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6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126F6-C536-4A97-B2B3-2FDE50F166AF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B27-B72E-4DB4-8124-CC2B0F079DD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126F6-C536-4A97-B2B3-2FDE50F166AF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B27-B72E-4DB4-8124-CC2B0F079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126F6-C536-4A97-B2B3-2FDE50F166AF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B27-B72E-4DB4-8124-CC2B0F079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126F6-C536-4A97-B2B3-2FDE50F166AF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B27-B72E-4DB4-8124-CC2B0F079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126F6-C536-4A97-B2B3-2FDE50F166AF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C8E5B27-B72E-4DB4-8124-CC2B0F079DD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126F6-C536-4A97-B2B3-2FDE50F166AF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B27-B72E-4DB4-8124-CC2B0F079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126F6-C536-4A97-B2B3-2FDE50F166AF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B27-B72E-4DB4-8124-CC2B0F079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126F6-C536-4A97-B2B3-2FDE50F166AF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B27-B72E-4DB4-8124-CC2B0F079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126F6-C536-4A97-B2B3-2FDE50F166AF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B27-B72E-4DB4-8124-CC2B0F079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126F6-C536-4A97-B2B3-2FDE50F166AF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B27-B72E-4DB4-8124-CC2B0F079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126F6-C536-4A97-B2B3-2FDE50F166AF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B27-B72E-4DB4-8124-CC2B0F079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3C126F6-C536-4A97-B2B3-2FDE50F166AF}" type="datetimeFigureOut">
              <a:rPr lang="ru-RU" smtClean="0"/>
              <a:t>12.09.2014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C8E5B27-B72E-4DB4-8124-CC2B0F079DD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Юпитер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Шаинов</a:t>
            </a:r>
            <a:r>
              <a:rPr lang="ru-RU" dirty="0" smtClean="0"/>
              <a:t> Леонид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928802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  <p:pic>
        <p:nvPicPr>
          <p:cNvPr id="6146" name="Picture 2" descr="C:\Documents and Settings\user\Рабочий стол\1348163424_smi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429000"/>
            <a:ext cx="1928806" cy="1825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Планета Юпитер названа в честь древнеримского бога Юпитера </a:t>
            </a:r>
            <a:endParaRPr lang="ru-RU" dirty="0"/>
          </a:p>
        </p:txBody>
      </p:sp>
      <p:pic>
        <p:nvPicPr>
          <p:cNvPr id="1026" name="Picture 2" descr="C:\Documents and Settings\user\Рабочий стол\jupite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643050"/>
            <a:ext cx="3071834" cy="4602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Юпитер - планета-гигант, самая большая планета Солнечной системы. Юпитер больше Земли в 11 </a:t>
            </a:r>
            <a:r>
              <a:rPr lang="ru-RU" dirty="0" smtClean="0"/>
              <a:t>раз</a:t>
            </a:r>
            <a:endParaRPr lang="ru-RU" dirty="0"/>
          </a:p>
        </p:txBody>
      </p:sp>
      <p:pic>
        <p:nvPicPr>
          <p:cNvPr id="2050" name="Picture 2" descr="C:\Documents and Settings\user\Рабочий стол\jup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928802"/>
            <a:ext cx="4708525" cy="4708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 Юпитера 67 спутников, 4 из них открыл Галилео Галилей</a:t>
            </a:r>
            <a:endParaRPr lang="ru-RU" dirty="0"/>
          </a:p>
        </p:txBody>
      </p:sp>
      <p:pic>
        <p:nvPicPr>
          <p:cNvPr id="3074" name="Picture 2" descr="C:\Documents and Settings\user\Рабочий стол\Jupitermoo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22414" y="1600200"/>
            <a:ext cx="3299171" cy="4708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Юпитер тяжелее Земли в 318 раз, если любой предмет упадет на Юпитер, его расплющит собственный вес</a:t>
            </a:r>
            <a:endParaRPr lang="ru-RU" sz="3200" dirty="0"/>
          </a:p>
        </p:txBody>
      </p:sp>
      <p:pic>
        <p:nvPicPr>
          <p:cNvPr id="4098" name="Picture 2" descr="C:\Documents and Settings\user\Рабочий стол\jupi1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000240"/>
            <a:ext cx="6278033" cy="4708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День на Юпитере составляет всего 10 часов. Скорость его вращения огромна, поэтому любое пятно видно как полосу.</a:t>
            </a:r>
            <a:endParaRPr lang="ru-RU" sz="2400" dirty="0"/>
          </a:p>
        </p:txBody>
      </p:sp>
      <p:pic>
        <p:nvPicPr>
          <p:cNvPr id="7170" name="Picture 2" descr="C:\Documents and Settings\user\Рабочий стол\43816_bi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90700" y="2287587"/>
            <a:ext cx="5562600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На Юпитере постоянно бушуют ураганы и бури. Самая известная постоянно существующая буря выглядит в телескоп как красное пятно и расположена в Южном полушарии Юпитера.</a:t>
            </a:r>
            <a:endParaRPr lang="ru-RU" sz="2400" dirty="0"/>
          </a:p>
        </p:txBody>
      </p:sp>
      <p:pic>
        <p:nvPicPr>
          <p:cNvPr id="5122" name="Picture 2" descr="C:\Documents and Settings\user\Рабочий стол\krp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571744"/>
            <a:ext cx="4300150" cy="344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Если бы Юпитер был в 70 раз массивнее, он мог бы стать звездой.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Гигантская планета состоит преимущественно из газа и не имеет привычной нам твердой поверхности.</a:t>
            </a:r>
          </a:p>
          <a:p>
            <a:r>
              <a:rPr lang="ru-RU" dirty="0" smtClean="0"/>
              <a:t>Масса Юпитера более, чем в два раза превышает суммарную массу всех планет Солнечной  системы</a:t>
            </a:r>
          </a:p>
          <a:p>
            <a:r>
              <a:rPr lang="ru-RU" dirty="0" smtClean="0"/>
              <a:t>Масса Юпитера всего в 1000 раз меньше массы Солнца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44402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Поверхность Юпитера не видна через его толстую атмосферу. Может быть когда-нибудь, когда люди придумают космические корабли, которые смогут долететь до Юпитера, мы узнаем, как выглядит его поверхность.</a:t>
            </a:r>
            <a:endParaRPr lang="ru-RU" dirty="0"/>
          </a:p>
        </p:txBody>
      </p:sp>
      <p:pic>
        <p:nvPicPr>
          <p:cNvPr id="8194" name="Picture 2" descr="C:\Documents and Settings\user\Рабочий стол\phoca_thumb_l_jupiter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572008"/>
            <a:ext cx="2754294" cy="20097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</TotalTime>
  <Words>192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Юпитер</vt:lpstr>
      <vt:lpstr>Планета Юпитер названа в честь древнеримского бога Юпитера </vt:lpstr>
      <vt:lpstr>Юпитер - планета-гигант, самая большая планета Солнечной системы. Юпитер больше Земли в 11 раз</vt:lpstr>
      <vt:lpstr>У Юпитера 67 спутников, 4 из них открыл Галилео Галилей</vt:lpstr>
      <vt:lpstr>Юпитер тяжелее Земли в 318 раз, если любой предмет упадет на Юпитер, его расплющит собственный вес</vt:lpstr>
      <vt:lpstr>День на Юпитере составляет всего 10 часов. Скорость его вращения огромна, поэтому любое пятно видно как полосу.</vt:lpstr>
      <vt:lpstr>На Юпитере постоянно бушуют ураганы и бури. Самая известная постоянно существующая буря выглядит в телескоп как красное пятно и расположена в Южном полушарии Юпитера.</vt:lpstr>
      <vt:lpstr>Если бы Юпитер был в 70 раз массивнее, он мог бы стать звездой.</vt:lpstr>
      <vt:lpstr>Поверхность Юпитера не видна через его толстую атмосферу. Может быть когда-нибудь, когда люди придумают космические корабли, которые смогут долететь до Юпитера, мы узнаем, как выглядит его поверхность.</vt:lpstr>
      <vt:lpstr>Спасибо за внимание!</vt:lpstr>
    </vt:vector>
  </TitlesOfParts>
  <Company>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Юпитер</dc:title>
  <dc:creator>User</dc:creator>
  <cp:lastModifiedBy>User</cp:lastModifiedBy>
  <cp:revision>5</cp:revision>
  <dcterms:created xsi:type="dcterms:W3CDTF">2014-09-12T16:08:26Z</dcterms:created>
  <dcterms:modified xsi:type="dcterms:W3CDTF">2014-09-12T16:46:13Z</dcterms:modified>
</cp:coreProperties>
</file>