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43" autoAdjust="0"/>
  </p:normalViewPr>
  <p:slideViewPr>
    <p:cSldViewPr>
      <p:cViewPr varScale="1">
        <p:scale>
          <a:sx n="89" d="100"/>
          <a:sy n="89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76FB4-93C4-4C79-A02C-CD23476F8870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BDC37-725E-41EE-80AA-D6EA046D6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1845F-530D-4E30-A794-77D097548B60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5D2E0-EFF4-4A29-9A1A-4F02A0A280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FFC32-8C63-4236-A0BD-E3E08D5491B4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E0051-817D-4E0C-9FA8-B5B731D6E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0C788-193D-48FE-802A-08D99485FC9E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E7C2-C853-4E60-853C-ACFA3C07E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683B8-8D4D-476B-91F0-B26B3F28734B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62005-DECE-47C1-8FA0-E3AAC883B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7C00C-952A-465F-87A8-80057F8A1579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8E98A-D819-493E-BDE9-B7DF39CB2D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C5475-DA07-4FB4-A872-36AEC641F987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3A57E-0500-4BC9-8655-FCBB83E7C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697A1-9E54-48D5-9AEB-35B74D2EAAA6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68952-6B5F-49C4-96A2-22224713C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BFE74-C6FF-49F7-9BB4-17327AB22816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1B1F0-DF6B-40BD-B290-D02FA8FD54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507B3-2D7F-4B71-BD1A-72C484C4CA9A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214A3-0856-44EC-B104-8C7996490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D5257-42E6-4133-BBDA-937C4599A02E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FFACD-A2F0-46AC-9E92-E474177FC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90B56-E500-402E-A250-F020F5E48282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D3D7D-05F4-4A81-8F86-E2D827796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891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91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91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91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91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9C7F3852-56F7-4E94-B34F-E9410B9FD62C}" type="datetimeFigureOut">
              <a:rPr lang="ru-RU"/>
              <a:pPr>
                <a:defRPr/>
              </a:pPr>
              <a:t>18.03.2013</a:t>
            </a:fld>
            <a:endParaRPr lang="ru-RU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2DEAF33-4DE1-4A8A-8D80-201E13025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8" r:id="rId2"/>
    <p:sldLayoutId id="2147483667" r:id="rId3"/>
    <p:sldLayoutId id="2147483666" r:id="rId4"/>
    <p:sldLayoutId id="2147483665" r:id="rId5"/>
    <p:sldLayoutId id="2147483664" r:id="rId6"/>
    <p:sldLayoutId id="2147483663" r:id="rId7"/>
    <p:sldLayoutId id="2147483662" r:id="rId8"/>
    <p:sldLayoutId id="2147483661" r:id="rId9"/>
    <p:sldLayoutId id="2147483660" r:id="rId10"/>
    <p:sldLayoutId id="2147483659" r:id="rId11"/>
    <p:sldLayoutId id="214748366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 eaLnBrk="1" hangingPunct="1"/>
            <a:r>
              <a:rPr lang="ru-RU" sz="3600" i="1" smtClean="0"/>
              <a:t>Формирование </a:t>
            </a:r>
            <a:br>
              <a:rPr lang="ru-RU" sz="3600" i="1" smtClean="0"/>
            </a:br>
            <a:r>
              <a:rPr lang="ru-RU" sz="3600" i="1" smtClean="0"/>
              <a:t> культуроведческой компетентности  учителя на основе деятельностного метода.</a:t>
            </a:r>
            <a:r>
              <a:rPr lang="ru-RU" sz="3600" smtClean="0"/>
              <a:t/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4945063"/>
            <a:ext cx="6400800" cy="696912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ru-RU" sz="1600" b="1" smtClean="0">
                <a:solidFill>
                  <a:srgbClr val="898989"/>
                </a:solidFill>
              </a:rPr>
              <a:t>Галееева И.Ш., методист ГМЦ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Важную роль в решении данной проблемы для ученика играет текст, с которым он  работает на уроке, но насколько будет глубоким и обширным познавательный процесс, зависит от читательской компетентности ребёнка и уровня профессиональной компетентности учителя.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500" smtClean="0"/>
              <a:t>Сегодня технология работы методиста с учителем должна исходить из ответов на вопросы: какова цель методического сопровождения, что мы делаем, когда это целесообразно делать, как нужно формировать компетенции учителя и как провести мониторинг. На наш взгляд, существующая система повышения квалификации педагогов требует иных подходов, модернизации программ и активных форм организации занятий, таких,  как: игровое моделирование, педагогический эксперимент, тренинги, проектная деятельность, педагогическая мастерская. И программные модули должны быть не только психолого-педагогической направленности, но и культурологической.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700" smtClean="0"/>
              <a:t> Мы не говорим о недавнем выпускнике вуза, речь идёт о среднестатистическом учителе. Уповать только на самообразование нельзя, нужно построить такую обучающую среду, когда после теоретического блока на основе деятельностного метода педагог демонстрирует осознание им самим кумулятивной функции языка. Такая работа с учителем может быть проведена в формате краткосрочных курсов, стажировки на базе федеральных университетов, центров повышения квалификации, на основе переосмысления содержания, технологий деятельности всего школьного методического сервиса.  </a:t>
            </a:r>
          </a:p>
          <a:p>
            <a:pPr eaLnBrk="1" hangingPunct="1">
              <a:lnSpc>
                <a:spcPct val="80000"/>
              </a:lnSpc>
            </a:pPr>
            <a:endParaRPr lang="ru-RU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000" smtClean="0"/>
              <a:t>Стремление к овладению частными методиками, оттачивание приёмов преподавания отдельных предметных тем привело к снижению методологической культуры педагога, эрудиции, общекультурного уровня. Курсовая подготовка не даёт учителю информации о современных тенденциях  развитии языка,   о современных лингвистических концепциях и школах, о литературных тенденциях 21 века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000" smtClean="0"/>
              <a:t>Какие же темы требуют своей актуализации в профессиональной подготовке педагога? Это:  язык как национальная культурная ценность; единицы языка (культурные концепты, базовые концепты - основы национальных образов и символов), прецедентные тексты как отражение национальной культуры; русский речевой этикет; культура межнационального общения, культурный плюрализм, ментальность, национальный характер, языковая картина мира. </a:t>
            </a:r>
          </a:p>
          <a:p>
            <a:pPr eaLnBrk="1" hangingPunct="1">
              <a:lnSpc>
                <a:spcPct val="80000"/>
              </a:lnSpc>
            </a:pPr>
            <a:endParaRPr lang="ru-RU" sz="3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pPr eaLnBrk="1" hangingPunct="1"/>
            <a:endParaRPr lang="ru-RU" sz="3400" smtClean="0"/>
          </a:p>
        </p:txBody>
      </p:sp>
      <p:sp>
        <p:nvSpPr>
          <p:cNvPr id="25602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b="1" smtClean="0"/>
              <a:t>Модернизация знаний учителя русского языка приведёт к информационному  погружению в предмет. к структуризации знания ( а следовательно, позволит использовать их в конкретной деятельности), конструированию нового содержания предмета на вариативной  основе, системному видению места и роли предметной области в образовании.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 Вспомним Европейский проект Балтийских стран «Учиться, чтобы делиться», в котором  выделены составляющие компетенции: знания и навыки, необходимые для их реализации;  позиция и поведение; постижение и понимание; знание прошлого и предвидение будущего. В  контексте рассматриваемой проблемы данный проект является своеобразным дидактором для подготовки педагога. </a:t>
            </a:r>
          </a:p>
          <a:p>
            <a:pPr eaLnBrk="1" hangingPunct="1">
              <a:lnSpc>
                <a:spcPct val="80000"/>
              </a:lnSpc>
            </a:pPr>
            <a:endParaRPr lang="ru-RU" sz="22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smtClean="0"/>
              <a:t>Необходимо остановиться и на таком компоненте педагогической культуры учителя, как технология. На практике мы наблюдаем подчас смешение понятий «методика», «технология», «приём», «техника». Это показатель дидактической подготовки учителя, поэтому целесообразно формирование профессиональных компетенций проводить в условиях педагогических мастерских, лингвистических лабораторий, осуществляя практико-ориентированный подход и реализуя принцип дифференциации. Только  «опыт вручную» на основе проектирования заданий  с использованием разнообразных педагогических техник, урока на основе системно-деятельностного подхода, проблемно-развивающего обучения, на основе «диалога культур» позволит учителю осознать ценность приобретённых компетенций и сделать выбор в пользу методического инструментария. Итогом может стать фестиваль «Мастер педагогической технологии», который продемонстрирует базовые ценности педагога. его знания, методологическую культуру, гражданскую позицию, техники коммуникации, а самое главное – учителя  как представителя национальной культуры.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 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smtClean="0"/>
              <a:t>Литература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    1.Быстрова Е.А. «Культуроведческая функция русского языка в системе его преподавания»//Обучение русскому языку в школе. – М.: Дрофа, 2004. -436 с.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     2. Быстрова Е.А. «Цели обучения русскому языку, или Какую компетенцию мы формируем на уроках»//Обучение русскому языку в школе. – М.: Дрофа, 2004. – 229 с.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    3. Дейкина А.Д. Воспитание национального самосознания при обучении родному языку: Журнал «Русский язык в школе» № 3, 1993.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   4. Дейкина А.Д., Ходякова Л.А. Культуроведческий подход в преподавании русского языка: Журнал «Русский язык в школе» № 3, 2003.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  5.Пашкова Е.И. Лексика с национально-культурным компонентом значения на уроках русского языка: Журнал «Русская словесность» № 5, 2008.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 6.Львова С.И. «Школьный курс русского языка в контексте современного целеполагания»//Русская словесность, 2004. - №3.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/>
              <a:t> 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/>
              <a:t>За последнее десятилетие образовательное пространство России претерпевает качественные изменения, касающиеся  методологической базы,  содержания, технологичности учебного процесса и образовательных результатов.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В свете новых требований, предъявляемых обществом к уровню подготовки подрастающего поколения, была разработана и Концепция духовно-нравственного воспитания, где чётко сформулированы государственные приоритеты. Определённая ответственность в данном обновлении возложена на гуманитарное, в частности, филологическое. Готов ли учитель реализовать данную миссию, возложенную на учебные заведения? Нам не известны мониторинговые исследования, дающие ответ на этот вопрос, и одна из причин -  изменение образовательной парадигмы.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700" smtClean="0"/>
              <a:t>Однако реалии таковы, что сегодня опубликованы программы по предметным областям в соответствии с новыми стандартами образования, и они предъявляют иные требования к профессиональной культуре педагога: </a:t>
            </a:r>
            <a:r>
              <a:rPr lang="ru-RU" sz="2700" b="1" smtClean="0"/>
              <a:t>владение предметными, коммуникативными, социокультурными и культуроведческими компетенциями.</a:t>
            </a:r>
            <a:r>
              <a:rPr lang="ru-RU" sz="2700" smtClean="0"/>
              <a:t> Не знаниями, а именно компетенциями, и, несмотря на неоднозначность трактовки данного термина дидактами, мы понимаем, что речь идёт о несколько иных подходах к профессионализму современного учителя,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000" smtClean="0"/>
              <a:t>Новые смыслы и ценности образования - это культура взаимодействия, развития творчества, диалогического общения, порождения смыслов учебной деятельности в процессе обучения, педагогической поддержки саморазвития и т.д. Определяет ли диплом о высшем образовании уровень этих компетенций? Сегодня этот вопрос перерастает в проблему, решать которую предстоит совместными усилиями специалистам высшей школы, управлению образования и методической службе.</a:t>
            </a:r>
          </a:p>
          <a:p>
            <a:pPr eaLnBrk="1" hangingPunct="1">
              <a:lnSpc>
                <a:spcPct val="80000"/>
              </a:lnSpc>
            </a:pP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000" smtClean="0"/>
              <a:t>Остановимся на культуроведческой компетенции учителя. В методике преподавания русского языка понятие культуроведческой компетенции уже вошло в лингвометодический тезаурус. В работах Е.А. Быстровой, А.Д. Дейкиной, , С.И. Львовой, Т.М. Пахновой, Л.А. Ходяковой, Н.М. Шанского и др. обосновывается роль предмета «Русский язык» в развитии национального самосознания, в формировании представлений о родной культуре как материальной и духовной ценности. </a:t>
            </a:r>
          </a:p>
          <a:p>
            <a:pPr eaLnBrk="1" hangingPunct="1">
              <a:lnSpc>
                <a:spcPct val="80000"/>
              </a:lnSpc>
            </a:pP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700" smtClean="0"/>
              <a:t>Какими средствами и путями можно её формировать, развивать? Прежде всего освоением самими учителями понятия «культура», осознанием  русского языка как предмета изучения и как явления национальной культуры. В современной методике произошло переосмысление целей изучения русского языка: сегодня ставится задача овладения всеми видами речевой деятельности в их единстве и взаимосвязи. И средством постижения языка как составляющей национальной истории и культуры становится именно культуроведческая компетенция.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000" smtClean="0"/>
              <a:t>Актуальность её несомненна и в аспекте познания традиций и обычаев народов, живущих на огромном пространстве нашей страны, и в осознании их роли в формировании растущего поколения. С другой стороны, русский язык должен быть раскрыт как самобытный, уникальный и богатый язык в сопоставлении с другими культурами, что позволит обучающемуся усвоить не только русскую, но и «инонациональную» культуру. </a:t>
            </a:r>
          </a:p>
          <a:p>
            <a:pPr eaLnBrk="1" hangingPunct="1">
              <a:lnSpc>
                <a:spcPct val="90000"/>
              </a:lnSpc>
            </a:pP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smtClean="0"/>
              <a:t>В процессе реализации « Я-концепции» человека большое значение имеет осмысление, самосознание того, в рамках какой культуры вы осуществляете свою жизнедеятельность. Поскольку мы, россияне, принадлежим к евроазиатской культуре, то у нас есть устремлённость к синтезу европейской и азиатских культур. Поэтому, развивая своё видение, вы с неизбежностью будете осмысливать, отбирать характерное для европейской и азиатской культурной традиции.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algn="ctr"/>
            <a:r>
              <a:rPr lang="ru-RU" sz="2400" b="1" smtClean="0"/>
              <a:t>Характерные признаки европейской и азиатской культур</a:t>
            </a:r>
          </a:p>
        </p:txBody>
      </p:sp>
      <p:graphicFrame>
        <p:nvGraphicFramePr>
          <p:cNvPr id="30741" name="Group 21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8229600" cy="852963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048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Для европейской культурной традиции характерны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-стремление к аналитическому осмыслению мира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-быстрое принятие нового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-приоритет материальных ценностей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-стремление как можно раньше уйти от опеки родителей, обрести самостоятельность, независимость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-быстрая смена профессиональных интересов, увлечений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-стирание граней между городским и сельским образом жизни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Для азиатской культурной традиции характерны: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-стремление к целостному интуитивному осмыслению мира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-следование традициям прошлого, даже в рамках новых подходов и инноваций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Приоритет духовных ценностей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-почитание родителей, родовых связей, укрепление кланово-семейных уз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-Устойчивость и существенное отличие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сельского образа жизни от городского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1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40</TotalTime>
  <Words>1079</Words>
  <Application>Microsoft Office PowerPoint</Application>
  <PresentationFormat>Экран (4:3)</PresentationFormat>
  <Paragraphs>44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Wingdings</vt:lpstr>
      <vt:lpstr>Calibri</vt:lpstr>
      <vt:lpstr>Times New Roman</vt:lpstr>
      <vt:lpstr>Водяные знаки</vt:lpstr>
      <vt:lpstr>Водяные знаки</vt:lpstr>
      <vt:lpstr>Формирование   культуроведческой компетентности  учителя на основе деятельностного метода.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Характерные признаки европейской и азиатской культур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  культуроведческой компетентности  учителя на основе деятельностного метода. </dc:title>
  <dc:creator>igaleeva</dc:creator>
  <cp:lastModifiedBy>user</cp:lastModifiedBy>
  <cp:revision>16</cp:revision>
  <dcterms:created xsi:type="dcterms:W3CDTF">2013-03-14T05:09:47Z</dcterms:created>
  <dcterms:modified xsi:type="dcterms:W3CDTF">2013-03-18T09:13:43Z</dcterms:modified>
</cp:coreProperties>
</file>