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842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473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040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897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544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60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888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011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361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658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088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166C7-AEFC-407C-86CD-901ED12D0788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E473F-3358-4AF5-A3B7-45AC16C9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744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686" y="84556"/>
            <a:ext cx="8964488" cy="665681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86409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18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Исполнительного комитета </a:t>
            </a:r>
            <a:br>
              <a:rPr lang="ru-RU" sz="18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города Казани </a:t>
            </a:r>
            <a:r>
              <a:rPr lang="ru-RU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352928" cy="266429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Ориентиры развития воспитания школьников в </a:t>
            </a:r>
            <a:r>
              <a:rPr lang="ru-RU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оциальном контексте»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572000" y="4818116"/>
            <a:ext cx="4464174" cy="129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Заместитель начальника </a:t>
            </a:r>
          </a:p>
          <a:p>
            <a:pPr marL="0" marR="0" lvl="0" indent="0" algn="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Управления  образования Исполнительного комитета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г.Казани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Э.Ф.Тахавиева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1860" y="630932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24 августа 2015 года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0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686" y="84556"/>
            <a:ext cx="8964488" cy="665681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1686" y="84555"/>
            <a:ext cx="8892802" cy="665681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задачи  на 2015/16 учебный год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в каждом образовательном учреждении: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тряда ЮИД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Знамя Победы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Уголка символики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Совета отцов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100 % охват учреждений в реализации проектов: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«Классный марафон»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«Путь к успеху»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«Проекта воспитания юного казанца»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Всероссийский спортивно-физкультурный комплекс ГТО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Увеличение охвата учащихся: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10% - техническим творчеством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5%-антинаркотическим проектом «</a:t>
            </a:r>
            <a:r>
              <a:rPr lang="en-U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SaMoS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тоятельные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дети»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30% - обследованием на АПК «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Армис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342900" indent="-342900" algn="l">
              <a:buFont typeface="Wingdings" pitchFamily="2" charset="2"/>
              <a:buChar char="Ø"/>
            </a:pP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5576" y="620688"/>
            <a:ext cx="78488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22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686" y="84556"/>
            <a:ext cx="8964488" cy="665681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1686" y="84555"/>
            <a:ext cx="9072314" cy="6656811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рейтинга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Гражданско-патриотическое направление: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 №177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Гимназия №37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№84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Духовно-нравственное направление: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Гимназия №№8, 90,93,122;  СОШ №№17,47,89,146,156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Лицей при К(П)ФУ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Гимназия №1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Положительное отношение к труду: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место-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It-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лицей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Гимназия №36; СОШ №100; СОШИ «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СОлНЦе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»;Лицей им.Лобачевского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№58</a:t>
            </a:r>
          </a:p>
          <a:p>
            <a:pPr marL="457200" indent="-45720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Интеллектуальное направление: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Лицей-интернат №2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Гимназия №13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Гимназия №2</a:t>
            </a:r>
          </a:p>
          <a:p>
            <a:pPr marL="342900" indent="-342900" algn="l"/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5576" y="476672"/>
            <a:ext cx="78488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22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686" y="84556"/>
            <a:ext cx="8964488" cy="665681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1686" y="84555"/>
            <a:ext cx="9072314" cy="6656811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рейтинга</a:t>
            </a:r>
          </a:p>
          <a:p>
            <a:pPr algn="l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Здоровьесберегающее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направление: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 №141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Гимназия №37</a:t>
            </a:r>
          </a:p>
          <a:p>
            <a:pPr marL="457200" indent="-457200" algn="l"/>
            <a:r>
              <a:rPr lang="ru-RU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№84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Правовое направление: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Лицей №110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Лицей №121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№№23,103; Гимназия №14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Культуротворческое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эстетическое направление: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место-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№112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№14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№18</a:t>
            </a:r>
          </a:p>
          <a:p>
            <a:pPr marL="457200" indent="-45720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Профилактика асоциальных явлений: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№115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№31, СОШ №92, СОШ №147</a:t>
            </a:r>
          </a:p>
          <a:p>
            <a:pPr marL="457200" indent="-457200" algn="l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место-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№70; Гимназия №122</a:t>
            </a:r>
          </a:p>
          <a:p>
            <a:pPr marL="342900" indent="-342900" algn="l"/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5576" y="476672"/>
            <a:ext cx="78488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22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686" y="84556"/>
            <a:ext cx="8964488" cy="665681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86409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18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Исполнительного комитета </a:t>
            </a:r>
            <a:br>
              <a:rPr lang="ru-RU" sz="18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города Казани </a:t>
            </a:r>
            <a:r>
              <a:rPr lang="ru-RU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352928" cy="266429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Ориентиры развития воспитания школьников в </a:t>
            </a:r>
            <a:r>
              <a:rPr lang="ru-RU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оциальном контексте»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572000" y="4818116"/>
            <a:ext cx="4464174" cy="129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Заместитель начальника </a:t>
            </a:r>
          </a:p>
          <a:p>
            <a:pPr marL="0" marR="0" lvl="0" indent="0" algn="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Управления  образования Исполнительного комитета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г.Казани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Э.Ф.Тахавиева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1860" y="630932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24 августа 2015 года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0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312</Words>
  <Application>Microsoft Office PowerPoint</Application>
  <PresentationFormat>Экран (4:3)</PresentationFormat>
  <Paragraphs>66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Управление образования Исполнительного комитета  муниципального образования города Казани  </vt:lpstr>
      <vt:lpstr>Слайд 2</vt:lpstr>
      <vt:lpstr>Слайд 3</vt:lpstr>
      <vt:lpstr>Слайд 4</vt:lpstr>
      <vt:lpstr>Управление образования Исполнительного комитета  муниципального образования города Казани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Аида Ибрагимова</dc:creator>
  <cp:lastModifiedBy>Пользователь</cp:lastModifiedBy>
  <cp:revision>42</cp:revision>
  <dcterms:created xsi:type="dcterms:W3CDTF">2015-05-28T12:30:07Z</dcterms:created>
  <dcterms:modified xsi:type="dcterms:W3CDTF">2015-08-23T18:28:41Z</dcterms:modified>
</cp:coreProperties>
</file>