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68" autoAdjust="0"/>
    <p:restoredTop sz="94660"/>
  </p:normalViewPr>
  <p:slideViewPr>
    <p:cSldViewPr>
      <p:cViewPr varScale="1">
        <p:scale>
          <a:sx n="70" d="100"/>
          <a:sy n="70" d="100"/>
        </p:scale>
        <p:origin x="61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30E144B8-D7DC-4F99-A320-690DC14E075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1575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9F806D-C641-4C55-8158-E23FE08B82E6}" type="slidenum">
              <a:rPr lang="ru-RU"/>
              <a:pPr/>
              <a:t>1</a:t>
            </a:fld>
            <a:endParaRPr lang="ru-RU"/>
          </a:p>
        </p:txBody>
      </p:sp>
      <p:sp>
        <p:nvSpPr>
          <p:cNvPr id="40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7176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137041-0C0D-402F-AA85-C66D10E57706}" type="slidenum">
              <a:rPr lang="ru-RU"/>
              <a:pPr/>
              <a:t>2</a:t>
            </a:fld>
            <a:endParaRPr lang="ru-RU"/>
          </a:p>
        </p:txBody>
      </p:sp>
      <p:sp>
        <p:nvSpPr>
          <p:cNvPr id="153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6202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431364-33DC-419C-8D3A-5D66D56E15C9}" type="slidenum">
              <a:rPr lang="ru-RU"/>
              <a:pPr/>
              <a:t>3</a:t>
            </a:fld>
            <a:endParaRPr lang="ru-RU"/>
          </a:p>
        </p:txBody>
      </p:sp>
      <p:sp>
        <p:nvSpPr>
          <p:cNvPr id="184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0708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F09CE3-EF54-4820-8217-C6BE512434D9}" type="slidenum">
              <a:rPr lang="ru-RU"/>
              <a:pPr/>
              <a:t>4</a:t>
            </a:fld>
            <a:endParaRPr lang="ru-RU"/>
          </a:p>
        </p:txBody>
      </p:sp>
      <p:sp>
        <p:nvSpPr>
          <p:cNvPr id="215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059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35855A-5F74-443E-813A-2CDCFA1F42FD}" type="slidenum">
              <a:rPr lang="ru-RU"/>
              <a:pPr/>
              <a:t>5</a:t>
            </a:fld>
            <a:endParaRPr lang="ru-RU"/>
          </a:p>
        </p:txBody>
      </p:sp>
      <p:sp>
        <p:nvSpPr>
          <p:cNvPr id="368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5831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461B85-80D9-4C8D-986B-CA4BD68526AF}" type="slidenum">
              <a:rPr lang="ru-RU"/>
              <a:pPr/>
              <a:t>6</a:t>
            </a:fld>
            <a:endParaRPr lang="ru-RU"/>
          </a:p>
        </p:txBody>
      </p:sp>
      <p:sp>
        <p:nvSpPr>
          <p:cNvPr id="389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7602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A225A1-CB00-4432-BF75-C37119E6FA0D}" type="slidenum">
              <a:rPr lang="ru-RU"/>
              <a:pPr/>
              <a:t>7</a:t>
            </a:fld>
            <a:endParaRPr lang="ru-RU"/>
          </a:p>
        </p:txBody>
      </p:sp>
      <p:sp>
        <p:nvSpPr>
          <p:cNvPr id="471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97918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7B24E4-5BF4-43EC-B9F0-57DE4EC1AC5E}" type="slidenum">
              <a:rPr lang="ru-RU"/>
              <a:pPr/>
              <a:t>8</a:t>
            </a:fld>
            <a:endParaRPr lang="ru-RU"/>
          </a:p>
        </p:txBody>
      </p:sp>
      <p:sp>
        <p:nvSpPr>
          <p:cNvPr id="491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179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379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3796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797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798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799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00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3801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802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380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380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33805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3806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3807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7C994A1-B8CB-4465-A839-F1A22BBB252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367C26A-0434-41B7-B3D0-EEB8FF78F07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634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5E012FF-ECDB-490F-90BC-442D3278FFE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868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A2B19F-8EDA-4608-A88A-4FF339D3B8F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976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E29E994-CE35-4834-AADB-68D3B00C55D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806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BF47A59-7FB8-4160-A20D-2086DD270B0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964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33E5579-FD3B-4127-B9A0-D70BE23B914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249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539319-E37B-4339-8E5C-462A6692C90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359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A61914-7C8C-4168-9981-26B65424F2D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152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69E33D2-4406-42F6-90AD-802EFEB556C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9450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5096A1-1546-44F3-ACD4-15A6E934307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4417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endParaRPr lang="ru-RU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2AB5DDD4-6AD9-4EE9-BBA4-97A181D6B7E5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3277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277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2774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775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776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777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778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2779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780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2781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278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panose="020B0604020202020204" pitchFamily="34" charset="0"/>
              </a:defRPr>
            </a:lvl1pPr>
          </a:lstStyle>
          <a:p>
            <a:endParaRPr lang="ru-RU"/>
          </a:p>
        </p:txBody>
      </p:sp>
      <p:sp>
        <p:nvSpPr>
          <p:cNvPr id="3278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5400" dirty="0">
                <a:latin typeface="Comic Sans MS" panose="030F0702030302020204" pitchFamily="66" charset="0"/>
              </a:rPr>
              <a:t>Презентация на тему: </a:t>
            </a:r>
            <a:br>
              <a:rPr lang="ru-RU" sz="5400" dirty="0">
                <a:latin typeface="Comic Sans MS" panose="030F0702030302020204" pitchFamily="66" charset="0"/>
              </a:rPr>
            </a:br>
            <a:r>
              <a:rPr lang="ru-RU" sz="5400" dirty="0" smtClean="0">
                <a:latin typeface="Comic Sans MS" panose="030F0702030302020204" pitchFamily="66" charset="0"/>
              </a:rPr>
              <a:t>Сова.</a:t>
            </a:r>
            <a:r>
              <a:rPr lang="ru-RU" sz="5400" dirty="0" smtClean="0"/>
              <a:t> </a:t>
            </a:r>
            <a:r>
              <a:rPr lang="ru-RU" sz="5400" dirty="0"/>
              <a:t/>
            </a:r>
            <a:br>
              <a:rPr lang="ru-RU" sz="5400" dirty="0"/>
            </a:br>
            <a:endParaRPr lang="ru-RU" sz="5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68425" y="3887788"/>
            <a:ext cx="6408738" cy="1728787"/>
          </a:xfrm>
        </p:spPr>
        <p:txBody>
          <a:bodyPr/>
          <a:lstStyle/>
          <a:p>
            <a:r>
              <a:rPr lang="ru-RU" dirty="0">
                <a:latin typeface="Comic Sans MS" panose="030F0702030302020204" pitchFamily="66" charset="0"/>
              </a:rPr>
              <a:t>Предмет: Окружающий мир</a:t>
            </a:r>
          </a:p>
          <a:p>
            <a:r>
              <a:rPr lang="ru-RU" dirty="0" smtClean="0">
                <a:latin typeface="Comic Sans MS" panose="030F0702030302020204" pitchFamily="66" charset="0"/>
              </a:rPr>
              <a:t>Минеева </a:t>
            </a:r>
            <a:r>
              <a:rPr lang="ru-RU" dirty="0" err="1" smtClean="0">
                <a:latin typeface="Comic Sans MS" panose="030F0702030302020204" pitchFamily="66" charset="0"/>
              </a:rPr>
              <a:t>Сивилия</a:t>
            </a:r>
            <a:endParaRPr lang="ru-RU" dirty="0" smtClean="0">
              <a:latin typeface="Comic Sans MS" panose="030F0702030302020204" pitchFamily="66" charset="0"/>
            </a:endParaRPr>
          </a:p>
          <a:p>
            <a:r>
              <a:rPr lang="ru-RU" dirty="0" smtClean="0">
                <a:latin typeface="Comic Sans MS" panose="030F0702030302020204" pitchFamily="66" charset="0"/>
              </a:rPr>
              <a:t>2в класс</a:t>
            </a:r>
          </a:p>
          <a:p>
            <a:endParaRPr lang="ru-RU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Загадка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>
                <a:latin typeface="Comic Sans MS" panose="030F0702030302020204" pitchFamily="66" charset="0"/>
              </a:rPr>
              <a:t>Солнца яркого боится.</a:t>
            </a:r>
          </a:p>
          <a:p>
            <a:r>
              <a:rPr lang="ru-RU" dirty="0" smtClean="0">
                <a:latin typeface="Comic Sans MS" panose="030F0702030302020204" pitchFamily="66" charset="0"/>
              </a:rPr>
              <a:t>Ночью- хищник эта птица.</a:t>
            </a:r>
          </a:p>
          <a:p>
            <a:r>
              <a:rPr lang="ru-RU" dirty="0" smtClean="0">
                <a:latin typeface="Comic Sans MS" panose="030F0702030302020204" pitchFamily="66" charset="0"/>
              </a:rPr>
              <a:t>Ловко мышь найдет в траве.</a:t>
            </a:r>
          </a:p>
          <a:p>
            <a:r>
              <a:rPr lang="ru-RU" dirty="0" smtClean="0">
                <a:latin typeface="Comic Sans MS" panose="030F0702030302020204" pitchFamily="66" charset="0"/>
              </a:rPr>
              <a:t>Говорим мы о …..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5" name="AutoShape 7" descr="2Q=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1331640" y="4277226"/>
            <a:ext cx="7070725" cy="1938992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lIns="0" tIns="0" rIns="0" bIns="0" anchor="ctr">
            <a:spAutoFit/>
          </a:bodyPr>
          <a:lstStyle/>
          <a:p>
            <a:r>
              <a:rPr lang="ru-RU" dirty="0" smtClean="0">
                <a:latin typeface="Helvetica Neue"/>
              </a:rPr>
              <a:t>Совы расселены по всему свету, от экватора до северных стран. Совы</a:t>
            </a:r>
            <a:r>
              <a:rPr lang="ru-RU" b="0" i="0" dirty="0" smtClean="0">
                <a:effectLst/>
                <a:latin typeface="Helvetica Neue"/>
              </a:rPr>
              <a:t> хищные птицы, как правило, они живут по одиночки. </a:t>
            </a:r>
            <a:r>
              <a:rPr lang="ru-RU" dirty="0">
                <a:latin typeface="Helvetica Neue"/>
              </a:rPr>
              <a:t>О</a:t>
            </a:r>
            <a:r>
              <a:rPr lang="ru-RU" b="0" i="0" dirty="0" smtClean="0">
                <a:effectLst/>
                <a:latin typeface="Helvetica Neue"/>
              </a:rPr>
              <a:t>ни охотятся на других меньших птиц, насекомых и маленьких животных. Обычную пищу сов составляют мелкие грызуны. </a:t>
            </a:r>
            <a:r>
              <a:rPr lang="ru-RU" dirty="0" smtClean="0">
                <a:latin typeface="Helvetica Neue"/>
              </a:rPr>
              <a:t>Они месяцами могут жить без воды. Вода нужна им не только для питья , но и для купания.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0" i="0" dirty="0" smtClean="0">
                <a:effectLst/>
                <a:latin typeface="Helvetica Neue"/>
              </a:rPr>
              <a:t>Совы — птицы очень умные </a:t>
            </a:r>
            <a:endParaRPr lang="ru-RU" dirty="0"/>
          </a:p>
        </p:txBody>
      </p:sp>
      <p:pic>
        <p:nvPicPr>
          <p:cNvPr id="17422" name="Picture 14" descr="Загадки про сову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20713"/>
            <a:ext cx="3096344" cy="3712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одзаголовок 1"/>
          <p:cNvSpPr>
            <a:spLocks noGrp="1"/>
          </p:cNvSpPr>
          <p:nvPr>
            <p:ph type="subTitle" sz="quarter" idx="1"/>
          </p:nvPr>
        </p:nvSpPr>
        <p:spPr>
          <a:xfrm>
            <a:off x="877585" y="76200"/>
            <a:ext cx="6400800" cy="1752600"/>
          </a:xfrm>
        </p:spPr>
        <p:txBody>
          <a:bodyPr/>
          <a:lstStyle/>
          <a:p>
            <a:r>
              <a:rPr lang="ru-RU" dirty="0" smtClean="0"/>
              <a:t>СОВА</a:t>
            </a:r>
          </a:p>
          <a:p>
            <a:endParaRPr lang="ru-RU" dirty="0"/>
          </a:p>
        </p:txBody>
      </p:sp>
      <p:pic>
        <p:nvPicPr>
          <p:cNvPr id="17424" name="Picture 16" descr="http://im0-tub-ru.yandex.net/i?id=579f43b14f54f92c9ade024a96c120be-129-144&amp;n=2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620713"/>
            <a:ext cx="4846543" cy="3240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790174" y="-86219"/>
            <a:ext cx="4737112" cy="277042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4509120"/>
            <a:ext cx="8219256" cy="1617043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ru-RU" sz="2000" dirty="0">
                <a:latin typeface="Comic Sans MS" panose="030F0702030302020204" pitchFamily="66" charset="0"/>
              </a:rPr>
              <a:t/>
            </a:r>
            <a:br>
              <a:rPr lang="ru-RU" sz="2000" dirty="0">
                <a:latin typeface="Comic Sans MS" panose="030F0702030302020204" pitchFamily="66" charset="0"/>
              </a:rPr>
            </a:br>
            <a:r>
              <a:rPr lang="ru-RU" sz="2000" dirty="0" smtClean="0">
                <a:effectLst/>
              </a:rPr>
              <a:t>Ели </a:t>
            </a:r>
            <a:r>
              <a:rPr lang="ru-RU" sz="2000" dirty="0">
                <a:effectLst/>
              </a:rPr>
              <a:t>Вы когда-нибудь повстречаете сову</a:t>
            </a:r>
            <a:r>
              <a:rPr lang="ru-RU" sz="2000" dirty="0" smtClean="0">
                <a:effectLst/>
              </a:rPr>
              <a:t>, то  </a:t>
            </a:r>
            <a:r>
              <a:rPr lang="ru-RU" sz="2000" dirty="0">
                <a:effectLst/>
              </a:rPr>
              <a:t>уже никогда не спутаете ее с другой птицей, у совы, есть </a:t>
            </a:r>
            <a:r>
              <a:rPr lang="ru-RU" sz="2000" dirty="0" smtClean="0">
                <a:effectLst/>
              </a:rPr>
              <a:t> </a:t>
            </a:r>
            <a:r>
              <a:rPr lang="ru-RU" sz="2000" dirty="0">
                <a:effectLst/>
              </a:rPr>
              <a:t>отличительные черты</a:t>
            </a:r>
            <a:r>
              <a:rPr lang="ru-RU" sz="2000" dirty="0" smtClean="0">
                <a:effectLst/>
              </a:rPr>
              <a:t>. У </a:t>
            </a:r>
            <a:r>
              <a:rPr lang="ru-RU" sz="2000" dirty="0">
                <a:effectLst/>
              </a:rPr>
              <a:t>нее большие глаза и уши, интересный клюв, плоское лицо, когти, пушистые перья, ну и конечно перья вокруг глаз. Кроме того, </a:t>
            </a:r>
            <a:r>
              <a:rPr lang="ru-RU" sz="2000" dirty="0" smtClean="0">
                <a:effectLst/>
              </a:rPr>
              <a:t>совы </a:t>
            </a:r>
            <a:r>
              <a:rPr lang="ru-RU" sz="2000" dirty="0">
                <a:effectLst/>
              </a:rPr>
              <a:t>производят очень забавные звуки, каждый вид производят его собственный звук</a:t>
            </a:r>
            <a:r>
              <a:rPr lang="ru-RU" sz="2000" dirty="0" smtClean="0">
                <a:effectLst/>
              </a:rPr>
              <a:t>. Мир для совы представляется черно-белым.  </a:t>
            </a:r>
          </a:p>
          <a:p>
            <a:pPr marL="0" indent="0">
              <a:lnSpc>
                <a:spcPct val="80000"/>
              </a:lnSpc>
              <a:buNone/>
            </a:pPr>
            <a:endParaRPr lang="ru-RU" sz="2000" dirty="0">
              <a:latin typeface="Comic Sans MS" panose="030F0702030302020204" pitchFamily="66" charset="0"/>
            </a:endParaRPr>
          </a:p>
        </p:txBody>
      </p:sp>
      <p:pic>
        <p:nvPicPr>
          <p:cNvPr id="20485" name="Picture 5" descr="GreatHornedOw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606" y="431834"/>
            <a:ext cx="6120680" cy="4077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4479925" y="32448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23441" y="3933056"/>
            <a:ext cx="8712968" cy="2862322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Далеко </a:t>
            </a:r>
            <a:r>
              <a:rPr lang="ru-RU" dirty="0"/>
              <a:t>не все совы, вопреки сложившемуся мнению, ведут строго ночной образ жизни, многие могут охотиться и </a:t>
            </a:r>
            <a:r>
              <a:rPr lang="ru-RU" dirty="0" smtClean="0"/>
              <a:t>днём. </a:t>
            </a:r>
            <a:r>
              <a:rPr lang="ru-RU" dirty="0"/>
              <a:t>Часть их </a:t>
            </a:r>
            <a:r>
              <a:rPr lang="ru-RU" dirty="0" err="1"/>
              <a:t>перелётна</a:t>
            </a:r>
            <a:r>
              <a:rPr lang="ru-RU" dirty="0"/>
              <a:t>, а некоторые живут оседло. Гнёзд совы не строят, поселяясь в старых гнёздах </a:t>
            </a:r>
            <a:r>
              <a:rPr lang="ru-RU" dirty="0" smtClean="0"/>
              <a:t> </a:t>
            </a:r>
            <a:r>
              <a:rPr lang="ru-RU" dirty="0"/>
              <a:t>хищных птиц, дуплах, нишах скал и других естественных укрытиях, а также в постройках человека. </a:t>
            </a:r>
            <a:r>
              <a:rPr lang="ru-RU" dirty="0" smtClean="0"/>
              <a:t>Размножаются обычно один раз в году. У </a:t>
            </a:r>
            <a:r>
              <a:rPr lang="ru-RU" dirty="0"/>
              <a:t>них чисто-белые, почти круглые яйца с глянцевой </a:t>
            </a:r>
            <a:r>
              <a:rPr lang="ru-RU" dirty="0" smtClean="0"/>
              <a:t>скорлупой. Обычно сова откладывает от 3 до 10 яиц. Насиживание продолжается около месяца. Совы насиживают с первого яйца, поэтому часто в гнезде живут птенцы разного возраста. </a:t>
            </a:r>
            <a:r>
              <a:rPr lang="ru-RU" dirty="0"/>
              <a:t>Птенцы вылупляются слепыми и беспомощными, покрытыми белым пухом, который по мере роста заменяется на своеобразное пуховое оперение — </a:t>
            </a:r>
            <a:r>
              <a:rPr lang="ru-RU" dirty="0" err="1"/>
              <a:t>мезоптиль</a:t>
            </a:r>
            <a:r>
              <a:rPr lang="ru-RU" dirty="0"/>
              <a:t> — и лишь потом на нормальные перья. </a:t>
            </a:r>
            <a:endParaRPr lang="ru-RU" dirty="0" smtClean="0"/>
          </a:p>
        </p:txBody>
      </p:sp>
      <p:pic>
        <p:nvPicPr>
          <p:cNvPr id="35848" name="Picture 8" descr="15148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54891"/>
            <a:ext cx="6134100" cy="3238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323528" y="4919101"/>
            <a:ext cx="864096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ru-RU" dirty="0" smtClean="0"/>
              <a:t>Есть крупные совы, </a:t>
            </a:r>
            <a:r>
              <a:rPr lang="ru-RU" dirty="0"/>
              <a:t>размером гораздо больше вороны (практически с орла) </a:t>
            </a:r>
            <a:r>
              <a:rPr lang="ru-RU" dirty="0" smtClean="0"/>
              <a:t> </a:t>
            </a:r>
            <a:r>
              <a:rPr lang="ru-RU" dirty="0"/>
              <a:t>— это ФИЛИН и</a:t>
            </a:r>
            <a:r>
              <a:rPr lang="ru-RU" dirty="0" smtClean="0"/>
              <a:t> </a:t>
            </a:r>
            <a:r>
              <a:rPr lang="ru-RU" dirty="0"/>
              <a:t>БЕЛАЯ (ПОЛЯРНАЯ) СОВА </a:t>
            </a:r>
            <a:r>
              <a:rPr lang="ru-RU" dirty="0" smtClean="0"/>
              <a:t>. </a:t>
            </a:r>
            <a:r>
              <a:rPr lang="ru-RU" dirty="0"/>
              <a:t>Они хорошо различаются окраской — филин буро-рыжеватый, полярная сова — белая (иногда с чёрными </a:t>
            </a:r>
            <a:r>
              <a:rPr lang="ru-RU" dirty="0" smtClean="0"/>
              <a:t>крапинами). </a:t>
            </a:r>
            <a:r>
              <a:rPr lang="ru-RU" dirty="0"/>
              <a:t>Глаза у всех жёлтые, у филина имеются "ушки</a:t>
            </a:r>
            <a:r>
              <a:rPr lang="ru-RU" dirty="0" smtClean="0"/>
              <a:t>".</a:t>
            </a:r>
            <a:endParaRPr lang="ru-RU" dirty="0"/>
          </a:p>
        </p:txBody>
      </p:sp>
      <p:pic>
        <p:nvPicPr>
          <p:cNvPr id="37911" name="Picture 23" descr="ow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3888432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913" name="Picture 25" descr="488644_39715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355" y="332656"/>
            <a:ext cx="4763133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47664" y="620688"/>
            <a:ext cx="6264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Сова- символ мудрости, атрибут древнегреческой богини Афины. Сова- символ игры «Что? Где? Когда?» Совами так же называют людей, которые привыкли поздно ложиться и поздно вставать.</a:t>
            </a:r>
            <a:endParaRPr lang="ru-RU" dirty="0"/>
          </a:p>
        </p:txBody>
      </p:sp>
      <p:pic>
        <p:nvPicPr>
          <p:cNvPr id="46091" name="Picture 11" descr="http://im2-tub-ru.yandex.net/i?id=c0aec12178cd87bc2744c8216bd1a83e-32-144&amp;n=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276872"/>
            <a:ext cx="4608512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60350"/>
            <a:ext cx="8229600" cy="4525963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dirty="0" smtClean="0"/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dirty="0"/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dirty="0" smtClean="0"/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ru-RU" dirty="0"/>
              <a:t> </a:t>
            </a:r>
            <a:r>
              <a:rPr lang="ru-RU" u="sng" dirty="0" smtClean="0">
                <a:latin typeface="Comic Sans MS" panose="030F0702030302020204" pitchFamily="66" charset="0"/>
              </a:rPr>
              <a:t>СПАСИБО   ЗА  ВНИМАНИЕ!</a:t>
            </a:r>
            <a:endParaRPr lang="ru-RU" sz="2000" dirty="0">
              <a:latin typeface="Comic Sans MS" panose="030F0702030302020204" pitchFamily="66" charset="0"/>
            </a:endParaRPr>
          </a:p>
          <a:p>
            <a:pPr>
              <a:lnSpc>
                <a:spcPct val="80000"/>
              </a:lnSpc>
            </a:pPr>
            <a:endParaRPr lang="ru-RU" sz="2000" dirty="0">
              <a:latin typeface="Comic Sans MS" panose="030F0702030302020204" pitchFamily="66" charset="0"/>
            </a:endParaRPr>
          </a:p>
          <a:p>
            <a:pPr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228</TotalTime>
  <Words>322</Words>
  <Application>Microsoft Office PowerPoint</Application>
  <PresentationFormat>Экран (4:3)</PresentationFormat>
  <Paragraphs>27</Paragraphs>
  <Slides>8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Times New Roman</vt:lpstr>
      <vt:lpstr>Wingdings</vt:lpstr>
      <vt:lpstr>Comic Sans MS</vt:lpstr>
      <vt:lpstr>Garamond</vt:lpstr>
      <vt:lpstr>Течение</vt:lpstr>
      <vt:lpstr>Презентация на тему:  Сова.  </vt:lpstr>
      <vt:lpstr>Загадка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дом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тему:  Сойка.</dc:title>
  <dc:creator>терещенко</dc:creator>
  <cp:lastModifiedBy>лилия алексеева</cp:lastModifiedBy>
  <cp:revision>27</cp:revision>
  <dcterms:created xsi:type="dcterms:W3CDTF">2014-12-15T18:34:23Z</dcterms:created>
  <dcterms:modified xsi:type="dcterms:W3CDTF">2014-12-21T12:06:30Z</dcterms:modified>
</cp:coreProperties>
</file>