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maz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8" autoAdjust="0"/>
    <p:restoredTop sz="94638" autoAdjust="0"/>
  </p:normalViewPr>
  <p:slideViewPr>
    <p:cSldViewPr>
      <p:cViewPr varScale="1">
        <p:scale>
          <a:sx n="86" d="100"/>
          <a:sy n="86" d="100"/>
        </p:scale>
        <p:origin x="-9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8AD9C18-9743-4051-A6F5-1A6332137113}" type="datetimeFigureOut">
              <a:rPr lang="ru-RU" smtClean="0"/>
              <a:pPr/>
              <a:t>12.09.2013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F34963E-E177-422F-BC7E-F79D5A9D9D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AD9C18-9743-4051-A6F5-1A6332137113}" type="datetimeFigureOut">
              <a:rPr lang="ru-RU" smtClean="0"/>
              <a:pPr/>
              <a:t>12.09.2013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4963E-E177-422F-BC7E-F79D5A9D9D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8AD9C18-9743-4051-A6F5-1A6332137113}" type="datetimeFigureOut">
              <a:rPr lang="ru-RU" smtClean="0"/>
              <a:pPr/>
              <a:t>12.09.2013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F34963E-E177-422F-BC7E-F79D5A9D9D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AD9C18-9743-4051-A6F5-1A6332137113}" type="datetimeFigureOut">
              <a:rPr lang="ru-RU" smtClean="0"/>
              <a:pPr/>
              <a:t>12.09.2013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4963E-E177-422F-BC7E-F79D5A9D9D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8AD9C18-9743-4051-A6F5-1A6332137113}" type="datetimeFigureOut">
              <a:rPr lang="ru-RU" smtClean="0"/>
              <a:pPr/>
              <a:t>12.09.2013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F34963E-E177-422F-BC7E-F79D5A9D9D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AD9C18-9743-4051-A6F5-1A6332137113}" type="datetimeFigureOut">
              <a:rPr lang="ru-RU" smtClean="0"/>
              <a:pPr/>
              <a:t>12.09.2013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4963E-E177-422F-BC7E-F79D5A9D9D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AD9C18-9743-4051-A6F5-1A6332137113}" type="datetimeFigureOut">
              <a:rPr lang="ru-RU" smtClean="0"/>
              <a:pPr/>
              <a:t>12.09.2013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4963E-E177-422F-BC7E-F79D5A9D9D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AD9C18-9743-4051-A6F5-1A6332137113}" type="datetimeFigureOut">
              <a:rPr lang="ru-RU" smtClean="0"/>
              <a:pPr/>
              <a:t>12.09.2013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4963E-E177-422F-BC7E-F79D5A9D9D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8AD9C18-9743-4051-A6F5-1A6332137113}" type="datetimeFigureOut">
              <a:rPr lang="ru-RU" smtClean="0"/>
              <a:pPr/>
              <a:t>12.09.2013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4963E-E177-422F-BC7E-F79D5A9D9D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AD9C18-9743-4051-A6F5-1A6332137113}" type="datetimeFigureOut">
              <a:rPr lang="ru-RU" smtClean="0"/>
              <a:pPr/>
              <a:t>12.09.2013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4963E-E177-422F-BC7E-F79D5A9D9D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AD9C18-9743-4051-A6F5-1A6332137113}" type="datetimeFigureOut">
              <a:rPr lang="ru-RU" smtClean="0"/>
              <a:pPr/>
              <a:t>12.09.2013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4963E-E177-422F-BC7E-F79D5A9D9D4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8AD9C18-9743-4051-A6F5-1A6332137113}" type="datetimeFigureOut">
              <a:rPr lang="ru-RU" smtClean="0"/>
              <a:pPr/>
              <a:t>12.09.2013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F34963E-E177-422F-BC7E-F79D5A9D9D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untit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40960" cy="648072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Максат: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t-RU" dirty="0" smtClean="0"/>
              <a:t>       балаларның светофор сигналлары</a:t>
            </a:r>
          </a:p>
          <a:p>
            <a:pPr algn="ctr">
              <a:buNone/>
            </a:pPr>
            <a:endParaRPr lang="tt-RU" dirty="0" smtClean="0"/>
          </a:p>
          <a:p>
            <a:pPr algn="ctr">
              <a:buNone/>
            </a:pPr>
            <a:r>
              <a:rPr lang="tt-RU" dirty="0" smtClean="0"/>
              <a:t>        турында белемнәрен ныгыту.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098800"/>
            <a:ext cx="34925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Бурычлар: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dirty="0" smtClean="0"/>
              <a:t>Балаларга юл хәрәкәтендә светофор сигналларының нәрсә аңлатуын һәм төсләрнең ничек урнашуларын аңлату;</a:t>
            </a:r>
          </a:p>
          <a:p>
            <a:r>
              <a:rPr lang="tt-RU" dirty="0" smtClean="0"/>
              <a:t>Аңга алуларын,хәтерен,иг</a:t>
            </a:r>
            <a:r>
              <a:rPr lang="ru-RU" dirty="0" err="1" smtClean="0"/>
              <a:t>ъ</a:t>
            </a:r>
            <a:r>
              <a:rPr lang="tt-RU" dirty="0" smtClean="0"/>
              <a:t>тибарын,диологик сөйләмен үстерү;</a:t>
            </a:r>
          </a:p>
          <a:p>
            <a:r>
              <a:rPr lang="tt-RU" dirty="0" smtClean="0"/>
              <a:t>Юл йөрү кагыйдәләре турында белергә теләкне һәм аларны үтәү ихтыяҗын тәрбияләү.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t-RU" dirty="0" smtClean="0"/>
          </a:p>
          <a:p>
            <a:endParaRPr lang="tt-RU" dirty="0" smtClean="0"/>
          </a:p>
          <a:p>
            <a:endParaRPr lang="tt-RU" dirty="0" smtClean="0"/>
          </a:p>
          <a:p>
            <a:endParaRPr lang="tt-RU" dirty="0" smtClean="0"/>
          </a:p>
          <a:p>
            <a:endParaRPr lang="tt-RU" dirty="0" smtClean="0"/>
          </a:p>
          <a:p>
            <a:endParaRPr lang="tt-RU" dirty="0" smtClean="0"/>
          </a:p>
          <a:p>
            <a:endParaRPr lang="tt-RU" dirty="0" smtClean="0"/>
          </a:p>
          <a:p>
            <a:endParaRPr lang="tt-RU" dirty="0" smtClean="0"/>
          </a:p>
          <a:p>
            <a:pPr algn="ctr">
              <a:buNone/>
            </a:pPr>
            <a:r>
              <a:rPr lang="tt-RU" dirty="0" smtClean="0"/>
              <a:t>        Татар теле тәрбиячесе Шаехова Г.И.</a:t>
            </a:r>
          </a:p>
          <a:p>
            <a:pPr algn="ctr">
              <a:buNone/>
            </a:pPr>
            <a:r>
              <a:rPr lang="tt-RU" dirty="0" smtClean="0"/>
              <a:t>                        2 кв.категория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76672"/>
            <a:ext cx="8834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t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Юлларда сак булыгыз!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" name="Рисунок 9" descr="f136f9a2c1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628800"/>
            <a:ext cx="3528391" cy="386613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964488" cy="646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144</TotalTime>
  <Words>59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Изящная</vt:lpstr>
      <vt:lpstr>Слайд 1</vt:lpstr>
      <vt:lpstr>Максат:</vt:lpstr>
      <vt:lpstr>Бурычлар: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Almaz</dc:creator>
  <cp:lastModifiedBy>Almaz</cp:lastModifiedBy>
  <cp:revision>16</cp:revision>
  <dcterms:created xsi:type="dcterms:W3CDTF">2013-09-11T17:01:10Z</dcterms:created>
  <dcterms:modified xsi:type="dcterms:W3CDTF">2013-09-12T18:37:03Z</dcterms:modified>
</cp:coreProperties>
</file>