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audio3.wav" ContentType="audio/wav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audio4.wav" ContentType="audio/wav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media/audio9.wav" ContentType="audio/wav"/>
  <Override PartName="/ppt/media/audio10.wav" ContentType="audio/wav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8" r:id="rId6"/>
    <p:sldId id="269" r:id="rId7"/>
    <p:sldId id="270" r:id="rId8"/>
    <p:sldId id="272" r:id="rId9"/>
    <p:sldId id="274" r:id="rId10"/>
    <p:sldId id="276" r:id="rId11"/>
    <p:sldId id="277" r:id="rId12"/>
    <p:sldId id="278" r:id="rId13"/>
    <p:sldId id="279" r:id="rId14"/>
    <p:sldId id="281" r:id="rId15"/>
    <p:sldId id="306" r:id="rId16"/>
    <p:sldId id="307" r:id="rId17"/>
    <p:sldId id="308" r:id="rId18"/>
    <p:sldId id="309" r:id="rId19"/>
    <p:sldId id="310" r:id="rId20"/>
    <p:sldId id="311" r:id="rId21"/>
    <p:sldId id="317" r:id="rId22"/>
    <p:sldId id="318" r:id="rId23"/>
    <p:sldId id="319" r:id="rId24"/>
    <p:sldId id="320" r:id="rId25"/>
    <p:sldId id="321" r:id="rId26"/>
    <p:sldId id="323" r:id="rId27"/>
    <p:sldId id="324" r:id="rId28"/>
    <p:sldId id="325" r:id="rId29"/>
    <p:sldId id="341" r:id="rId30"/>
    <p:sldId id="342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0" r:id="rId39"/>
    <p:sldId id="361" r:id="rId40"/>
    <p:sldId id="363" r:id="rId41"/>
    <p:sldId id="366" r:id="rId42"/>
    <p:sldId id="368" r:id="rId43"/>
    <p:sldId id="369" r:id="rId44"/>
    <p:sldId id="370" r:id="rId45"/>
    <p:sldId id="371" r:id="rId46"/>
    <p:sldId id="373" r:id="rId47"/>
    <p:sldId id="374" r:id="rId48"/>
    <p:sldId id="375" r:id="rId49"/>
    <p:sldId id="376" r:id="rId50"/>
    <p:sldId id="377" r:id="rId51"/>
    <p:sldId id="378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1C42"/>
    <a:srgbClr val="A81C3B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32" autoAdjust="0"/>
    <p:restoredTop sz="94660"/>
  </p:normalViewPr>
  <p:slideViewPr>
    <p:cSldViewPr>
      <p:cViewPr varScale="1">
        <p:scale>
          <a:sx n="108" d="100"/>
          <a:sy n="108" d="100"/>
        </p:scale>
        <p:origin x="130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A20839-E33B-48A2-9014-49F2CA2A2451}" type="doc">
      <dgm:prSet loTypeId="urn:microsoft.com/office/officeart/2005/8/layout/chevron2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40CE18D-5574-44FD-A3CE-C64B32B966E2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</a:p>
      </dgm:t>
    </dgm:pt>
    <dgm:pt modelId="{7D3D9555-7255-476E-B4C5-403D8E1A1D9B}" type="parTrans" cxnId="{53F7CE67-6A29-4C5F-971D-498F3630CB31}">
      <dgm:prSet/>
      <dgm:spPr/>
      <dgm:t>
        <a:bodyPr/>
        <a:lstStyle/>
        <a:p>
          <a:endParaRPr lang="ru-RU"/>
        </a:p>
      </dgm:t>
    </dgm:pt>
    <dgm:pt modelId="{CE291088-5D91-429D-8111-4702BF442F99}" type="sibTrans" cxnId="{53F7CE67-6A29-4C5F-971D-498F3630CB31}">
      <dgm:prSet/>
      <dgm:spPr/>
      <dgm:t>
        <a:bodyPr/>
        <a:lstStyle/>
        <a:p>
          <a:endParaRPr lang="ru-RU"/>
        </a:p>
      </dgm:t>
    </dgm:pt>
    <dgm:pt modelId="{5E6BA470-16E9-41A8-AD86-0F7EBE484CF0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Җиләк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җимешне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игътибар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белән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кара</a:t>
          </a:r>
        </a:p>
      </dgm:t>
    </dgm:pt>
    <dgm:pt modelId="{BFC505A0-1D0E-4E42-A8C1-CE7C12DAE72C}" type="parTrans" cxnId="{6F673918-EBC4-4BCD-AAA5-7C2F9DA3D399}">
      <dgm:prSet/>
      <dgm:spPr/>
      <dgm:t>
        <a:bodyPr/>
        <a:lstStyle/>
        <a:p>
          <a:endParaRPr lang="ru-RU"/>
        </a:p>
      </dgm:t>
    </dgm:pt>
    <dgm:pt modelId="{C279CE90-1EB7-446D-A0A5-9B237028DAC6}" type="sibTrans" cxnId="{6F673918-EBC4-4BCD-AAA5-7C2F9DA3D399}">
      <dgm:prSet/>
      <dgm:spPr/>
      <dgm:t>
        <a:bodyPr/>
        <a:lstStyle/>
        <a:p>
          <a:endParaRPr lang="ru-RU"/>
        </a:p>
      </dgm:t>
    </dgm:pt>
    <dgm:pt modelId="{B8EFCF8D-C8B1-4358-A239-52C539913C2F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F182F9A0-E53E-4CBC-900F-FE48E0819EFD}" type="parTrans" cxnId="{E32E240D-B447-476A-97A9-2007429C34E5}">
      <dgm:prSet/>
      <dgm:spPr/>
      <dgm:t>
        <a:bodyPr/>
        <a:lstStyle/>
        <a:p>
          <a:endParaRPr lang="ru-RU"/>
        </a:p>
      </dgm:t>
    </dgm:pt>
    <dgm:pt modelId="{385E8FA4-7724-44D7-B394-1B964D6FECCA}" type="sibTrans" cxnId="{E32E240D-B447-476A-97A9-2007429C34E5}">
      <dgm:prSet/>
      <dgm:spPr/>
      <dgm:t>
        <a:bodyPr/>
        <a:lstStyle/>
        <a:p>
          <a:endParaRPr lang="ru-RU"/>
        </a:p>
      </dgm:t>
    </dgm:pt>
    <dgm:pt modelId="{470DD6C7-A93C-49BB-85F2-7D6D91DB8A75}">
      <dgm:prSet phldrT="[Текст]" custT="1"/>
      <dgm:spPr/>
      <dgm:t>
        <a:bodyPr/>
        <a:lstStyle/>
        <a:p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Артык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җиләк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җимешне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тап </a:t>
          </a:r>
        </a:p>
      </dgm:t>
    </dgm:pt>
    <dgm:pt modelId="{F263549F-04DD-4F33-980F-F937B2686845}" type="parTrans" cxnId="{0992A757-E543-43AE-91C3-03287DD60486}">
      <dgm:prSet/>
      <dgm:spPr/>
      <dgm:t>
        <a:bodyPr/>
        <a:lstStyle/>
        <a:p>
          <a:endParaRPr lang="ru-RU"/>
        </a:p>
      </dgm:t>
    </dgm:pt>
    <dgm:pt modelId="{0F32CC03-FFC3-412D-9048-454F3CCA46A1}" type="sibTrans" cxnId="{0992A757-E543-43AE-91C3-03287DD60486}">
      <dgm:prSet/>
      <dgm:spPr/>
      <dgm:t>
        <a:bodyPr/>
        <a:lstStyle/>
        <a:p>
          <a:endParaRPr lang="ru-RU"/>
        </a:p>
      </dgm:t>
    </dgm:pt>
    <dgm:pt modelId="{F2E15A77-77AA-474B-81FD-A67809F00698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4E1D689B-2EA6-4930-A63D-C937FCD24D22}" type="parTrans" cxnId="{299EC3BE-4151-4833-A3E8-8A1B74B83997}">
      <dgm:prSet/>
      <dgm:spPr/>
      <dgm:t>
        <a:bodyPr/>
        <a:lstStyle/>
        <a:p>
          <a:endParaRPr lang="ru-RU"/>
        </a:p>
      </dgm:t>
    </dgm:pt>
    <dgm:pt modelId="{BD88F759-AA45-4D46-85EE-144E47A7EEF9}" type="sibTrans" cxnId="{299EC3BE-4151-4833-A3E8-8A1B74B83997}">
      <dgm:prSet/>
      <dgm:spPr/>
      <dgm:t>
        <a:bodyPr/>
        <a:lstStyle/>
        <a:p>
          <a:endParaRPr lang="ru-RU"/>
        </a:p>
      </dgm:t>
    </dgm:pt>
    <dgm:pt modelId="{42639809-6C73-4031-91DE-CF0AF3B901C2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Үзеңне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тикшер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4EEB21-9188-4603-8406-5DD5C72810AB}" type="parTrans" cxnId="{FF6D67E0-7545-4DFD-80EB-82FDFF37C8D0}">
      <dgm:prSet/>
      <dgm:spPr/>
      <dgm:t>
        <a:bodyPr/>
        <a:lstStyle/>
        <a:p>
          <a:endParaRPr lang="ru-RU"/>
        </a:p>
      </dgm:t>
    </dgm:pt>
    <dgm:pt modelId="{7E00B990-6ED8-4238-9A11-DAF14785EA1E}" type="sibTrans" cxnId="{FF6D67E0-7545-4DFD-80EB-82FDFF37C8D0}">
      <dgm:prSet/>
      <dgm:spPr/>
      <dgm:t>
        <a:bodyPr/>
        <a:lstStyle/>
        <a:p>
          <a:endParaRPr lang="ru-RU"/>
        </a:p>
      </dgm:t>
    </dgm:pt>
    <dgm:pt modelId="{B94CD479-C228-48F2-A1DC-A46EFE3E901C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gm:t>
    </dgm:pt>
    <dgm:pt modelId="{EF169E31-4C1F-4C97-9B18-21573CC265DC}" type="parTrans" cxnId="{50186F92-8056-47E4-B6BA-E019818E58AE}">
      <dgm:prSet/>
      <dgm:spPr/>
      <dgm:t>
        <a:bodyPr/>
        <a:lstStyle/>
        <a:p>
          <a:endParaRPr lang="ru-RU"/>
        </a:p>
      </dgm:t>
    </dgm:pt>
    <dgm:pt modelId="{CB3C347B-6931-4349-8CBC-A0F1ED0EBD50}" type="sibTrans" cxnId="{50186F92-8056-47E4-B6BA-E019818E58AE}">
      <dgm:prSet/>
      <dgm:spPr/>
      <dgm:t>
        <a:bodyPr/>
        <a:lstStyle/>
        <a:p>
          <a:endParaRPr lang="ru-RU"/>
        </a:p>
      </dgm:t>
    </dgm:pt>
    <dgm:pt modelId="{D4F971B2-0820-484F-B897-EB9EFD71B8BC}">
      <dgm:prSet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BAC9D-66F9-4DF7-96EC-F28E977E44F8}" type="parTrans" cxnId="{08CF80FC-3D96-4D58-9AFB-3E39330E3288}">
      <dgm:prSet/>
      <dgm:spPr/>
      <dgm:t>
        <a:bodyPr/>
        <a:lstStyle/>
        <a:p>
          <a:endParaRPr lang="ru-RU"/>
        </a:p>
      </dgm:t>
    </dgm:pt>
    <dgm:pt modelId="{C56722CF-9F76-4FEA-999D-855F33B60AC2}" type="sibTrans" cxnId="{08CF80FC-3D96-4D58-9AFB-3E39330E3288}">
      <dgm:prSet/>
      <dgm:spPr/>
      <dgm:t>
        <a:bodyPr/>
        <a:lstStyle/>
        <a:p>
          <a:endParaRPr lang="ru-RU"/>
        </a:p>
      </dgm:t>
    </dgm:pt>
    <dgm:pt modelId="{9D02A515-7824-4D02-A5ED-74C96D0DE60F}" type="pres">
      <dgm:prSet presAssocID="{41A20839-E33B-48A2-9014-49F2CA2A2451}" presName="linearFlow" presStyleCnt="0">
        <dgm:presLayoutVars>
          <dgm:dir/>
          <dgm:animLvl val="lvl"/>
          <dgm:resizeHandles val="exact"/>
        </dgm:presLayoutVars>
      </dgm:prSet>
      <dgm:spPr/>
    </dgm:pt>
    <dgm:pt modelId="{FC7DCFE2-3106-48E0-8F8A-00826EE3EB0F}" type="pres">
      <dgm:prSet presAssocID="{840CE18D-5574-44FD-A3CE-C64B32B966E2}" presName="composite" presStyleCnt="0"/>
      <dgm:spPr/>
    </dgm:pt>
    <dgm:pt modelId="{44A3A722-DD60-4143-B67F-33A44A516F29}" type="pres">
      <dgm:prSet presAssocID="{840CE18D-5574-44FD-A3CE-C64B32B966E2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641E42F1-DDD5-41B9-AA7F-961F56E471AB}" type="pres">
      <dgm:prSet presAssocID="{840CE18D-5574-44FD-A3CE-C64B32B966E2}" presName="descendantText" presStyleLbl="alignAcc1" presStyleIdx="0" presStyleCnt="4">
        <dgm:presLayoutVars>
          <dgm:bulletEnabled val="1"/>
        </dgm:presLayoutVars>
      </dgm:prSet>
      <dgm:spPr/>
    </dgm:pt>
    <dgm:pt modelId="{243DD4D8-A96A-4F57-8422-5554B07A1060}" type="pres">
      <dgm:prSet presAssocID="{CE291088-5D91-429D-8111-4702BF442F99}" presName="sp" presStyleCnt="0"/>
      <dgm:spPr/>
    </dgm:pt>
    <dgm:pt modelId="{F8646C3B-1B93-479F-9C96-39B200A82009}" type="pres">
      <dgm:prSet presAssocID="{B8EFCF8D-C8B1-4358-A239-52C539913C2F}" presName="composite" presStyleCnt="0"/>
      <dgm:spPr/>
    </dgm:pt>
    <dgm:pt modelId="{81F60686-5CD8-4A9F-AA7F-762B86DFB9B8}" type="pres">
      <dgm:prSet presAssocID="{B8EFCF8D-C8B1-4358-A239-52C539913C2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6C983CDD-F91D-4F7D-BFE5-15ECDE777FF9}" type="pres">
      <dgm:prSet presAssocID="{B8EFCF8D-C8B1-4358-A239-52C539913C2F}" presName="descendantText" presStyleLbl="alignAcc1" presStyleIdx="1" presStyleCnt="4">
        <dgm:presLayoutVars>
          <dgm:bulletEnabled val="1"/>
        </dgm:presLayoutVars>
      </dgm:prSet>
      <dgm:spPr/>
    </dgm:pt>
    <dgm:pt modelId="{751E6D76-A387-4902-993F-4223AA19A3F6}" type="pres">
      <dgm:prSet presAssocID="{385E8FA4-7724-44D7-B394-1B964D6FECCA}" presName="sp" presStyleCnt="0"/>
      <dgm:spPr/>
    </dgm:pt>
    <dgm:pt modelId="{EF4B747B-A6EF-4457-B11B-534383FAF74B}" type="pres">
      <dgm:prSet presAssocID="{F2E15A77-77AA-474B-81FD-A67809F00698}" presName="composite" presStyleCnt="0"/>
      <dgm:spPr/>
    </dgm:pt>
    <dgm:pt modelId="{E361874E-0C4A-484C-97A8-C7B64A0911E6}" type="pres">
      <dgm:prSet presAssocID="{F2E15A77-77AA-474B-81FD-A67809F00698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3170B22-D32F-41DD-9ED4-1DE74CF0471A}" type="pres">
      <dgm:prSet presAssocID="{F2E15A77-77AA-474B-81FD-A67809F00698}" presName="descendantText" presStyleLbl="alignAcc1" presStyleIdx="2" presStyleCnt="4">
        <dgm:presLayoutVars>
          <dgm:bulletEnabled val="1"/>
        </dgm:presLayoutVars>
      </dgm:prSet>
      <dgm:spPr/>
    </dgm:pt>
    <dgm:pt modelId="{C3899AD3-646F-4B8A-9AB4-C7472ECE6F2D}" type="pres">
      <dgm:prSet presAssocID="{BD88F759-AA45-4D46-85EE-144E47A7EEF9}" presName="sp" presStyleCnt="0"/>
      <dgm:spPr/>
    </dgm:pt>
    <dgm:pt modelId="{FF7C4FF4-F816-429E-89F7-FD323DACA4CB}" type="pres">
      <dgm:prSet presAssocID="{B94CD479-C228-48F2-A1DC-A46EFE3E901C}" presName="composite" presStyleCnt="0"/>
      <dgm:spPr/>
    </dgm:pt>
    <dgm:pt modelId="{17AA9658-15AE-4B02-ADDE-9EF7D6BE8820}" type="pres">
      <dgm:prSet presAssocID="{B94CD479-C228-48F2-A1DC-A46EFE3E901C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9A5850DB-BA10-4FB1-8307-977A501E6E13}" type="pres">
      <dgm:prSet presAssocID="{B94CD479-C228-48F2-A1DC-A46EFE3E901C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32E240D-B447-476A-97A9-2007429C34E5}" srcId="{41A20839-E33B-48A2-9014-49F2CA2A2451}" destId="{B8EFCF8D-C8B1-4358-A239-52C539913C2F}" srcOrd="1" destOrd="0" parTransId="{F182F9A0-E53E-4CBC-900F-FE48E0819EFD}" sibTransId="{385E8FA4-7724-44D7-B394-1B964D6FECCA}"/>
    <dgm:cxn modelId="{56B22D0D-51E6-4220-B322-C9FBF0C1FA5E}" type="presOf" srcId="{5E6BA470-16E9-41A8-AD86-0F7EBE484CF0}" destId="{641E42F1-DDD5-41B9-AA7F-961F56E471AB}" srcOrd="0" destOrd="0" presId="urn:microsoft.com/office/officeart/2005/8/layout/chevron2"/>
    <dgm:cxn modelId="{11BB2B18-815A-41AF-8FBD-C49B829E2E82}" type="presOf" srcId="{D4F971B2-0820-484F-B897-EB9EFD71B8BC}" destId="{9A5850DB-BA10-4FB1-8307-977A501E6E13}" srcOrd="0" destOrd="0" presId="urn:microsoft.com/office/officeart/2005/8/layout/chevron2"/>
    <dgm:cxn modelId="{6F673918-EBC4-4BCD-AAA5-7C2F9DA3D399}" srcId="{840CE18D-5574-44FD-A3CE-C64B32B966E2}" destId="{5E6BA470-16E9-41A8-AD86-0F7EBE484CF0}" srcOrd="0" destOrd="0" parTransId="{BFC505A0-1D0E-4E42-A8C1-CE7C12DAE72C}" sibTransId="{C279CE90-1EB7-446D-A0A5-9B237028DAC6}"/>
    <dgm:cxn modelId="{AE548C34-D7D3-44A3-AFF6-E8C9B06523B5}" type="presOf" srcId="{840CE18D-5574-44FD-A3CE-C64B32B966E2}" destId="{44A3A722-DD60-4143-B67F-33A44A516F29}" srcOrd="0" destOrd="0" presId="urn:microsoft.com/office/officeart/2005/8/layout/chevron2"/>
    <dgm:cxn modelId="{325A6137-4F84-4ADC-9D3A-63E2F915B55D}" type="presOf" srcId="{F2E15A77-77AA-474B-81FD-A67809F00698}" destId="{E361874E-0C4A-484C-97A8-C7B64A0911E6}" srcOrd="0" destOrd="0" presId="urn:microsoft.com/office/officeart/2005/8/layout/chevron2"/>
    <dgm:cxn modelId="{14F73265-5AC2-4929-AAA6-3E4B81EA4933}" type="presOf" srcId="{470DD6C7-A93C-49BB-85F2-7D6D91DB8A75}" destId="{6C983CDD-F91D-4F7D-BFE5-15ECDE777FF9}" srcOrd="0" destOrd="0" presId="urn:microsoft.com/office/officeart/2005/8/layout/chevron2"/>
    <dgm:cxn modelId="{53F7CE67-6A29-4C5F-971D-498F3630CB31}" srcId="{41A20839-E33B-48A2-9014-49F2CA2A2451}" destId="{840CE18D-5574-44FD-A3CE-C64B32B966E2}" srcOrd="0" destOrd="0" parTransId="{7D3D9555-7255-476E-B4C5-403D8E1A1D9B}" sibTransId="{CE291088-5D91-429D-8111-4702BF442F99}"/>
    <dgm:cxn modelId="{0992A757-E543-43AE-91C3-03287DD60486}" srcId="{B8EFCF8D-C8B1-4358-A239-52C539913C2F}" destId="{470DD6C7-A93C-49BB-85F2-7D6D91DB8A75}" srcOrd="0" destOrd="0" parTransId="{F263549F-04DD-4F33-980F-F937B2686845}" sibTransId="{0F32CC03-FFC3-412D-9048-454F3CCA46A1}"/>
    <dgm:cxn modelId="{6EEB037F-9690-4FA2-8E50-4829F3A5C833}" type="presOf" srcId="{B8EFCF8D-C8B1-4358-A239-52C539913C2F}" destId="{81F60686-5CD8-4A9F-AA7F-762B86DFB9B8}" srcOrd="0" destOrd="0" presId="urn:microsoft.com/office/officeart/2005/8/layout/chevron2"/>
    <dgm:cxn modelId="{50186F92-8056-47E4-B6BA-E019818E58AE}" srcId="{41A20839-E33B-48A2-9014-49F2CA2A2451}" destId="{B94CD479-C228-48F2-A1DC-A46EFE3E901C}" srcOrd="3" destOrd="0" parTransId="{EF169E31-4C1F-4C97-9B18-21573CC265DC}" sibTransId="{CB3C347B-6931-4349-8CBC-A0F1ED0EBD50}"/>
    <dgm:cxn modelId="{29136F93-AB91-4B04-B17F-13C2C0FA1117}" type="presOf" srcId="{41A20839-E33B-48A2-9014-49F2CA2A2451}" destId="{9D02A515-7824-4D02-A5ED-74C96D0DE60F}" srcOrd="0" destOrd="0" presId="urn:microsoft.com/office/officeart/2005/8/layout/chevron2"/>
    <dgm:cxn modelId="{DECDD3AE-96D7-4CA4-9A29-76CCA315A0A2}" type="presOf" srcId="{B94CD479-C228-48F2-A1DC-A46EFE3E901C}" destId="{17AA9658-15AE-4B02-ADDE-9EF7D6BE8820}" srcOrd="0" destOrd="0" presId="urn:microsoft.com/office/officeart/2005/8/layout/chevron2"/>
    <dgm:cxn modelId="{299EC3BE-4151-4833-A3E8-8A1B74B83997}" srcId="{41A20839-E33B-48A2-9014-49F2CA2A2451}" destId="{F2E15A77-77AA-474B-81FD-A67809F00698}" srcOrd="2" destOrd="0" parTransId="{4E1D689B-2EA6-4930-A63D-C937FCD24D22}" sibTransId="{BD88F759-AA45-4D46-85EE-144E47A7EEF9}"/>
    <dgm:cxn modelId="{32EE5DC0-EACC-4C49-AF67-67493488BFE4}" type="presOf" srcId="{42639809-6C73-4031-91DE-CF0AF3B901C2}" destId="{F3170B22-D32F-41DD-9ED4-1DE74CF0471A}" srcOrd="0" destOrd="0" presId="urn:microsoft.com/office/officeart/2005/8/layout/chevron2"/>
    <dgm:cxn modelId="{FF6D67E0-7545-4DFD-80EB-82FDFF37C8D0}" srcId="{F2E15A77-77AA-474B-81FD-A67809F00698}" destId="{42639809-6C73-4031-91DE-CF0AF3B901C2}" srcOrd="0" destOrd="0" parTransId="{674EEB21-9188-4603-8406-5DD5C72810AB}" sibTransId="{7E00B990-6ED8-4238-9A11-DAF14785EA1E}"/>
    <dgm:cxn modelId="{08CF80FC-3D96-4D58-9AFB-3E39330E3288}" srcId="{B94CD479-C228-48F2-A1DC-A46EFE3E901C}" destId="{D4F971B2-0820-484F-B897-EB9EFD71B8BC}" srcOrd="0" destOrd="0" parTransId="{9E1BAC9D-66F9-4DF7-96EC-F28E977E44F8}" sibTransId="{C56722CF-9F76-4FEA-999D-855F33B60AC2}"/>
    <dgm:cxn modelId="{CC18C345-FD27-4937-9789-325F0D5D2906}" type="presParOf" srcId="{9D02A515-7824-4D02-A5ED-74C96D0DE60F}" destId="{FC7DCFE2-3106-48E0-8F8A-00826EE3EB0F}" srcOrd="0" destOrd="0" presId="urn:microsoft.com/office/officeart/2005/8/layout/chevron2"/>
    <dgm:cxn modelId="{BCA38F2F-0C3B-482C-9899-7E215634D934}" type="presParOf" srcId="{FC7DCFE2-3106-48E0-8F8A-00826EE3EB0F}" destId="{44A3A722-DD60-4143-B67F-33A44A516F29}" srcOrd="0" destOrd="0" presId="urn:microsoft.com/office/officeart/2005/8/layout/chevron2"/>
    <dgm:cxn modelId="{F73956D5-2D70-44DE-A112-8AA774248F44}" type="presParOf" srcId="{FC7DCFE2-3106-48E0-8F8A-00826EE3EB0F}" destId="{641E42F1-DDD5-41B9-AA7F-961F56E471AB}" srcOrd="1" destOrd="0" presId="urn:microsoft.com/office/officeart/2005/8/layout/chevron2"/>
    <dgm:cxn modelId="{27B09201-5844-4AE0-94EC-6BAF2D5BA029}" type="presParOf" srcId="{9D02A515-7824-4D02-A5ED-74C96D0DE60F}" destId="{243DD4D8-A96A-4F57-8422-5554B07A1060}" srcOrd="1" destOrd="0" presId="urn:microsoft.com/office/officeart/2005/8/layout/chevron2"/>
    <dgm:cxn modelId="{BB644D78-1DC6-48A1-9F49-071D7C72576D}" type="presParOf" srcId="{9D02A515-7824-4D02-A5ED-74C96D0DE60F}" destId="{F8646C3B-1B93-479F-9C96-39B200A82009}" srcOrd="2" destOrd="0" presId="urn:microsoft.com/office/officeart/2005/8/layout/chevron2"/>
    <dgm:cxn modelId="{2743BC75-CF73-4CDF-A359-92973711A3E5}" type="presParOf" srcId="{F8646C3B-1B93-479F-9C96-39B200A82009}" destId="{81F60686-5CD8-4A9F-AA7F-762B86DFB9B8}" srcOrd="0" destOrd="0" presId="urn:microsoft.com/office/officeart/2005/8/layout/chevron2"/>
    <dgm:cxn modelId="{C4091F59-3151-4861-849E-AE15517EA76F}" type="presParOf" srcId="{F8646C3B-1B93-479F-9C96-39B200A82009}" destId="{6C983CDD-F91D-4F7D-BFE5-15ECDE777FF9}" srcOrd="1" destOrd="0" presId="urn:microsoft.com/office/officeart/2005/8/layout/chevron2"/>
    <dgm:cxn modelId="{E49F35A1-065C-4FE2-B7BD-41C788CB714D}" type="presParOf" srcId="{9D02A515-7824-4D02-A5ED-74C96D0DE60F}" destId="{751E6D76-A387-4902-993F-4223AA19A3F6}" srcOrd="3" destOrd="0" presId="urn:microsoft.com/office/officeart/2005/8/layout/chevron2"/>
    <dgm:cxn modelId="{571BF712-C136-41BF-8E47-BFBB5493C759}" type="presParOf" srcId="{9D02A515-7824-4D02-A5ED-74C96D0DE60F}" destId="{EF4B747B-A6EF-4457-B11B-534383FAF74B}" srcOrd="4" destOrd="0" presId="urn:microsoft.com/office/officeart/2005/8/layout/chevron2"/>
    <dgm:cxn modelId="{828C5EA9-D893-4A18-853F-D25ABFB03A53}" type="presParOf" srcId="{EF4B747B-A6EF-4457-B11B-534383FAF74B}" destId="{E361874E-0C4A-484C-97A8-C7B64A0911E6}" srcOrd="0" destOrd="0" presId="urn:microsoft.com/office/officeart/2005/8/layout/chevron2"/>
    <dgm:cxn modelId="{125F0BD6-1BA0-49E8-AA76-083C283C74C1}" type="presParOf" srcId="{EF4B747B-A6EF-4457-B11B-534383FAF74B}" destId="{F3170B22-D32F-41DD-9ED4-1DE74CF0471A}" srcOrd="1" destOrd="0" presId="urn:microsoft.com/office/officeart/2005/8/layout/chevron2"/>
    <dgm:cxn modelId="{CAC5E4C0-2218-406E-801B-F80EB56155E1}" type="presParOf" srcId="{9D02A515-7824-4D02-A5ED-74C96D0DE60F}" destId="{C3899AD3-646F-4B8A-9AB4-C7472ECE6F2D}" srcOrd="5" destOrd="0" presId="urn:microsoft.com/office/officeart/2005/8/layout/chevron2"/>
    <dgm:cxn modelId="{2172B904-0881-40F8-A663-54B0C4EFDC9C}" type="presParOf" srcId="{9D02A515-7824-4D02-A5ED-74C96D0DE60F}" destId="{FF7C4FF4-F816-429E-89F7-FD323DACA4CB}" srcOrd="6" destOrd="0" presId="urn:microsoft.com/office/officeart/2005/8/layout/chevron2"/>
    <dgm:cxn modelId="{7A55C12B-FA50-4431-A797-98FE6C5AFAE0}" type="presParOf" srcId="{FF7C4FF4-F816-429E-89F7-FD323DACA4CB}" destId="{17AA9658-15AE-4B02-ADDE-9EF7D6BE8820}" srcOrd="0" destOrd="0" presId="urn:microsoft.com/office/officeart/2005/8/layout/chevron2"/>
    <dgm:cxn modelId="{EA25B797-4DB1-4C53-904E-96A700EA4DAF}" type="presParOf" srcId="{FF7C4FF4-F816-429E-89F7-FD323DACA4CB}" destId="{9A5850DB-BA10-4FB1-8307-977A501E6E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1A20839-E33B-48A2-9014-49F2CA2A2451}" type="doc">
      <dgm:prSet loTypeId="urn:microsoft.com/office/officeart/2005/8/layout/chevron2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40CE18D-5574-44FD-A3CE-C64B32B966E2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3D9555-7255-476E-B4C5-403D8E1A1D9B}" type="parTrans" cxnId="{53F7CE67-6A29-4C5F-971D-498F3630CB31}">
      <dgm:prSet/>
      <dgm:spPr/>
      <dgm:t>
        <a:bodyPr/>
        <a:lstStyle/>
        <a:p>
          <a:endParaRPr lang="ru-RU"/>
        </a:p>
      </dgm:t>
    </dgm:pt>
    <dgm:pt modelId="{CE291088-5D91-429D-8111-4702BF442F99}" type="sibTrans" cxnId="{53F7CE67-6A29-4C5F-971D-498F3630CB31}">
      <dgm:prSet/>
      <dgm:spPr/>
      <dgm:t>
        <a:bodyPr/>
        <a:lstStyle/>
        <a:p>
          <a:endParaRPr lang="ru-RU"/>
        </a:p>
      </dgm:t>
    </dgm:pt>
    <dgm:pt modelId="{5E6BA470-16E9-41A8-AD86-0F7EBE484CF0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Кошларны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игътибар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белән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кара</a:t>
          </a:r>
        </a:p>
      </dgm:t>
    </dgm:pt>
    <dgm:pt modelId="{BFC505A0-1D0E-4E42-A8C1-CE7C12DAE72C}" type="parTrans" cxnId="{6F673918-EBC4-4BCD-AAA5-7C2F9DA3D399}">
      <dgm:prSet/>
      <dgm:spPr/>
      <dgm:t>
        <a:bodyPr/>
        <a:lstStyle/>
        <a:p>
          <a:endParaRPr lang="ru-RU"/>
        </a:p>
      </dgm:t>
    </dgm:pt>
    <dgm:pt modelId="{C279CE90-1EB7-446D-A0A5-9B237028DAC6}" type="sibTrans" cxnId="{6F673918-EBC4-4BCD-AAA5-7C2F9DA3D399}">
      <dgm:prSet/>
      <dgm:spPr/>
      <dgm:t>
        <a:bodyPr/>
        <a:lstStyle/>
        <a:p>
          <a:endParaRPr lang="ru-RU"/>
        </a:p>
      </dgm:t>
    </dgm:pt>
    <dgm:pt modelId="{B8EFCF8D-C8B1-4358-A239-52C539913C2F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F182F9A0-E53E-4CBC-900F-FE48E0819EFD}" type="parTrans" cxnId="{E32E240D-B447-476A-97A9-2007429C34E5}">
      <dgm:prSet/>
      <dgm:spPr/>
      <dgm:t>
        <a:bodyPr/>
        <a:lstStyle/>
        <a:p>
          <a:endParaRPr lang="ru-RU"/>
        </a:p>
      </dgm:t>
    </dgm:pt>
    <dgm:pt modelId="{385E8FA4-7724-44D7-B394-1B964D6FECCA}" type="sibTrans" cxnId="{E32E240D-B447-476A-97A9-2007429C34E5}">
      <dgm:prSet/>
      <dgm:spPr/>
      <dgm:t>
        <a:bodyPr/>
        <a:lstStyle/>
        <a:p>
          <a:endParaRPr lang="ru-RU"/>
        </a:p>
      </dgm:t>
    </dgm:pt>
    <dgm:pt modelId="{470DD6C7-A93C-49BB-85F2-7D6D91DB8A75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кошлар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гаиләсен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җый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3549F-04DD-4F33-980F-F937B2686845}" type="parTrans" cxnId="{0992A757-E543-43AE-91C3-03287DD60486}">
      <dgm:prSet/>
      <dgm:spPr/>
      <dgm:t>
        <a:bodyPr/>
        <a:lstStyle/>
        <a:p>
          <a:endParaRPr lang="ru-RU"/>
        </a:p>
      </dgm:t>
    </dgm:pt>
    <dgm:pt modelId="{0F32CC03-FFC3-412D-9048-454F3CCA46A1}" type="sibTrans" cxnId="{0992A757-E543-43AE-91C3-03287DD60486}">
      <dgm:prSet/>
      <dgm:spPr/>
      <dgm:t>
        <a:bodyPr/>
        <a:lstStyle/>
        <a:p>
          <a:endParaRPr lang="ru-RU"/>
        </a:p>
      </dgm:t>
    </dgm:pt>
    <dgm:pt modelId="{F2E15A77-77AA-474B-81FD-A67809F00698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4E1D689B-2EA6-4930-A63D-C937FCD24D22}" type="parTrans" cxnId="{299EC3BE-4151-4833-A3E8-8A1B74B83997}">
      <dgm:prSet/>
      <dgm:spPr/>
      <dgm:t>
        <a:bodyPr/>
        <a:lstStyle/>
        <a:p>
          <a:endParaRPr lang="ru-RU"/>
        </a:p>
      </dgm:t>
    </dgm:pt>
    <dgm:pt modelId="{BD88F759-AA45-4D46-85EE-144E47A7EEF9}" type="sibTrans" cxnId="{299EC3BE-4151-4833-A3E8-8A1B74B83997}">
      <dgm:prSet/>
      <dgm:spPr/>
      <dgm:t>
        <a:bodyPr/>
        <a:lstStyle/>
        <a:p>
          <a:endParaRPr lang="ru-RU"/>
        </a:p>
      </dgm:t>
    </dgm:pt>
    <dgm:pt modelId="{42639809-6C73-4031-91DE-CF0AF3B901C2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Кошларны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ата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4EEB21-9188-4603-8406-5DD5C72810AB}" type="parTrans" cxnId="{FF6D67E0-7545-4DFD-80EB-82FDFF37C8D0}">
      <dgm:prSet/>
      <dgm:spPr/>
      <dgm:t>
        <a:bodyPr/>
        <a:lstStyle/>
        <a:p>
          <a:endParaRPr lang="ru-RU"/>
        </a:p>
      </dgm:t>
    </dgm:pt>
    <dgm:pt modelId="{7E00B990-6ED8-4238-9A11-DAF14785EA1E}" type="sibTrans" cxnId="{FF6D67E0-7545-4DFD-80EB-82FDFF37C8D0}">
      <dgm:prSet/>
      <dgm:spPr/>
      <dgm:t>
        <a:bodyPr/>
        <a:lstStyle/>
        <a:p>
          <a:endParaRPr lang="ru-RU"/>
        </a:p>
      </dgm:t>
    </dgm:pt>
    <dgm:pt modelId="{B94CD479-C228-48F2-A1DC-A46EFE3E901C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gm:t>
    </dgm:pt>
    <dgm:pt modelId="{EF169E31-4C1F-4C97-9B18-21573CC265DC}" type="parTrans" cxnId="{50186F92-8056-47E4-B6BA-E019818E58AE}">
      <dgm:prSet/>
      <dgm:spPr/>
      <dgm:t>
        <a:bodyPr/>
        <a:lstStyle/>
        <a:p>
          <a:endParaRPr lang="ru-RU"/>
        </a:p>
      </dgm:t>
    </dgm:pt>
    <dgm:pt modelId="{CB3C347B-6931-4349-8CBC-A0F1ED0EBD50}" type="sibTrans" cxnId="{50186F92-8056-47E4-B6BA-E019818E58AE}">
      <dgm:prSet/>
      <dgm:spPr/>
      <dgm:t>
        <a:bodyPr/>
        <a:lstStyle/>
        <a:p>
          <a:endParaRPr lang="ru-RU"/>
        </a:p>
      </dgm:t>
    </dgm:pt>
    <dgm:pt modelId="{D4F971B2-0820-484F-B897-EB9EFD71B8BC}">
      <dgm:prSet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BAC9D-66F9-4DF7-96EC-F28E977E44F8}" type="parTrans" cxnId="{08CF80FC-3D96-4D58-9AFB-3E39330E3288}">
      <dgm:prSet/>
      <dgm:spPr/>
      <dgm:t>
        <a:bodyPr/>
        <a:lstStyle/>
        <a:p>
          <a:endParaRPr lang="ru-RU"/>
        </a:p>
      </dgm:t>
    </dgm:pt>
    <dgm:pt modelId="{C56722CF-9F76-4FEA-999D-855F33B60AC2}" type="sibTrans" cxnId="{08CF80FC-3D96-4D58-9AFB-3E39330E3288}">
      <dgm:prSet/>
      <dgm:spPr/>
      <dgm:t>
        <a:bodyPr/>
        <a:lstStyle/>
        <a:p>
          <a:endParaRPr lang="ru-RU"/>
        </a:p>
      </dgm:t>
    </dgm:pt>
    <dgm:pt modelId="{9D02A515-7824-4D02-A5ED-74C96D0DE60F}" type="pres">
      <dgm:prSet presAssocID="{41A20839-E33B-48A2-9014-49F2CA2A2451}" presName="linearFlow" presStyleCnt="0">
        <dgm:presLayoutVars>
          <dgm:dir/>
          <dgm:animLvl val="lvl"/>
          <dgm:resizeHandles val="exact"/>
        </dgm:presLayoutVars>
      </dgm:prSet>
      <dgm:spPr/>
    </dgm:pt>
    <dgm:pt modelId="{FC7DCFE2-3106-48E0-8F8A-00826EE3EB0F}" type="pres">
      <dgm:prSet presAssocID="{840CE18D-5574-44FD-A3CE-C64B32B966E2}" presName="composite" presStyleCnt="0"/>
      <dgm:spPr/>
    </dgm:pt>
    <dgm:pt modelId="{44A3A722-DD60-4143-B67F-33A44A516F29}" type="pres">
      <dgm:prSet presAssocID="{840CE18D-5574-44FD-A3CE-C64B32B966E2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641E42F1-DDD5-41B9-AA7F-961F56E471AB}" type="pres">
      <dgm:prSet presAssocID="{840CE18D-5574-44FD-A3CE-C64B32B966E2}" presName="descendantText" presStyleLbl="alignAcc1" presStyleIdx="0" presStyleCnt="4">
        <dgm:presLayoutVars>
          <dgm:bulletEnabled val="1"/>
        </dgm:presLayoutVars>
      </dgm:prSet>
      <dgm:spPr/>
    </dgm:pt>
    <dgm:pt modelId="{243DD4D8-A96A-4F57-8422-5554B07A1060}" type="pres">
      <dgm:prSet presAssocID="{CE291088-5D91-429D-8111-4702BF442F99}" presName="sp" presStyleCnt="0"/>
      <dgm:spPr/>
    </dgm:pt>
    <dgm:pt modelId="{F8646C3B-1B93-479F-9C96-39B200A82009}" type="pres">
      <dgm:prSet presAssocID="{B8EFCF8D-C8B1-4358-A239-52C539913C2F}" presName="composite" presStyleCnt="0"/>
      <dgm:spPr/>
    </dgm:pt>
    <dgm:pt modelId="{81F60686-5CD8-4A9F-AA7F-762B86DFB9B8}" type="pres">
      <dgm:prSet presAssocID="{B8EFCF8D-C8B1-4358-A239-52C539913C2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6C983CDD-F91D-4F7D-BFE5-15ECDE777FF9}" type="pres">
      <dgm:prSet presAssocID="{B8EFCF8D-C8B1-4358-A239-52C539913C2F}" presName="descendantText" presStyleLbl="alignAcc1" presStyleIdx="1" presStyleCnt="4">
        <dgm:presLayoutVars>
          <dgm:bulletEnabled val="1"/>
        </dgm:presLayoutVars>
      </dgm:prSet>
      <dgm:spPr/>
    </dgm:pt>
    <dgm:pt modelId="{751E6D76-A387-4902-993F-4223AA19A3F6}" type="pres">
      <dgm:prSet presAssocID="{385E8FA4-7724-44D7-B394-1B964D6FECCA}" presName="sp" presStyleCnt="0"/>
      <dgm:spPr/>
    </dgm:pt>
    <dgm:pt modelId="{EF4B747B-A6EF-4457-B11B-534383FAF74B}" type="pres">
      <dgm:prSet presAssocID="{F2E15A77-77AA-474B-81FD-A67809F00698}" presName="composite" presStyleCnt="0"/>
      <dgm:spPr/>
    </dgm:pt>
    <dgm:pt modelId="{E361874E-0C4A-484C-97A8-C7B64A0911E6}" type="pres">
      <dgm:prSet presAssocID="{F2E15A77-77AA-474B-81FD-A67809F00698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3170B22-D32F-41DD-9ED4-1DE74CF0471A}" type="pres">
      <dgm:prSet presAssocID="{F2E15A77-77AA-474B-81FD-A67809F00698}" presName="descendantText" presStyleLbl="alignAcc1" presStyleIdx="2" presStyleCnt="4">
        <dgm:presLayoutVars>
          <dgm:bulletEnabled val="1"/>
        </dgm:presLayoutVars>
      </dgm:prSet>
      <dgm:spPr/>
    </dgm:pt>
    <dgm:pt modelId="{C3899AD3-646F-4B8A-9AB4-C7472ECE6F2D}" type="pres">
      <dgm:prSet presAssocID="{BD88F759-AA45-4D46-85EE-144E47A7EEF9}" presName="sp" presStyleCnt="0"/>
      <dgm:spPr/>
    </dgm:pt>
    <dgm:pt modelId="{FF7C4FF4-F816-429E-89F7-FD323DACA4CB}" type="pres">
      <dgm:prSet presAssocID="{B94CD479-C228-48F2-A1DC-A46EFE3E901C}" presName="composite" presStyleCnt="0"/>
      <dgm:spPr/>
    </dgm:pt>
    <dgm:pt modelId="{17AA9658-15AE-4B02-ADDE-9EF7D6BE8820}" type="pres">
      <dgm:prSet presAssocID="{B94CD479-C228-48F2-A1DC-A46EFE3E901C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9A5850DB-BA10-4FB1-8307-977A501E6E13}" type="pres">
      <dgm:prSet presAssocID="{B94CD479-C228-48F2-A1DC-A46EFE3E901C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32E240D-B447-476A-97A9-2007429C34E5}" srcId="{41A20839-E33B-48A2-9014-49F2CA2A2451}" destId="{B8EFCF8D-C8B1-4358-A239-52C539913C2F}" srcOrd="1" destOrd="0" parTransId="{F182F9A0-E53E-4CBC-900F-FE48E0819EFD}" sibTransId="{385E8FA4-7724-44D7-B394-1B964D6FECCA}"/>
    <dgm:cxn modelId="{FD09340E-630B-46A3-845B-E3FA7404C79A}" type="presOf" srcId="{42639809-6C73-4031-91DE-CF0AF3B901C2}" destId="{F3170B22-D32F-41DD-9ED4-1DE74CF0471A}" srcOrd="0" destOrd="0" presId="urn:microsoft.com/office/officeart/2005/8/layout/chevron2"/>
    <dgm:cxn modelId="{6F673918-EBC4-4BCD-AAA5-7C2F9DA3D399}" srcId="{840CE18D-5574-44FD-A3CE-C64B32B966E2}" destId="{5E6BA470-16E9-41A8-AD86-0F7EBE484CF0}" srcOrd="0" destOrd="0" parTransId="{BFC505A0-1D0E-4E42-A8C1-CE7C12DAE72C}" sibTransId="{C279CE90-1EB7-446D-A0A5-9B237028DAC6}"/>
    <dgm:cxn modelId="{081E1E2F-26FB-4AB4-8270-6B5C8ABB4C09}" type="presOf" srcId="{D4F971B2-0820-484F-B897-EB9EFD71B8BC}" destId="{9A5850DB-BA10-4FB1-8307-977A501E6E13}" srcOrd="0" destOrd="0" presId="urn:microsoft.com/office/officeart/2005/8/layout/chevron2"/>
    <dgm:cxn modelId="{E8B60134-8153-44C5-AA17-4F493B78460C}" type="presOf" srcId="{840CE18D-5574-44FD-A3CE-C64B32B966E2}" destId="{44A3A722-DD60-4143-B67F-33A44A516F29}" srcOrd="0" destOrd="0" presId="urn:microsoft.com/office/officeart/2005/8/layout/chevron2"/>
    <dgm:cxn modelId="{9BD07B61-3BE3-40E3-A178-D9115BDE0C7D}" type="presOf" srcId="{41A20839-E33B-48A2-9014-49F2CA2A2451}" destId="{9D02A515-7824-4D02-A5ED-74C96D0DE60F}" srcOrd="0" destOrd="0" presId="urn:microsoft.com/office/officeart/2005/8/layout/chevron2"/>
    <dgm:cxn modelId="{53F7CE67-6A29-4C5F-971D-498F3630CB31}" srcId="{41A20839-E33B-48A2-9014-49F2CA2A2451}" destId="{840CE18D-5574-44FD-A3CE-C64B32B966E2}" srcOrd="0" destOrd="0" parTransId="{7D3D9555-7255-476E-B4C5-403D8E1A1D9B}" sibTransId="{CE291088-5D91-429D-8111-4702BF442F99}"/>
    <dgm:cxn modelId="{CD88F152-36F4-40F2-90D1-A744AF241E1C}" type="presOf" srcId="{F2E15A77-77AA-474B-81FD-A67809F00698}" destId="{E361874E-0C4A-484C-97A8-C7B64A0911E6}" srcOrd="0" destOrd="0" presId="urn:microsoft.com/office/officeart/2005/8/layout/chevron2"/>
    <dgm:cxn modelId="{0992A757-E543-43AE-91C3-03287DD60486}" srcId="{B8EFCF8D-C8B1-4358-A239-52C539913C2F}" destId="{470DD6C7-A93C-49BB-85F2-7D6D91DB8A75}" srcOrd="0" destOrd="0" parTransId="{F263549F-04DD-4F33-980F-F937B2686845}" sibTransId="{0F32CC03-FFC3-412D-9048-454F3CCA46A1}"/>
    <dgm:cxn modelId="{AFACC079-2D8F-4F50-B538-50343BB17DBE}" type="presOf" srcId="{B8EFCF8D-C8B1-4358-A239-52C539913C2F}" destId="{81F60686-5CD8-4A9F-AA7F-762B86DFB9B8}" srcOrd="0" destOrd="0" presId="urn:microsoft.com/office/officeart/2005/8/layout/chevron2"/>
    <dgm:cxn modelId="{DC0EBE84-1ACC-4CA0-BF3C-BE6CF56145D7}" type="presOf" srcId="{470DD6C7-A93C-49BB-85F2-7D6D91DB8A75}" destId="{6C983CDD-F91D-4F7D-BFE5-15ECDE777FF9}" srcOrd="0" destOrd="0" presId="urn:microsoft.com/office/officeart/2005/8/layout/chevron2"/>
    <dgm:cxn modelId="{50186F92-8056-47E4-B6BA-E019818E58AE}" srcId="{41A20839-E33B-48A2-9014-49F2CA2A2451}" destId="{B94CD479-C228-48F2-A1DC-A46EFE3E901C}" srcOrd="3" destOrd="0" parTransId="{EF169E31-4C1F-4C97-9B18-21573CC265DC}" sibTransId="{CB3C347B-6931-4349-8CBC-A0F1ED0EBD50}"/>
    <dgm:cxn modelId="{9B2F5CA6-A83B-4CB8-8390-80AAF927CC4E}" type="presOf" srcId="{B94CD479-C228-48F2-A1DC-A46EFE3E901C}" destId="{17AA9658-15AE-4B02-ADDE-9EF7D6BE8820}" srcOrd="0" destOrd="0" presId="urn:microsoft.com/office/officeart/2005/8/layout/chevron2"/>
    <dgm:cxn modelId="{299EC3BE-4151-4833-A3E8-8A1B74B83997}" srcId="{41A20839-E33B-48A2-9014-49F2CA2A2451}" destId="{F2E15A77-77AA-474B-81FD-A67809F00698}" srcOrd="2" destOrd="0" parTransId="{4E1D689B-2EA6-4930-A63D-C937FCD24D22}" sibTransId="{BD88F759-AA45-4D46-85EE-144E47A7EEF9}"/>
    <dgm:cxn modelId="{3B2DFAC0-FD6E-438C-864D-2CEE94FDFA78}" type="presOf" srcId="{5E6BA470-16E9-41A8-AD86-0F7EBE484CF0}" destId="{641E42F1-DDD5-41B9-AA7F-961F56E471AB}" srcOrd="0" destOrd="0" presId="urn:microsoft.com/office/officeart/2005/8/layout/chevron2"/>
    <dgm:cxn modelId="{FF6D67E0-7545-4DFD-80EB-82FDFF37C8D0}" srcId="{F2E15A77-77AA-474B-81FD-A67809F00698}" destId="{42639809-6C73-4031-91DE-CF0AF3B901C2}" srcOrd="0" destOrd="0" parTransId="{674EEB21-9188-4603-8406-5DD5C72810AB}" sibTransId="{7E00B990-6ED8-4238-9A11-DAF14785EA1E}"/>
    <dgm:cxn modelId="{08CF80FC-3D96-4D58-9AFB-3E39330E3288}" srcId="{B94CD479-C228-48F2-A1DC-A46EFE3E901C}" destId="{D4F971B2-0820-484F-B897-EB9EFD71B8BC}" srcOrd="0" destOrd="0" parTransId="{9E1BAC9D-66F9-4DF7-96EC-F28E977E44F8}" sibTransId="{C56722CF-9F76-4FEA-999D-855F33B60AC2}"/>
    <dgm:cxn modelId="{5DBB3CFF-BE2D-4A6B-8F33-06239EFA4EDA}" type="presParOf" srcId="{9D02A515-7824-4D02-A5ED-74C96D0DE60F}" destId="{FC7DCFE2-3106-48E0-8F8A-00826EE3EB0F}" srcOrd="0" destOrd="0" presId="urn:microsoft.com/office/officeart/2005/8/layout/chevron2"/>
    <dgm:cxn modelId="{7DC22B48-43D6-4C2A-B40D-7560C78DFDF9}" type="presParOf" srcId="{FC7DCFE2-3106-48E0-8F8A-00826EE3EB0F}" destId="{44A3A722-DD60-4143-B67F-33A44A516F29}" srcOrd="0" destOrd="0" presId="urn:microsoft.com/office/officeart/2005/8/layout/chevron2"/>
    <dgm:cxn modelId="{3D563D84-CDA7-4FA7-A8A8-AB4FAB0B2378}" type="presParOf" srcId="{FC7DCFE2-3106-48E0-8F8A-00826EE3EB0F}" destId="{641E42F1-DDD5-41B9-AA7F-961F56E471AB}" srcOrd="1" destOrd="0" presId="urn:microsoft.com/office/officeart/2005/8/layout/chevron2"/>
    <dgm:cxn modelId="{B6EAA9F7-5D0C-4C78-A9FC-DD7E1A49C297}" type="presParOf" srcId="{9D02A515-7824-4D02-A5ED-74C96D0DE60F}" destId="{243DD4D8-A96A-4F57-8422-5554B07A1060}" srcOrd="1" destOrd="0" presId="urn:microsoft.com/office/officeart/2005/8/layout/chevron2"/>
    <dgm:cxn modelId="{549791CF-3230-46E1-BDA9-E15CAF9CDA9F}" type="presParOf" srcId="{9D02A515-7824-4D02-A5ED-74C96D0DE60F}" destId="{F8646C3B-1B93-479F-9C96-39B200A82009}" srcOrd="2" destOrd="0" presId="urn:microsoft.com/office/officeart/2005/8/layout/chevron2"/>
    <dgm:cxn modelId="{B8279B7A-B42C-4993-A5F6-934E57B892C2}" type="presParOf" srcId="{F8646C3B-1B93-479F-9C96-39B200A82009}" destId="{81F60686-5CD8-4A9F-AA7F-762B86DFB9B8}" srcOrd="0" destOrd="0" presId="urn:microsoft.com/office/officeart/2005/8/layout/chevron2"/>
    <dgm:cxn modelId="{8558BF50-B6D1-4AF9-91D0-FB999DEEBB44}" type="presParOf" srcId="{F8646C3B-1B93-479F-9C96-39B200A82009}" destId="{6C983CDD-F91D-4F7D-BFE5-15ECDE777FF9}" srcOrd="1" destOrd="0" presId="urn:microsoft.com/office/officeart/2005/8/layout/chevron2"/>
    <dgm:cxn modelId="{93016937-4EFD-4DF3-892F-EEBA6D70A44D}" type="presParOf" srcId="{9D02A515-7824-4D02-A5ED-74C96D0DE60F}" destId="{751E6D76-A387-4902-993F-4223AA19A3F6}" srcOrd="3" destOrd="0" presId="urn:microsoft.com/office/officeart/2005/8/layout/chevron2"/>
    <dgm:cxn modelId="{FD6FD4BD-F405-4F78-8E69-9ED432C1FB57}" type="presParOf" srcId="{9D02A515-7824-4D02-A5ED-74C96D0DE60F}" destId="{EF4B747B-A6EF-4457-B11B-534383FAF74B}" srcOrd="4" destOrd="0" presId="urn:microsoft.com/office/officeart/2005/8/layout/chevron2"/>
    <dgm:cxn modelId="{2F57B361-2E4A-4303-A8BF-F9E8EE7371F1}" type="presParOf" srcId="{EF4B747B-A6EF-4457-B11B-534383FAF74B}" destId="{E361874E-0C4A-484C-97A8-C7B64A0911E6}" srcOrd="0" destOrd="0" presId="urn:microsoft.com/office/officeart/2005/8/layout/chevron2"/>
    <dgm:cxn modelId="{C7BA1093-A9A9-4C10-B43C-0EDEF70B3C8E}" type="presParOf" srcId="{EF4B747B-A6EF-4457-B11B-534383FAF74B}" destId="{F3170B22-D32F-41DD-9ED4-1DE74CF0471A}" srcOrd="1" destOrd="0" presId="urn:microsoft.com/office/officeart/2005/8/layout/chevron2"/>
    <dgm:cxn modelId="{9536D89B-3C2E-4120-B236-6DEB21B71D1D}" type="presParOf" srcId="{9D02A515-7824-4D02-A5ED-74C96D0DE60F}" destId="{C3899AD3-646F-4B8A-9AB4-C7472ECE6F2D}" srcOrd="5" destOrd="0" presId="urn:microsoft.com/office/officeart/2005/8/layout/chevron2"/>
    <dgm:cxn modelId="{F6635509-C4A1-467A-8580-8A90E72CC7F8}" type="presParOf" srcId="{9D02A515-7824-4D02-A5ED-74C96D0DE60F}" destId="{FF7C4FF4-F816-429E-89F7-FD323DACA4CB}" srcOrd="6" destOrd="0" presId="urn:microsoft.com/office/officeart/2005/8/layout/chevron2"/>
    <dgm:cxn modelId="{8EC9A6C5-1065-4904-B1B1-2C86DADBDC9C}" type="presParOf" srcId="{FF7C4FF4-F816-429E-89F7-FD323DACA4CB}" destId="{17AA9658-15AE-4B02-ADDE-9EF7D6BE8820}" srcOrd="0" destOrd="0" presId="urn:microsoft.com/office/officeart/2005/8/layout/chevron2"/>
    <dgm:cxn modelId="{D36A69D2-740B-43DA-9D02-55998B7002EA}" type="presParOf" srcId="{FF7C4FF4-F816-429E-89F7-FD323DACA4CB}" destId="{9A5850DB-BA10-4FB1-8307-977A501E6E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1A20839-E33B-48A2-9014-49F2CA2A2451}" type="doc">
      <dgm:prSet loTypeId="urn:microsoft.com/office/officeart/2005/8/layout/chevron2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40CE18D-5574-44FD-A3CE-C64B32B966E2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7D3D9555-7255-476E-B4C5-403D8E1A1D9B}" type="parTrans" cxnId="{53F7CE67-6A29-4C5F-971D-498F3630CB31}">
      <dgm:prSet/>
      <dgm:spPr/>
      <dgm:t>
        <a:bodyPr/>
        <a:lstStyle/>
        <a:p>
          <a:endParaRPr lang="ru-RU"/>
        </a:p>
      </dgm:t>
    </dgm:pt>
    <dgm:pt modelId="{CE291088-5D91-429D-8111-4702BF442F99}" type="sibTrans" cxnId="{53F7CE67-6A29-4C5F-971D-498F3630CB31}">
      <dgm:prSet/>
      <dgm:spPr/>
      <dgm:t>
        <a:bodyPr/>
        <a:lstStyle/>
        <a:p>
          <a:endParaRPr lang="ru-RU"/>
        </a:p>
      </dgm:t>
    </dgm:pt>
    <dgm:pt modelId="{5E6BA470-16E9-41A8-AD86-0F7EBE484CF0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Кошларны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кара</a:t>
          </a:r>
        </a:p>
      </dgm:t>
    </dgm:pt>
    <dgm:pt modelId="{BFC505A0-1D0E-4E42-A8C1-CE7C12DAE72C}" type="parTrans" cxnId="{6F673918-EBC4-4BCD-AAA5-7C2F9DA3D399}">
      <dgm:prSet/>
      <dgm:spPr/>
      <dgm:t>
        <a:bodyPr/>
        <a:lstStyle/>
        <a:p>
          <a:endParaRPr lang="ru-RU"/>
        </a:p>
      </dgm:t>
    </dgm:pt>
    <dgm:pt modelId="{C279CE90-1EB7-446D-A0A5-9B237028DAC6}" type="sibTrans" cxnId="{6F673918-EBC4-4BCD-AAA5-7C2F9DA3D399}">
      <dgm:prSet/>
      <dgm:spPr/>
      <dgm:t>
        <a:bodyPr/>
        <a:lstStyle/>
        <a:p>
          <a:endParaRPr lang="ru-RU"/>
        </a:p>
      </dgm:t>
    </dgm:pt>
    <dgm:pt modelId="{B8EFCF8D-C8B1-4358-A239-52C539913C2F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F182F9A0-E53E-4CBC-900F-FE48E0819EFD}" type="parTrans" cxnId="{E32E240D-B447-476A-97A9-2007429C34E5}">
      <dgm:prSet/>
      <dgm:spPr/>
      <dgm:t>
        <a:bodyPr/>
        <a:lstStyle/>
        <a:p>
          <a:endParaRPr lang="ru-RU"/>
        </a:p>
      </dgm:t>
    </dgm:pt>
    <dgm:pt modelId="{385E8FA4-7724-44D7-B394-1B964D6FECCA}" type="sibTrans" cxnId="{E32E240D-B447-476A-97A9-2007429C34E5}">
      <dgm:prSet/>
      <dgm:spPr/>
      <dgm:t>
        <a:bodyPr/>
        <a:lstStyle/>
        <a:p>
          <a:endParaRPr lang="ru-RU"/>
        </a:p>
      </dgm:t>
    </dgm:pt>
    <dgm:pt modelId="{470DD6C7-A93C-49BB-85F2-7D6D91DB8A75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Шарларга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басып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иҗекләрдән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сүз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яса</a:t>
          </a:r>
        </a:p>
      </dgm:t>
    </dgm:pt>
    <dgm:pt modelId="{F263549F-04DD-4F33-980F-F937B2686845}" type="parTrans" cxnId="{0992A757-E543-43AE-91C3-03287DD60486}">
      <dgm:prSet/>
      <dgm:spPr/>
      <dgm:t>
        <a:bodyPr/>
        <a:lstStyle/>
        <a:p>
          <a:endParaRPr lang="ru-RU"/>
        </a:p>
      </dgm:t>
    </dgm:pt>
    <dgm:pt modelId="{0F32CC03-FFC3-412D-9048-454F3CCA46A1}" type="sibTrans" cxnId="{0992A757-E543-43AE-91C3-03287DD60486}">
      <dgm:prSet/>
      <dgm:spPr/>
      <dgm:t>
        <a:bodyPr/>
        <a:lstStyle/>
        <a:p>
          <a:endParaRPr lang="ru-RU"/>
        </a:p>
      </dgm:t>
    </dgm:pt>
    <dgm:pt modelId="{F2E15A77-77AA-474B-81FD-A67809F00698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4E1D689B-2EA6-4930-A63D-C937FCD24D22}" type="parTrans" cxnId="{299EC3BE-4151-4833-A3E8-8A1B74B83997}">
      <dgm:prSet/>
      <dgm:spPr/>
      <dgm:t>
        <a:bodyPr/>
        <a:lstStyle/>
        <a:p>
          <a:endParaRPr lang="ru-RU"/>
        </a:p>
      </dgm:t>
    </dgm:pt>
    <dgm:pt modelId="{BD88F759-AA45-4D46-85EE-144E47A7EEF9}" type="sibTrans" cxnId="{299EC3BE-4151-4833-A3E8-8A1B74B83997}">
      <dgm:prSet/>
      <dgm:spPr/>
      <dgm:t>
        <a:bodyPr/>
        <a:lstStyle/>
        <a:p>
          <a:endParaRPr lang="ru-RU"/>
        </a:p>
      </dgm:t>
    </dgm:pt>
    <dgm:pt modelId="{42639809-6C73-4031-91DE-CF0AF3B901C2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Әгәрдә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кош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исемен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дөрес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җыйсаң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кош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төсләр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бел</a:t>
          </a:r>
          <a:r>
            <a:rPr lang="tt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ән буяла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4EEB21-9188-4603-8406-5DD5C72810AB}" type="parTrans" cxnId="{FF6D67E0-7545-4DFD-80EB-82FDFF37C8D0}">
      <dgm:prSet/>
      <dgm:spPr/>
      <dgm:t>
        <a:bodyPr/>
        <a:lstStyle/>
        <a:p>
          <a:endParaRPr lang="ru-RU"/>
        </a:p>
      </dgm:t>
    </dgm:pt>
    <dgm:pt modelId="{7E00B990-6ED8-4238-9A11-DAF14785EA1E}" type="sibTrans" cxnId="{FF6D67E0-7545-4DFD-80EB-82FDFF37C8D0}">
      <dgm:prSet/>
      <dgm:spPr/>
      <dgm:t>
        <a:bodyPr/>
        <a:lstStyle/>
        <a:p>
          <a:endParaRPr lang="ru-RU"/>
        </a:p>
      </dgm:t>
    </dgm:pt>
    <dgm:pt modelId="{B94CD479-C228-48F2-A1DC-A46EFE3E901C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gm:t>
    </dgm:pt>
    <dgm:pt modelId="{EF169E31-4C1F-4C97-9B18-21573CC265DC}" type="parTrans" cxnId="{50186F92-8056-47E4-B6BA-E019818E58AE}">
      <dgm:prSet/>
      <dgm:spPr/>
      <dgm:t>
        <a:bodyPr/>
        <a:lstStyle/>
        <a:p>
          <a:endParaRPr lang="ru-RU"/>
        </a:p>
      </dgm:t>
    </dgm:pt>
    <dgm:pt modelId="{CB3C347B-6931-4349-8CBC-A0F1ED0EBD50}" type="sibTrans" cxnId="{50186F92-8056-47E4-B6BA-E019818E58AE}">
      <dgm:prSet/>
      <dgm:spPr/>
      <dgm:t>
        <a:bodyPr/>
        <a:lstStyle/>
        <a:p>
          <a:endParaRPr lang="ru-RU"/>
        </a:p>
      </dgm:t>
    </dgm:pt>
    <dgm:pt modelId="{D4F971B2-0820-484F-B897-EB9EFD71B8BC}">
      <dgm:prSet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BAC9D-66F9-4DF7-96EC-F28E977E44F8}" type="parTrans" cxnId="{08CF80FC-3D96-4D58-9AFB-3E39330E3288}">
      <dgm:prSet/>
      <dgm:spPr/>
      <dgm:t>
        <a:bodyPr/>
        <a:lstStyle/>
        <a:p>
          <a:endParaRPr lang="ru-RU"/>
        </a:p>
      </dgm:t>
    </dgm:pt>
    <dgm:pt modelId="{C56722CF-9F76-4FEA-999D-855F33B60AC2}" type="sibTrans" cxnId="{08CF80FC-3D96-4D58-9AFB-3E39330E3288}">
      <dgm:prSet/>
      <dgm:spPr/>
      <dgm:t>
        <a:bodyPr/>
        <a:lstStyle/>
        <a:p>
          <a:endParaRPr lang="ru-RU"/>
        </a:p>
      </dgm:t>
    </dgm:pt>
    <dgm:pt modelId="{9D02A515-7824-4D02-A5ED-74C96D0DE60F}" type="pres">
      <dgm:prSet presAssocID="{41A20839-E33B-48A2-9014-49F2CA2A2451}" presName="linearFlow" presStyleCnt="0">
        <dgm:presLayoutVars>
          <dgm:dir/>
          <dgm:animLvl val="lvl"/>
          <dgm:resizeHandles val="exact"/>
        </dgm:presLayoutVars>
      </dgm:prSet>
      <dgm:spPr/>
    </dgm:pt>
    <dgm:pt modelId="{FC7DCFE2-3106-48E0-8F8A-00826EE3EB0F}" type="pres">
      <dgm:prSet presAssocID="{840CE18D-5574-44FD-A3CE-C64B32B966E2}" presName="composite" presStyleCnt="0"/>
      <dgm:spPr/>
    </dgm:pt>
    <dgm:pt modelId="{44A3A722-DD60-4143-B67F-33A44A516F29}" type="pres">
      <dgm:prSet presAssocID="{840CE18D-5574-44FD-A3CE-C64B32B966E2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641E42F1-DDD5-41B9-AA7F-961F56E471AB}" type="pres">
      <dgm:prSet presAssocID="{840CE18D-5574-44FD-A3CE-C64B32B966E2}" presName="descendantText" presStyleLbl="alignAcc1" presStyleIdx="0" presStyleCnt="4">
        <dgm:presLayoutVars>
          <dgm:bulletEnabled val="1"/>
        </dgm:presLayoutVars>
      </dgm:prSet>
      <dgm:spPr/>
    </dgm:pt>
    <dgm:pt modelId="{243DD4D8-A96A-4F57-8422-5554B07A1060}" type="pres">
      <dgm:prSet presAssocID="{CE291088-5D91-429D-8111-4702BF442F99}" presName="sp" presStyleCnt="0"/>
      <dgm:spPr/>
    </dgm:pt>
    <dgm:pt modelId="{F8646C3B-1B93-479F-9C96-39B200A82009}" type="pres">
      <dgm:prSet presAssocID="{B8EFCF8D-C8B1-4358-A239-52C539913C2F}" presName="composite" presStyleCnt="0"/>
      <dgm:spPr/>
    </dgm:pt>
    <dgm:pt modelId="{81F60686-5CD8-4A9F-AA7F-762B86DFB9B8}" type="pres">
      <dgm:prSet presAssocID="{B8EFCF8D-C8B1-4358-A239-52C539913C2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6C983CDD-F91D-4F7D-BFE5-15ECDE777FF9}" type="pres">
      <dgm:prSet presAssocID="{B8EFCF8D-C8B1-4358-A239-52C539913C2F}" presName="descendantText" presStyleLbl="alignAcc1" presStyleIdx="1" presStyleCnt="4">
        <dgm:presLayoutVars>
          <dgm:bulletEnabled val="1"/>
        </dgm:presLayoutVars>
      </dgm:prSet>
      <dgm:spPr/>
    </dgm:pt>
    <dgm:pt modelId="{751E6D76-A387-4902-993F-4223AA19A3F6}" type="pres">
      <dgm:prSet presAssocID="{385E8FA4-7724-44D7-B394-1B964D6FECCA}" presName="sp" presStyleCnt="0"/>
      <dgm:spPr/>
    </dgm:pt>
    <dgm:pt modelId="{EF4B747B-A6EF-4457-B11B-534383FAF74B}" type="pres">
      <dgm:prSet presAssocID="{F2E15A77-77AA-474B-81FD-A67809F00698}" presName="composite" presStyleCnt="0"/>
      <dgm:spPr/>
    </dgm:pt>
    <dgm:pt modelId="{E361874E-0C4A-484C-97A8-C7B64A0911E6}" type="pres">
      <dgm:prSet presAssocID="{F2E15A77-77AA-474B-81FD-A67809F00698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3170B22-D32F-41DD-9ED4-1DE74CF0471A}" type="pres">
      <dgm:prSet presAssocID="{F2E15A77-77AA-474B-81FD-A67809F00698}" presName="descendantText" presStyleLbl="alignAcc1" presStyleIdx="2" presStyleCnt="4">
        <dgm:presLayoutVars>
          <dgm:bulletEnabled val="1"/>
        </dgm:presLayoutVars>
      </dgm:prSet>
      <dgm:spPr/>
    </dgm:pt>
    <dgm:pt modelId="{C3899AD3-646F-4B8A-9AB4-C7472ECE6F2D}" type="pres">
      <dgm:prSet presAssocID="{BD88F759-AA45-4D46-85EE-144E47A7EEF9}" presName="sp" presStyleCnt="0"/>
      <dgm:spPr/>
    </dgm:pt>
    <dgm:pt modelId="{FF7C4FF4-F816-429E-89F7-FD323DACA4CB}" type="pres">
      <dgm:prSet presAssocID="{B94CD479-C228-48F2-A1DC-A46EFE3E901C}" presName="composite" presStyleCnt="0"/>
      <dgm:spPr/>
    </dgm:pt>
    <dgm:pt modelId="{17AA9658-15AE-4B02-ADDE-9EF7D6BE8820}" type="pres">
      <dgm:prSet presAssocID="{B94CD479-C228-48F2-A1DC-A46EFE3E901C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9A5850DB-BA10-4FB1-8307-977A501E6E13}" type="pres">
      <dgm:prSet presAssocID="{B94CD479-C228-48F2-A1DC-A46EFE3E901C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C090CA01-CEAE-4F8B-B8E2-8C8226F3C2C4}" type="presOf" srcId="{41A20839-E33B-48A2-9014-49F2CA2A2451}" destId="{9D02A515-7824-4D02-A5ED-74C96D0DE60F}" srcOrd="0" destOrd="0" presId="urn:microsoft.com/office/officeart/2005/8/layout/chevron2"/>
    <dgm:cxn modelId="{E32E240D-B447-476A-97A9-2007429C34E5}" srcId="{41A20839-E33B-48A2-9014-49F2CA2A2451}" destId="{B8EFCF8D-C8B1-4358-A239-52C539913C2F}" srcOrd="1" destOrd="0" parTransId="{F182F9A0-E53E-4CBC-900F-FE48E0819EFD}" sibTransId="{385E8FA4-7724-44D7-B394-1B964D6FECCA}"/>
    <dgm:cxn modelId="{6F673918-EBC4-4BCD-AAA5-7C2F9DA3D399}" srcId="{840CE18D-5574-44FD-A3CE-C64B32B966E2}" destId="{5E6BA470-16E9-41A8-AD86-0F7EBE484CF0}" srcOrd="0" destOrd="0" parTransId="{BFC505A0-1D0E-4E42-A8C1-CE7C12DAE72C}" sibTransId="{C279CE90-1EB7-446D-A0A5-9B237028DAC6}"/>
    <dgm:cxn modelId="{CB0F551B-508D-474C-9D1E-3636AF39BB90}" type="presOf" srcId="{42639809-6C73-4031-91DE-CF0AF3B901C2}" destId="{F3170B22-D32F-41DD-9ED4-1DE74CF0471A}" srcOrd="0" destOrd="0" presId="urn:microsoft.com/office/officeart/2005/8/layout/chevron2"/>
    <dgm:cxn modelId="{53F7CE67-6A29-4C5F-971D-498F3630CB31}" srcId="{41A20839-E33B-48A2-9014-49F2CA2A2451}" destId="{840CE18D-5574-44FD-A3CE-C64B32B966E2}" srcOrd="0" destOrd="0" parTransId="{7D3D9555-7255-476E-B4C5-403D8E1A1D9B}" sibTransId="{CE291088-5D91-429D-8111-4702BF442F99}"/>
    <dgm:cxn modelId="{3D94EF4A-25C0-4552-945D-783D0B560421}" type="presOf" srcId="{5E6BA470-16E9-41A8-AD86-0F7EBE484CF0}" destId="{641E42F1-DDD5-41B9-AA7F-961F56E471AB}" srcOrd="0" destOrd="0" presId="urn:microsoft.com/office/officeart/2005/8/layout/chevron2"/>
    <dgm:cxn modelId="{A0EA446B-3F9D-42C8-BEF7-79C452538259}" type="presOf" srcId="{840CE18D-5574-44FD-A3CE-C64B32B966E2}" destId="{44A3A722-DD60-4143-B67F-33A44A516F29}" srcOrd="0" destOrd="0" presId="urn:microsoft.com/office/officeart/2005/8/layout/chevron2"/>
    <dgm:cxn modelId="{8FCD496C-BF99-4994-9D6D-FD5D01AE3362}" type="presOf" srcId="{470DD6C7-A93C-49BB-85F2-7D6D91DB8A75}" destId="{6C983CDD-F91D-4F7D-BFE5-15ECDE777FF9}" srcOrd="0" destOrd="0" presId="urn:microsoft.com/office/officeart/2005/8/layout/chevron2"/>
    <dgm:cxn modelId="{0992A757-E543-43AE-91C3-03287DD60486}" srcId="{B8EFCF8D-C8B1-4358-A239-52C539913C2F}" destId="{470DD6C7-A93C-49BB-85F2-7D6D91DB8A75}" srcOrd="0" destOrd="0" parTransId="{F263549F-04DD-4F33-980F-F937B2686845}" sibTransId="{0F32CC03-FFC3-412D-9048-454F3CCA46A1}"/>
    <dgm:cxn modelId="{6D98A984-A78E-4727-BDA2-53A2E54DCCF9}" type="presOf" srcId="{F2E15A77-77AA-474B-81FD-A67809F00698}" destId="{E361874E-0C4A-484C-97A8-C7B64A0911E6}" srcOrd="0" destOrd="0" presId="urn:microsoft.com/office/officeart/2005/8/layout/chevron2"/>
    <dgm:cxn modelId="{967FEB88-2EF3-4DCC-A93C-43CEC6354E9A}" type="presOf" srcId="{B8EFCF8D-C8B1-4358-A239-52C539913C2F}" destId="{81F60686-5CD8-4A9F-AA7F-762B86DFB9B8}" srcOrd="0" destOrd="0" presId="urn:microsoft.com/office/officeart/2005/8/layout/chevron2"/>
    <dgm:cxn modelId="{50186F92-8056-47E4-B6BA-E019818E58AE}" srcId="{41A20839-E33B-48A2-9014-49F2CA2A2451}" destId="{B94CD479-C228-48F2-A1DC-A46EFE3E901C}" srcOrd="3" destOrd="0" parTransId="{EF169E31-4C1F-4C97-9B18-21573CC265DC}" sibTransId="{CB3C347B-6931-4349-8CBC-A0F1ED0EBD50}"/>
    <dgm:cxn modelId="{68FAC1A2-106F-47EE-BBAE-36964736AC42}" type="presOf" srcId="{B94CD479-C228-48F2-A1DC-A46EFE3E901C}" destId="{17AA9658-15AE-4B02-ADDE-9EF7D6BE8820}" srcOrd="0" destOrd="0" presId="urn:microsoft.com/office/officeart/2005/8/layout/chevron2"/>
    <dgm:cxn modelId="{299EC3BE-4151-4833-A3E8-8A1B74B83997}" srcId="{41A20839-E33B-48A2-9014-49F2CA2A2451}" destId="{F2E15A77-77AA-474B-81FD-A67809F00698}" srcOrd="2" destOrd="0" parTransId="{4E1D689B-2EA6-4930-A63D-C937FCD24D22}" sibTransId="{BD88F759-AA45-4D46-85EE-144E47A7EEF9}"/>
    <dgm:cxn modelId="{FF6D67E0-7545-4DFD-80EB-82FDFF37C8D0}" srcId="{F2E15A77-77AA-474B-81FD-A67809F00698}" destId="{42639809-6C73-4031-91DE-CF0AF3B901C2}" srcOrd="0" destOrd="0" parTransId="{674EEB21-9188-4603-8406-5DD5C72810AB}" sibTransId="{7E00B990-6ED8-4238-9A11-DAF14785EA1E}"/>
    <dgm:cxn modelId="{333D0AF2-2B43-4E95-958F-BD4F5556F561}" type="presOf" srcId="{D4F971B2-0820-484F-B897-EB9EFD71B8BC}" destId="{9A5850DB-BA10-4FB1-8307-977A501E6E13}" srcOrd="0" destOrd="0" presId="urn:microsoft.com/office/officeart/2005/8/layout/chevron2"/>
    <dgm:cxn modelId="{08CF80FC-3D96-4D58-9AFB-3E39330E3288}" srcId="{B94CD479-C228-48F2-A1DC-A46EFE3E901C}" destId="{D4F971B2-0820-484F-B897-EB9EFD71B8BC}" srcOrd="0" destOrd="0" parTransId="{9E1BAC9D-66F9-4DF7-96EC-F28E977E44F8}" sibTransId="{C56722CF-9F76-4FEA-999D-855F33B60AC2}"/>
    <dgm:cxn modelId="{BCB2AE65-835D-4631-B766-5ADB40704C57}" type="presParOf" srcId="{9D02A515-7824-4D02-A5ED-74C96D0DE60F}" destId="{FC7DCFE2-3106-48E0-8F8A-00826EE3EB0F}" srcOrd="0" destOrd="0" presId="urn:microsoft.com/office/officeart/2005/8/layout/chevron2"/>
    <dgm:cxn modelId="{5CB616D4-675E-497B-8C41-7393D9090141}" type="presParOf" srcId="{FC7DCFE2-3106-48E0-8F8A-00826EE3EB0F}" destId="{44A3A722-DD60-4143-B67F-33A44A516F29}" srcOrd="0" destOrd="0" presId="urn:microsoft.com/office/officeart/2005/8/layout/chevron2"/>
    <dgm:cxn modelId="{0CAFFA9A-1459-4498-92B5-9C4DC9D831AF}" type="presParOf" srcId="{FC7DCFE2-3106-48E0-8F8A-00826EE3EB0F}" destId="{641E42F1-DDD5-41B9-AA7F-961F56E471AB}" srcOrd="1" destOrd="0" presId="urn:microsoft.com/office/officeart/2005/8/layout/chevron2"/>
    <dgm:cxn modelId="{3D97814E-A450-4DDC-911D-05FAE470B9D2}" type="presParOf" srcId="{9D02A515-7824-4D02-A5ED-74C96D0DE60F}" destId="{243DD4D8-A96A-4F57-8422-5554B07A1060}" srcOrd="1" destOrd="0" presId="urn:microsoft.com/office/officeart/2005/8/layout/chevron2"/>
    <dgm:cxn modelId="{D2D844C2-1A30-4271-83C2-E25A05B27BDA}" type="presParOf" srcId="{9D02A515-7824-4D02-A5ED-74C96D0DE60F}" destId="{F8646C3B-1B93-479F-9C96-39B200A82009}" srcOrd="2" destOrd="0" presId="urn:microsoft.com/office/officeart/2005/8/layout/chevron2"/>
    <dgm:cxn modelId="{90E6A157-0FF4-432A-B35E-F158B2C6D774}" type="presParOf" srcId="{F8646C3B-1B93-479F-9C96-39B200A82009}" destId="{81F60686-5CD8-4A9F-AA7F-762B86DFB9B8}" srcOrd="0" destOrd="0" presId="urn:microsoft.com/office/officeart/2005/8/layout/chevron2"/>
    <dgm:cxn modelId="{56AF01B4-19C0-48D1-BE2F-8194772FCB14}" type="presParOf" srcId="{F8646C3B-1B93-479F-9C96-39B200A82009}" destId="{6C983CDD-F91D-4F7D-BFE5-15ECDE777FF9}" srcOrd="1" destOrd="0" presId="urn:microsoft.com/office/officeart/2005/8/layout/chevron2"/>
    <dgm:cxn modelId="{AEE83B60-BD04-426E-A9DA-5FECB5CCEC11}" type="presParOf" srcId="{9D02A515-7824-4D02-A5ED-74C96D0DE60F}" destId="{751E6D76-A387-4902-993F-4223AA19A3F6}" srcOrd="3" destOrd="0" presId="urn:microsoft.com/office/officeart/2005/8/layout/chevron2"/>
    <dgm:cxn modelId="{B8C6BF65-8DB4-4061-B0A8-30C04D7F2DDE}" type="presParOf" srcId="{9D02A515-7824-4D02-A5ED-74C96D0DE60F}" destId="{EF4B747B-A6EF-4457-B11B-534383FAF74B}" srcOrd="4" destOrd="0" presId="urn:microsoft.com/office/officeart/2005/8/layout/chevron2"/>
    <dgm:cxn modelId="{0B1BF79E-9BFF-4DDB-AFC9-FCF56F132C1A}" type="presParOf" srcId="{EF4B747B-A6EF-4457-B11B-534383FAF74B}" destId="{E361874E-0C4A-484C-97A8-C7B64A0911E6}" srcOrd="0" destOrd="0" presId="urn:microsoft.com/office/officeart/2005/8/layout/chevron2"/>
    <dgm:cxn modelId="{C97D7A4E-6850-46C2-83D5-DBA9DC1A0045}" type="presParOf" srcId="{EF4B747B-A6EF-4457-B11B-534383FAF74B}" destId="{F3170B22-D32F-41DD-9ED4-1DE74CF0471A}" srcOrd="1" destOrd="0" presId="urn:microsoft.com/office/officeart/2005/8/layout/chevron2"/>
    <dgm:cxn modelId="{3C17BBA3-19DE-41C4-B981-CA7CA41E1D64}" type="presParOf" srcId="{9D02A515-7824-4D02-A5ED-74C96D0DE60F}" destId="{C3899AD3-646F-4B8A-9AB4-C7472ECE6F2D}" srcOrd="5" destOrd="0" presId="urn:microsoft.com/office/officeart/2005/8/layout/chevron2"/>
    <dgm:cxn modelId="{3C0CD4F3-0D2B-4904-B5A0-8C909803C65B}" type="presParOf" srcId="{9D02A515-7824-4D02-A5ED-74C96D0DE60F}" destId="{FF7C4FF4-F816-429E-89F7-FD323DACA4CB}" srcOrd="6" destOrd="0" presId="urn:microsoft.com/office/officeart/2005/8/layout/chevron2"/>
    <dgm:cxn modelId="{1CB4EFAE-F16C-49C4-8B49-9FBD3AE5C805}" type="presParOf" srcId="{FF7C4FF4-F816-429E-89F7-FD323DACA4CB}" destId="{17AA9658-15AE-4B02-ADDE-9EF7D6BE8820}" srcOrd="0" destOrd="0" presId="urn:microsoft.com/office/officeart/2005/8/layout/chevron2"/>
    <dgm:cxn modelId="{DF2DCA95-4CD5-4367-B276-A0AFADF375DB}" type="presParOf" srcId="{FF7C4FF4-F816-429E-89F7-FD323DACA4CB}" destId="{9A5850DB-BA10-4FB1-8307-977A501E6E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1A20839-E33B-48A2-9014-49F2CA2A2451}" type="doc">
      <dgm:prSet loTypeId="urn:microsoft.com/office/officeart/2005/8/layout/chevron2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40CE18D-5574-44FD-A3CE-C64B32B966E2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7D3D9555-7255-476E-B4C5-403D8E1A1D9B}" type="parTrans" cxnId="{53F7CE67-6A29-4C5F-971D-498F3630CB31}">
      <dgm:prSet/>
      <dgm:spPr/>
      <dgm:t>
        <a:bodyPr/>
        <a:lstStyle/>
        <a:p>
          <a:endParaRPr lang="ru-RU"/>
        </a:p>
      </dgm:t>
    </dgm:pt>
    <dgm:pt modelId="{CE291088-5D91-429D-8111-4702BF442F99}" type="sibTrans" cxnId="{53F7CE67-6A29-4C5F-971D-498F3630CB31}">
      <dgm:prSet/>
      <dgm:spPr/>
      <dgm:t>
        <a:bodyPr/>
        <a:lstStyle/>
        <a:p>
          <a:endParaRPr lang="ru-RU"/>
        </a:p>
      </dgm:t>
    </dgm:pt>
    <dgm:pt modelId="{5E6BA470-16E9-41A8-AD86-0F7EBE484CF0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Рәсемне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кара</a:t>
          </a:r>
        </a:p>
      </dgm:t>
    </dgm:pt>
    <dgm:pt modelId="{BFC505A0-1D0E-4E42-A8C1-CE7C12DAE72C}" type="parTrans" cxnId="{6F673918-EBC4-4BCD-AAA5-7C2F9DA3D399}">
      <dgm:prSet/>
      <dgm:spPr/>
      <dgm:t>
        <a:bodyPr/>
        <a:lstStyle/>
        <a:p>
          <a:endParaRPr lang="ru-RU"/>
        </a:p>
      </dgm:t>
    </dgm:pt>
    <dgm:pt modelId="{C279CE90-1EB7-446D-A0A5-9B237028DAC6}" type="sibTrans" cxnId="{6F673918-EBC4-4BCD-AAA5-7C2F9DA3D399}">
      <dgm:prSet/>
      <dgm:spPr/>
      <dgm:t>
        <a:bodyPr/>
        <a:lstStyle/>
        <a:p>
          <a:endParaRPr lang="ru-RU"/>
        </a:p>
      </dgm:t>
    </dgm:pt>
    <dgm:pt modelId="{B8EFCF8D-C8B1-4358-A239-52C539913C2F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F182F9A0-E53E-4CBC-900F-FE48E0819EFD}" type="parTrans" cxnId="{E32E240D-B447-476A-97A9-2007429C34E5}">
      <dgm:prSet/>
      <dgm:spPr/>
      <dgm:t>
        <a:bodyPr/>
        <a:lstStyle/>
        <a:p>
          <a:endParaRPr lang="ru-RU"/>
        </a:p>
      </dgm:t>
    </dgm:pt>
    <dgm:pt modelId="{385E8FA4-7724-44D7-B394-1B964D6FECCA}" type="sibTrans" cxnId="{E32E240D-B447-476A-97A9-2007429C34E5}">
      <dgm:prSet/>
      <dgm:spPr/>
      <dgm:t>
        <a:bodyPr/>
        <a:lstStyle/>
        <a:p>
          <a:endParaRPr lang="ru-RU"/>
        </a:p>
      </dgm:t>
    </dgm:pt>
    <dgm:pt modelId="{470DD6C7-A93C-49BB-85F2-7D6D91DB8A75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Шәүләдә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күрсәтелгән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кошны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тап</a:t>
          </a:r>
        </a:p>
      </dgm:t>
    </dgm:pt>
    <dgm:pt modelId="{F263549F-04DD-4F33-980F-F937B2686845}" type="parTrans" cxnId="{0992A757-E543-43AE-91C3-03287DD60486}">
      <dgm:prSet/>
      <dgm:spPr/>
      <dgm:t>
        <a:bodyPr/>
        <a:lstStyle/>
        <a:p>
          <a:endParaRPr lang="ru-RU"/>
        </a:p>
      </dgm:t>
    </dgm:pt>
    <dgm:pt modelId="{0F32CC03-FFC3-412D-9048-454F3CCA46A1}" type="sibTrans" cxnId="{0992A757-E543-43AE-91C3-03287DD60486}">
      <dgm:prSet/>
      <dgm:spPr/>
      <dgm:t>
        <a:bodyPr/>
        <a:lstStyle/>
        <a:p>
          <a:endParaRPr lang="ru-RU"/>
        </a:p>
      </dgm:t>
    </dgm:pt>
    <dgm:pt modelId="{F2E15A77-77AA-474B-81FD-A67809F00698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4E1D689B-2EA6-4930-A63D-C937FCD24D22}" type="parTrans" cxnId="{299EC3BE-4151-4833-A3E8-8A1B74B83997}">
      <dgm:prSet/>
      <dgm:spPr/>
      <dgm:t>
        <a:bodyPr/>
        <a:lstStyle/>
        <a:p>
          <a:endParaRPr lang="ru-RU"/>
        </a:p>
      </dgm:t>
    </dgm:pt>
    <dgm:pt modelId="{BD88F759-AA45-4D46-85EE-144E47A7EEF9}" type="sibTrans" cxnId="{299EC3BE-4151-4833-A3E8-8A1B74B83997}">
      <dgm:prSet/>
      <dgm:spPr/>
      <dgm:t>
        <a:bodyPr/>
        <a:lstStyle/>
        <a:p>
          <a:endParaRPr lang="ru-RU"/>
        </a:p>
      </dgm:t>
    </dgm:pt>
    <dgm:pt modelId="{42639809-6C73-4031-91DE-CF0AF3B901C2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Үзеңне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тикшер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4EEB21-9188-4603-8406-5DD5C72810AB}" type="parTrans" cxnId="{FF6D67E0-7545-4DFD-80EB-82FDFF37C8D0}">
      <dgm:prSet/>
      <dgm:spPr/>
      <dgm:t>
        <a:bodyPr/>
        <a:lstStyle/>
        <a:p>
          <a:endParaRPr lang="ru-RU"/>
        </a:p>
      </dgm:t>
    </dgm:pt>
    <dgm:pt modelId="{7E00B990-6ED8-4238-9A11-DAF14785EA1E}" type="sibTrans" cxnId="{FF6D67E0-7545-4DFD-80EB-82FDFF37C8D0}">
      <dgm:prSet/>
      <dgm:spPr/>
      <dgm:t>
        <a:bodyPr/>
        <a:lstStyle/>
        <a:p>
          <a:endParaRPr lang="ru-RU"/>
        </a:p>
      </dgm:t>
    </dgm:pt>
    <dgm:pt modelId="{B94CD479-C228-48F2-A1DC-A46EFE3E901C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gm:t>
    </dgm:pt>
    <dgm:pt modelId="{EF169E31-4C1F-4C97-9B18-21573CC265DC}" type="parTrans" cxnId="{50186F92-8056-47E4-B6BA-E019818E58AE}">
      <dgm:prSet/>
      <dgm:spPr/>
      <dgm:t>
        <a:bodyPr/>
        <a:lstStyle/>
        <a:p>
          <a:endParaRPr lang="ru-RU"/>
        </a:p>
      </dgm:t>
    </dgm:pt>
    <dgm:pt modelId="{CB3C347B-6931-4349-8CBC-A0F1ED0EBD50}" type="sibTrans" cxnId="{50186F92-8056-47E4-B6BA-E019818E58AE}">
      <dgm:prSet/>
      <dgm:spPr/>
      <dgm:t>
        <a:bodyPr/>
        <a:lstStyle/>
        <a:p>
          <a:endParaRPr lang="ru-RU"/>
        </a:p>
      </dgm:t>
    </dgm:pt>
    <dgm:pt modelId="{D4F971B2-0820-484F-B897-EB9EFD71B8BC}">
      <dgm:prSet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BAC9D-66F9-4DF7-96EC-F28E977E44F8}" type="parTrans" cxnId="{08CF80FC-3D96-4D58-9AFB-3E39330E3288}">
      <dgm:prSet/>
      <dgm:spPr/>
      <dgm:t>
        <a:bodyPr/>
        <a:lstStyle/>
        <a:p>
          <a:endParaRPr lang="ru-RU"/>
        </a:p>
      </dgm:t>
    </dgm:pt>
    <dgm:pt modelId="{C56722CF-9F76-4FEA-999D-855F33B60AC2}" type="sibTrans" cxnId="{08CF80FC-3D96-4D58-9AFB-3E39330E3288}">
      <dgm:prSet/>
      <dgm:spPr/>
      <dgm:t>
        <a:bodyPr/>
        <a:lstStyle/>
        <a:p>
          <a:endParaRPr lang="ru-RU"/>
        </a:p>
      </dgm:t>
    </dgm:pt>
    <dgm:pt modelId="{9D02A515-7824-4D02-A5ED-74C96D0DE60F}" type="pres">
      <dgm:prSet presAssocID="{41A20839-E33B-48A2-9014-49F2CA2A2451}" presName="linearFlow" presStyleCnt="0">
        <dgm:presLayoutVars>
          <dgm:dir/>
          <dgm:animLvl val="lvl"/>
          <dgm:resizeHandles val="exact"/>
        </dgm:presLayoutVars>
      </dgm:prSet>
      <dgm:spPr/>
    </dgm:pt>
    <dgm:pt modelId="{FC7DCFE2-3106-48E0-8F8A-00826EE3EB0F}" type="pres">
      <dgm:prSet presAssocID="{840CE18D-5574-44FD-A3CE-C64B32B966E2}" presName="composite" presStyleCnt="0"/>
      <dgm:spPr/>
    </dgm:pt>
    <dgm:pt modelId="{44A3A722-DD60-4143-B67F-33A44A516F29}" type="pres">
      <dgm:prSet presAssocID="{840CE18D-5574-44FD-A3CE-C64B32B966E2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641E42F1-DDD5-41B9-AA7F-961F56E471AB}" type="pres">
      <dgm:prSet presAssocID="{840CE18D-5574-44FD-A3CE-C64B32B966E2}" presName="descendantText" presStyleLbl="alignAcc1" presStyleIdx="0" presStyleCnt="4">
        <dgm:presLayoutVars>
          <dgm:bulletEnabled val="1"/>
        </dgm:presLayoutVars>
      </dgm:prSet>
      <dgm:spPr/>
    </dgm:pt>
    <dgm:pt modelId="{243DD4D8-A96A-4F57-8422-5554B07A1060}" type="pres">
      <dgm:prSet presAssocID="{CE291088-5D91-429D-8111-4702BF442F99}" presName="sp" presStyleCnt="0"/>
      <dgm:spPr/>
    </dgm:pt>
    <dgm:pt modelId="{F8646C3B-1B93-479F-9C96-39B200A82009}" type="pres">
      <dgm:prSet presAssocID="{B8EFCF8D-C8B1-4358-A239-52C539913C2F}" presName="composite" presStyleCnt="0"/>
      <dgm:spPr/>
    </dgm:pt>
    <dgm:pt modelId="{81F60686-5CD8-4A9F-AA7F-762B86DFB9B8}" type="pres">
      <dgm:prSet presAssocID="{B8EFCF8D-C8B1-4358-A239-52C539913C2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6C983CDD-F91D-4F7D-BFE5-15ECDE777FF9}" type="pres">
      <dgm:prSet presAssocID="{B8EFCF8D-C8B1-4358-A239-52C539913C2F}" presName="descendantText" presStyleLbl="alignAcc1" presStyleIdx="1" presStyleCnt="4">
        <dgm:presLayoutVars>
          <dgm:bulletEnabled val="1"/>
        </dgm:presLayoutVars>
      </dgm:prSet>
      <dgm:spPr/>
    </dgm:pt>
    <dgm:pt modelId="{751E6D76-A387-4902-993F-4223AA19A3F6}" type="pres">
      <dgm:prSet presAssocID="{385E8FA4-7724-44D7-B394-1B964D6FECCA}" presName="sp" presStyleCnt="0"/>
      <dgm:spPr/>
    </dgm:pt>
    <dgm:pt modelId="{EF4B747B-A6EF-4457-B11B-534383FAF74B}" type="pres">
      <dgm:prSet presAssocID="{F2E15A77-77AA-474B-81FD-A67809F00698}" presName="composite" presStyleCnt="0"/>
      <dgm:spPr/>
    </dgm:pt>
    <dgm:pt modelId="{E361874E-0C4A-484C-97A8-C7B64A0911E6}" type="pres">
      <dgm:prSet presAssocID="{F2E15A77-77AA-474B-81FD-A67809F00698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3170B22-D32F-41DD-9ED4-1DE74CF0471A}" type="pres">
      <dgm:prSet presAssocID="{F2E15A77-77AA-474B-81FD-A67809F00698}" presName="descendantText" presStyleLbl="alignAcc1" presStyleIdx="2" presStyleCnt="4">
        <dgm:presLayoutVars>
          <dgm:bulletEnabled val="1"/>
        </dgm:presLayoutVars>
      </dgm:prSet>
      <dgm:spPr/>
    </dgm:pt>
    <dgm:pt modelId="{C3899AD3-646F-4B8A-9AB4-C7472ECE6F2D}" type="pres">
      <dgm:prSet presAssocID="{BD88F759-AA45-4D46-85EE-144E47A7EEF9}" presName="sp" presStyleCnt="0"/>
      <dgm:spPr/>
    </dgm:pt>
    <dgm:pt modelId="{FF7C4FF4-F816-429E-89F7-FD323DACA4CB}" type="pres">
      <dgm:prSet presAssocID="{B94CD479-C228-48F2-A1DC-A46EFE3E901C}" presName="composite" presStyleCnt="0"/>
      <dgm:spPr/>
    </dgm:pt>
    <dgm:pt modelId="{17AA9658-15AE-4B02-ADDE-9EF7D6BE8820}" type="pres">
      <dgm:prSet presAssocID="{B94CD479-C228-48F2-A1DC-A46EFE3E901C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9A5850DB-BA10-4FB1-8307-977A501E6E13}" type="pres">
      <dgm:prSet presAssocID="{B94CD479-C228-48F2-A1DC-A46EFE3E901C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32E240D-B447-476A-97A9-2007429C34E5}" srcId="{41A20839-E33B-48A2-9014-49F2CA2A2451}" destId="{B8EFCF8D-C8B1-4358-A239-52C539913C2F}" srcOrd="1" destOrd="0" parTransId="{F182F9A0-E53E-4CBC-900F-FE48E0819EFD}" sibTransId="{385E8FA4-7724-44D7-B394-1B964D6FECCA}"/>
    <dgm:cxn modelId="{6F673918-EBC4-4BCD-AAA5-7C2F9DA3D399}" srcId="{840CE18D-5574-44FD-A3CE-C64B32B966E2}" destId="{5E6BA470-16E9-41A8-AD86-0F7EBE484CF0}" srcOrd="0" destOrd="0" parTransId="{BFC505A0-1D0E-4E42-A8C1-CE7C12DAE72C}" sibTransId="{C279CE90-1EB7-446D-A0A5-9B237028DAC6}"/>
    <dgm:cxn modelId="{53F7CE67-6A29-4C5F-971D-498F3630CB31}" srcId="{41A20839-E33B-48A2-9014-49F2CA2A2451}" destId="{840CE18D-5574-44FD-A3CE-C64B32B966E2}" srcOrd="0" destOrd="0" parTransId="{7D3D9555-7255-476E-B4C5-403D8E1A1D9B}" sibTransId="{CE291088-5D91-429D-8111-4702BF442F99}"/>
    <dgm:cxn modelId="{DEEA1968-2166-40D9-B679-BE363C7427C7}" type="presOf" srcId="{F2E15A77-77AA-474B-81FD-A67809F00698}" destId="{E361874E-0C4A-484C-97A8-C7B64A0911E6}" srcOrd="0" destOrd="0" presId="urn:microsoft.com/office/officeart/2005/8/layout/chevron2"/>
    <dgm:cxn modelId="{FC60874A-8746-4584-9A40-7C8B2A93487F}" type="presOf" srcId="{840CE18D-5574-44FD-A3CE-C64B32B966E2}" destId="{44A3A722-DD60-4143-B67F-33A44A516F29}" srcOrd="0" destOrd="0" presId="urn:microsoft.com/office/officeart/2005/8/layout/chevron2"/>
    <dgm:cxn modelId="{0992A757-E543-43AE-91C3-03287DD60486}" srcId="{B8EFCF8D-C8B1-4358-A239-52C539913C2F}" destId="{470DD6C7-A93C-49BB-85F2-7D6D91DB8A75}" srcOrd="0" destOrd="0" parTransId="{F263549F-04DD-4F33-980F-F937B2686845}" sibTransId="{0F32CC03-FFC3-412D-9048-454F3CCA46A1}"/>
    <dgm:cxn modelId="{BCCE827E-A6F6-40CE-B230-FCBFBD8C85B2}" type="presOf" srcId="{B8EFCF8D-C8B1-4358-A239-52C539913C2F}" destId="{81F60686-5CD8-4A9F-AA7F-762B86DFB9B8}" srcOrd="0" destOrd="0" presId="urn:microsoft.com/office/officeart/2005/8/layout/chevron2"/>
    <dgm:cxn modelId="{27D53F87-BDC1-4720-9B0B-1D1ABA6E6FB1}" type="presOf" srcId="{B94CD479-C228-48F2-A1DC-A46EFE3E901C}" destId="{17AA9658-15AE-4B02-ADDE-9EF7D6BE8820}" srcOrd="0" destOrd="0" presId="urn:microsoft.com/office/officeart/2005/8/layout/chevron2"/>
    <dgm:cxn modelId="{50186F92-8056-47E4-B6BA-E019818E58AE}" srcId="{41A20839-E33B-48A2-9014-49F2CA2A2451}" destId="{B94CD479-C228-48F2-A1DC-A46EFE3E901C}" srcOrd="3" destOrd="0" parTransId="{EF169E31-4C1F-4C97-9B18-21573CC265DC}" sibTransId="{CB3C347B-6931-4349-8CBC-A0F1ED0EBD50}"/>
    <dgm:cxn modelId="{522CAE9A-0FFB-42AA-A692-65F582AAF72A}" type="presOf" srcId="{42639809-6C73-4031-91DE-CF0AF3B901C2}" destId="{F3170B22-D32F-41DD-9ED4-1DE74CF0471A}" srcOrd="0" destOrd="0" presId="urn:microsoft.com/office/officeart/2005/8/layout/chevron2"/>
    <dgm:cxn modelId="{A96F63A4-D82C-4F47-A76F-84EBB703C5D2}" type="presOf" srcId="{D4F971B2-0820-484F-B897-EB9EFD71B8BC}" destId="{9A5850DB-BA10-4FB1-8307-977A501E6E13}" srcOrd="0" destOrd="0" presId="urn:microsoft.com/office/officeart/2005/8/layout/chevron2"/>
    <dgm:cxn modelId="{299EC3BE-4151-4833-A3E8-8A1B74B83997}" srcId="{41A20839-E33B-48A2-9014-49F2CA2A2451}" destId="{F2E15A77-77AA-474B-81FD-A67809F00698}" srcOrd="2" destOrd="0" parTransId="{4E1D689B-2EA6-4930-A63D-C937FCD24D22}" sibTransId="{BD88F759-AA45-4D46-85EE-144E47A7EEF9}"/>
    <dgm:cxn modelId="{1860E7C8-82B4-445E-80E2-D5C27FA85C87}" type="presOf" srcId="{41A20839-E33B-48A2-9014-49F2CA2A2451}" destId="{9D02A515-7824-4D02-A5ED-74C96D0DE60F}" srcOrd="0" destOrd="0" presId="urn:microsoft.com/office/officeart/2005/8/layout/chevron2"/>
    <dgm:cxn modelId="{FF6D67E0-7545-4DFD-80EB-82FDFF37C8D0}" srcId="{F2E15A77-77AA-474B-81FD-A67809F00698}" destId="{42639809-6C73-4031-91DE-CF0AF3B901C2}" srcOrd="0" destOrd="0" parTransId="{674EEB21-9188-4603-8406-5DD5C72810AB}" sibTransId="{7E00B990-6ED8-4238-9A11-DAF14785EA1E}"/>
    <dgm:cxn modelId="{E02ACAE9-D93C-4DB1-8B15-68CFB6898AB6}" type="presOf" srcId="{5E6BA470-16E9-41A8-AD86-0F7EBE484CF0}" destId="{641E42F1-DDD5-41B9-AA7F-961F56E471AB}" srcOrd="0" destOrd="0" presId="urn:microsoft.com/office/officeart/2005/8/layout/chevron2"/>
    <dgm:cxn modelId="{0B7EAAEE-4773-4531-9582-69BDB11AF2A6}" type="presOf" srcId="{470DD6C7-A93C-49BB-85F2-7D6D91DB8A75}" destId="{6C983CDD-F91D-4F7D-BFE5-15ECDE777FF9}" srcOrd="0" destOrd="0" presId="urn:microsoft.com/office/officeart/2005/8/layout/chevron2"/>
    <dgm:cxn modelId="{08CF80FC-3D96-4D58-9AFB-3E39330E3288}" srcId="{B94CD479-C228-48F2-A1DC-A46EFE3E901C}" destId="{D4F971B2-0820-484F-B897-EB9EFD71B8BC}" srcOrd="0" destOrd="0" parTransId="{9E1BAC9D-66F9-4DF7-96EC-F28E977E44F8}" sibTransId="{C56722CF-9F76-4FEA-999D-855F33B60AC2}"/>
    <dgm:cxn modelId="{7533760B-ACD1-450A-9323-CB786129F7AE}" type="presParOf" srcId="{9D02A515-7824-4D02-A5ED-74C96D0DE60F}" destId="{FC7DCFE2-3106-48E0-8F8A-00826EE3EB0F}" srcOrd="0" destOrd="0" presId="urn:microsoft.com/office/officeart/2005/8/layout/chevron2"/>
    <dgm:cxn modelId="{C30ED923-A1DA-406C-B649-42E73229FE4B}" type="presParOf" srcId="{FC7DCFE2-3106-48E0-8F8A-00826EE3EB0F}" destId="{44A3A722-DD60-4143-B67F-33A44A516F29}" srcOrd="0" destOrd="0" presId="urn:microsoft.com/office/officeart/2005/8/layout/chevron2"/>
    <dgm:cxn modelId="{6B9E7C22-AAD5-426B-B07D-ED8E840E79C0}" type="presParOf" srcId="{FC7DCFE2-3106-48E0-8F8A-00826EE3EB0F}" destId="{641E42F1-DDD5-41B9-AA7F-961F56E471AB}" srcOrd="1" destOrd="0" presId="urn:microsoft.com/office/officeart/2005/8/layout/chevron2"/>
    <dgm:cxn modelId="{D57E5F0A-829A-40BD-8E87-C7ABB3C5A27C}" type="presParOf" srcId="{9D02A515-7824-4D02-A5ED-74C96D0DE60F}" destId="{243DD4D8-A96A-4F57-8422-5554B07A1060}" srcOrd="1" destOrd="0" presId="urn:microsoft.com/office/officeart/2005/8/layout/chevron2"/>
    <dgm:cxn modelId="{6DEE7531-75E8-438B-898E-1C8967D3BC02}" type="presParOf" srcId="{9D02A515-7824-4D02-A5ED-74C96D0DE60F}" destId="{F8646C3B-1B93-479F-9C96-39B200A82009}" srcOrd="2" destOrd="0" presId="urn:microsoft.com/office/officeart/2005/8/layout/chevron2"/>
    <dgm:cxn modelId="{FF42B1E9-022D-4428-AA3C-9637EC2355EB}" type="presParOf" srcId="{F8646C3B-1B93-479F-9C96-39B200A82009}" destId="{81F60686-5CD8-4A9F-AA7F-762B86DFB9B8}" srcOrd="0" destOrd="0" presId="urn:microsoft.com/office/officeart/2005/8/layout/chevron2"/>
    <dgm:cxn modelId="{E9BC7BBC-52B9-4FA4-ABD7-E89FB1EEE1DE}" type="presParOf" srcId="{F8646C3B-1B93-479F-9C96-39B200A82009}" destId="{6C983CDD-F91D-4F7D-BFE5-15ECDE777FF9}" srcOrd="1" destOrd="0" presId="urn:microsoft.com/office/officeart/2005/8/layout/chevron2"/>
    <dgm:cxn modelId="{92950C58-BD91-42BC-BD0A-B529AF516CE0}" type="presParOf" srcId="{9D02A515-7824-4D02-A5ED-74C96D0DE60F}" destId="{751E6D76-A387-4902-993F-4223AA19A3F6}" srcOrd="3" destOrd="0" presId="urn:microsoft.com/office/officeart/2005/8/layout/chevron2"/>
    <dgm:cxn modelId="{74F4680B-A9D2-461C-8ECB-1563F13138DA}" type="presParOf" srcId="{9D02A515-7824-4D02-A5ED-74C96D0DE60F}" destId="{EF4B747B-A6EF-4457-B11B-534383FAF74B}" srcOrd="4" destOrd="0" presId="urn:microsoft.com/office/officeart/2005/8/layout/chevron2"/>
    <dgm:cxn modelId="{E2E95186-FBDC-4CA9-95F8-3CA5277E6D4E}" type="presParOf" srcId="{EF4B747B-A6EF-4457-B11B-534383FAF74B}" destId="{E361874E-0C4A-484C-97A8-C7B64A0911E6}" srcOrd="0" destOrd="0" presId="urn:microsoft.com/office/officeart/2005/8/layout/chevron2"/>
    <dgm:cxn modelId="{E7628E13-D0CC-4002-87D0-6AF43101A492}" type="presParOf" srcId="{EF4B747B-A6EF-4457-B11B-534383FAF74B}" destId="{F3170B22-D32F-41DD-9ED4-1DE74CF0471A}" srcOrd="1" destOrd="0" presId="urn:microsoft.com/office/officeart/2005/8/layout/chevron2"/>
    <dgm:cxn modelId="{6534775F-6D4B-47E6-BA32-5C80C1B79BB1}" type="presParOf" srcId="{9D02A515-7824-4D02-A5ED-74C96D0DE60F}" destId="{C3899AD3-646F-4B8A-9AB4-C7472ECE6F2D}" srcOrd="5" destOrd="0" presId="urn:microsoft.com/office/officeart/2005/8/layout/chevron2"/>
    <dgm:cxn modelId="{D0AF1A49-F9C9-431F-9787-1ED6C9E16F06}" type="presParOf" srcId="{9D02A515-7824-4D02-A5ED-74C96D0DE60F}" destId="{FF7C4FF4-F816-429E-89F7-FD323DACA4CB}" srcOrd="6" destOrd="0" presId="urn:microsoft.com/office/officeart/2005/8/layout/chevron2"/>
    <dgm:cxn modelId="{9C7B8A22-B8CA-4359-B7CB-5735B3EE57DF}" type="presParOf" srcId="{FF7C4FF4-F816-429E-89F7-FD323DACA4CB}" destId="{17AA9658-15AE-4B02-ADDE-9EF7D6BE8820}" srcOrd="0" destOrd="0" presId="urn:microsoft.com/office/officeart/2005/8/layout/chevron2"/>
    <dgm:cxn modelId="{09DD7EF2-0C29-4D67-95EE-40ECF70F6245}" type="presParOf" srcId="{FF7C4FF4-F816-429E-89F7-FD323DACA4CB}" destId="{9A5850DB-BA10-4FB1-8307-977A501E6E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A20839-E33B-48A2-9014-49F2CA2A2451}" type="doc">
      <dgm:prSet loTypeId="urn:microsoft.com/office/officeart/2005/8/layout/chevron2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40CE18D-5574-44FD-A3CE-C64B32B966E2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7D3D9555-7255-476E-B4C5-403D8E1A1D9B}" type="parTrans" cxnId="{53F7CE67-6A29-4C5F-971D-498F3630CB31}">
      <dgm:prSet/>
      <dgm:spPr/>
      <dgm:t>
        <a:bodyPr/>
        <a:lstStyle/>
        <a:p>
          <a:endParaRPr lang="ru-RU"/>
        </a:p>
      </dgm:t>
    </dgm:pt>
    <dgm:pt modelId="{CE291088-5D91-429D-8111-4702BF442F99}" type="sibTrans" cxnId="{53F7CE67-6A29-4C5F-971D-498F3630CB31}">
      <dgm:prSet/>
      <dgm:spPr/>
      <dgm:t>
        <a:bodyPr/>
        <a:lstStyle/>
        <a:p>
          <a:endParaRPr lang="ru-RU"/>
        </a:p>
      </dgm:t>
    </dgm:pt>
    <dgm:pt modelId="{5E6BA470-16E9-41A8-AD86-0F7EBE484CF0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Рәсемне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кара</a:t>
          </a:r>
        </a:p>
      </dgm:t>
    </dgm:pt>
    <dgm:pt modelId="{BFC505A0-1D0E-4E42-A8C1-CE7C12DAE72C}" type="parTrans" cxnId="{6F673918-EBC4-4BCD-AAA5-7C2F9DA3D399}">
      <dgm:prSet/>
      <dgm:spPr/>
      <dgm:t>
        <a:bodyPr/>
        <a:lstStyle/>
        <a:p>
          <a:endParaRPr lang="ru-RU"/>
        </a:p>
      </dgm:t>
    </dgm:pt>
    <dgm:pt modelId="{C279CE90-1EB7-446D-A0A5-9B237028DAC6}" type="sibTrans" cxnId="{6F673918-EBC4-4BCD-AAA5-7C2F9DA3D399}">
      <dgm:prSet/>
      <dgm:spPr/>
      <dgm:t>
        <a:bodyPr/>
        <a:lstStyle/>
        <a:p>
          <a:endParaRPr lang="ru-RU"/>
        </a:p>
      </dgm:t>
    </dgm:pt>
    <dgm:pt modelId="{B8EFCF8D-C8B1-4358-A239-52C539913C2F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F182F9A0-E53E-4CBC-900F-FE48E0819EFD}" type="parTrans" cxnId="{E32E240D-B447-476A-97A9-2007429C34E5}">
      <dgm:prSet/>
      <dgm:spPr/>
      <dgm:t>
        <a:bodyPr/>
        <a:lstStyle/>
        <a:p>
          <a:endParaRPr lang="ru-RU"/>
        </a:p>
      </dgm:t>
    </dgm:pt>
    <dgm:pt modelId="{385E8FA4-7724-44D7-B394-1B964D6FECCA}" type="sibTrans" cxnId="{E32E240D-B447-476A-97A9-2007429C34E5}">
      <dgm:prSet/>
      <dgm:spPr/>
      <dgm:t>
        <a:bodyPr/>
        <a:lstStyle/>
        <a:p>
          <a:endParaRPr lang="ru-RU"/>
        </a:p>
      </dgm:t>
    </dgm:pt>
    <dgm:pt modelId="{470DD6C7-A93C-49BB-85F2-7D6D91DB8A75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Шәүләдә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күргән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җиләк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җимешне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ата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3549F-04DD-4F33-980F-F937B2686845}" type="parTrans" cxnId="{0992A757-E543-43AE-91C3-03287DD60486}">
      <dgm:prSet/>
      <dgm:spPr/>
      <dgm:t>
        <a:bodyPr/>
        <a:lstStyle/>
        <a:p>
          <a:endParaRPr lang="ru-RU"/>
        </a:p>
      </dgm:t>
    </dgm:pt>
    <dgm:pt modelId="{0F32CC03-FFC3-412D-9048-454F3CCA46A1}" type="sibTrans" cxnId="{0992A757-E543-43AE-91C3-03287DD60486}">
      <dgm:prSet/>
      <dgm:spPr/>
      <dgm:t>
        <a:bodyPr/>
        <a:lstStyle/>
        <a:p>
          <a:endParaRPr lang="ru-RU"/>
        </a:p>
      </dgm:t>
    </dgm:pt>
    <dgm:pt modelId="{F2E15A77-77AA-474B-81FD-A67809F00698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4E1D689B-2EA6-4930-A63D-C937FCD24D22}" type="parTrans" cxnId="{299EC3BE-4151-4833-A3E8-8A1B74B83997}">
      <dgm:prSet/>
      <dgm:spPr/>
      <dgm:t>
        <a:bodyPr/>
        <a:lstStyle/>
        <a:p>
          <a:endParaRPr lang="ru-RU"/>
        </a:p>
      </dgm:t>
    </dgm:pt>
    <dgm:pt modelId="{BD88F759-AA45-4D46-85EE-144E47A7EEF9}" type="sibTrans" cxnId="{299EC3BE-4151-4833-A3E8-8A1B74B83997}">
      <dgm:prSet/>
      <dgm:spPr/>
      <dgm:t>
        <a:bodyPr/>
        <a:lstStyle/>
        <a:p>
          <a:endParaRPr lang="ru-RU"/>
        </a:p>
      </dgm:t>
    </dgm:pt>
    <dgm:pt modelId="{42639809-6C73-4031-91DE-CF0AF3B901C2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Үзеңне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тикшер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4EEB21-9188-4603-8406-5DD5C72810AB}" type="parTrans" cxnId="{FF6D67E0-7545-4DFD-80EB-82FDFF37C8D0}">
      <dgm:prSet/>
      <dgm:spPr/>
      <dgm:t>
        <a:bodyPr/>
        <a:lstStyle/>
        <a:p>
          <a:endParaRPr lang="ru-RU"/>
        </a:p>
      </dgm:t>
    </dgm:pt>
    <dgm:pt modelId="{7E00B990-6ED8-4238-9A11-DAF14785EA1E}" type="sibTrans" cxnId="{FF6D67E0-7545-4DFD-80EB-82FDFF37C8D0}">
      <dgm:prSet/>
      <dgm:spPr/>
      <dgm:t>
        <a:bodyPr/>
        <a:lstStyle/>
        <a:p>
          <a:endParaRPr lang="ru-RU"/>
        </a:p>
      </dgm:t>
    </dgm:pt>
    <dgm:pt modelId="{B94CD479-C228-48F2-A1DC-A46EFE3E901C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gm:t>
    </dgm:pt>
    <dgm:pt modelId="{EF169E31-4C1F-4C97-9B18-21573CC265DC}" type="parTrans" cxnId="{50186F92-8056-47E4-B6BA-E019818E58AE}">
      <dgm:prSet/>
      <dgm:spPr/>
      <dgm:t>
        <a:bodyPr/>
        <a:lstStyle/>
        <a:p>
          <a:endParaRPr lang="ru-RU"/>
        </a:p>
      </dgm:t>
    </dgm:pt>
    <dgm:pt modelId="{CB3C347B-6931-4349-8CBC-A0F1ED0EBD50}" type="sibTrans" cxnId="{50186F92-8056-47E4-B6BA-E019818E58AE}">
      <dgm:prSet/>
      <dgm:spPr/>
      <dgm:t>
        <a:bodyPr/>
        <a:lstStyle/>
        <a:p>
          <a:endParaRPr lang="ru-RU"/>
        </a:p>
      </dgm:t>
    </dgm:pt>
    <dgm:pt modelId="{D4F971B2-0820-484F-B897-EB9EFD71B8BC}">
      <dgm:prSet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BAC9D-66F9-4DF7-96EC-F28E977E44F8}" type="parTrans" cxnId="{08CF80FC-3D96-4D58-9AFB-3E39330E3288}">
      <dgm:prSet/>
      <dgm:spPr/>
      <dgm:t>
        <a:bodyPr/>
        <a:lstStyle/>
        <a:p>
          <a:endParaRPr lang="ru-RU"/>
        </a:p>
      </dgm:t>
    </dgm:pt>
    <dgm:pt modelId="{C56722CF-9F76-4FEA-999D-855F33B60AC2}" type="sibTrans" cxnId="{08CF80FC-3D96-4D58-9AFB-3E39330E3288}">
      <dgm:prSet/>
      <dgm:spPr/>
      <dgm:t>
        <a:bodyPr/>
        <a:lstStyle/>
        <a:p>
          <a:endParaRPr lang="ru-RU"/>
        </a:p>
      </dgm:t>
    </dgm:pt>
    <dgm:pt modelId="{9D02A515-7824-4D02-A5ED-74C96D0DE60F}" type="pres">
      <dgm:prSet presAssocID="{41A20839-E33B-48A2-9014-49F2CA2A2451}" presName="linearFlow" presStyleCnt="0">
        <dgm:presLayoutVars>
          <dgm:dir/>
          <dgm:animLvl val="lvl"/>
          <dgm:resizeHandles val="exact"/>
        </dgm:presLayoutVars>
      </dgm:prSet>
      <dgm:spPr/>
    </dgm:pt>
    <dgm:pt modelId="{FC7DCFE2-3106-48E0-8F8A-00826EE3EB0F}" type="pres">
      <dgm:prSet presAssocID="{840CE18D-5574-44FD-A3CE-C64B32B966E2}" presName="composite" presStyleCnt="0"/>
      <dgm:spPr/>
    </dgm:pt>
    <dgm:pt modelId="{44A3A722-DD60-4143-B67F-33A44A516F29}" type="pres">
      <dgm:prSet presAssocID="{840CE18D-5574-44FD-A3CE-C64B32B966E2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641E42F1-DDD5-41B9-AA7F-961F56E471AB}" type="pres">
      <dgm:prSet presAssocID="{840CE18D-5574-44FD-A3CE-C64B32B966E2}" presName="descendantText" presStyleLbl="alignAcc1" presStyleIdx="0" presStyleCnt="4">
        <dgm:presLayoutVars>
          <dgm:bulletEnabled val="1"/>
        </dgm:presLayoutVars>
      </dgm:prSet>
      <dgm:spPr/>
    </dgm:pt>
    <dgm:pt modelId="{243DD4D8-A96A-4F57-8422-5554B07A1060}" type="pres">
      <dgm:prSet presAssocID="{CE291088-5D91-429D-8111-4702BF442F99}" presName="sp" presStyleCnt="0"/>
      <dgm:spPr/>
    </dgm:pt>
    <dgm:pt modelId="{F8646C3B-1B93-479F-9C96-39B200A82009}" type="pres">
      <dgm:prSet presAssocID="{B8EFCF8D-C8B1-4358-A239-52C539913C2F}" presName="composite" presStyleCnt="0"/>
      <dgm:spPr/>
    </dgm:pt>
    <dgm:pt modelId="{81F60686-5CD8-4A9F-AA7F-762B86DFB9B8}" type="pres">
      <dgm:prSet presAssocID="{B8EFCF8D-C8B1-4358-A239-52C539913C2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6C983CDD-F91D-4F7D-BFE5-15ECDE777FF9}" type="pres">
      <dgm:prSet presAssocID="{B8EFCF8D-C8B1-4358-A239-52C539913C2F}" presName="descendantText" presStyleLbl="alignAcc1" presStyleIdx="1" presStyleCnt="4">
        <dgm:presLayoutVars>
          <dgm:bulletEnabled val="1"/>
        </dgm:presLayoutVars>
      </dgm:prSet>
      <dgm:spPr/>
    </dgm:pt>
    <dgm:pt modelId="{751E6D76-A387-4902-993F-4223AA19A3F6}" type="pres">
      <dgm:prSet presAssocID="{385E8FA4-7724-44D7-B394-1B964D6FECCA}" presName="sp" presStyleCnt="0"/>
      <dgm:spPr/>
    </dgm:pt>
    <dgm:pt modelId="{EF4B747B-A6EF-4457-B11B-534383FAF74B}" type="pres">
      <dgm:prSet presAssocID="{F2E15A77-77AA-474B-81FD-A67809F00698}" presName="composite" presStyleCnt="0"/>
      <dgm:spPr/>
    </dgm:pt>
    <dgm:pt modelId="{E361874E-0C4A-484C-97A8-C7B64A0911E6}" type="pres">
      <dgm:prSet presAssocID="{F2E15A77-77AA-474B-81FD-A67809F00698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3170B22-D32F-41DD-9ED4-1DE74CF0471A}" type="pres">
      <dgm:prSet presAssocID="{F2E15A77-77AA-474B-81FD-A67809F00698}" presName="descendantText" presStyleLbl="alignAcc1" presStyleIdx="2" presStyleCnt="4">
        <dgm:presLayoutVars>
          <dgm:bulletEnabled val="1"/>
        </dgm:presLayoutVars>
      </dgm:prSet>
      <dgm:spPr/>
    </dgm:pt>
    <dgm:pt modelId="{C3899AD3-646F-4B8A-9AB4-C7472ECE6F2D}" type="pres">
      <dgm:prSet presAssocID="{BD88F759-AA45-4D46-85EE-144E47A7EEF9}" presName="sp" presStyleCnt="0"/>
      <dgm:spPr/>
    </dgm:pt>
    <dgm:pt modelId="{FF7C4FF4-F816-429E-89F7-FD323DACA4CB}" type="pres">
      <dgm:prSet presAssocID="{B94CD479-C228-48F2-A1DC-A46EFE3E901C}" presName="composite" presStyleCnt="0"/>
      <dgm:spPr/>
    </dgm:pt>
    <dgm:pt modelId="{17AA9658-15AE-4B02-ADDE-9EF7D6BE8820}" type="pres">
      <dgm:prSet presAssocID="{B94CD479-C228-48F2-A1DC-A46EFE3E901C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9A5850DB-BA10-4FB1-8307-977A501E6E13}" type="pres">
      <dgm:prSet presAssocID="{B94CD479-C228-48F2-A1DC-A46EFE3E901C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32E240D-B447-476A-97A9-2007429C34E5}" srcId="{41A20839-E33B-48A2-9014-49F2CA2A2451}" destId="{B8EFCF8D-C8B1-4358-A239-52C539913C2F}" srcOrd="1" destOrd="0" parTransId="{F182F9A0-E53E-4CBC-900F-FE48E0819EFD}" sibTransId="{385E8FA4-7724-44D7-B394-1B964D6FECCA}"/>
    <dgm:cxn modelId="{6F673918-EBC4-4BCD-AAA5-7C2F9DA3D399}" srcId="{840CE18D-5574-44FD-A3CE-C64B32B966E2}" destId="{5E6BA470-16E9-41A8-AD86-0F7EBE484CF0}" srcOrd="0" destOrd="0" parTransId="{BFC505A0-1D0E-4E42-A8C1-CE7C12DAE72C}" sibTransId="{C279CE90-1EB7-446D-A0A5-9B237028DAC6}"/>
    <dgm:cxn modelId="{9E5A6A1B-C7C9-42F0-857B-AA1A9BB11BFD}" type="presOf" srcId="{840CE18D-5574-44FD-A3CE-C64B32B966E2}" destId="{44A3A722-DD60-4143-B67F-33A44A516F29}" srcOrd="0" destOrd="0" presId="urn:microsoft.com/office/officeart/2005/8/layout/chevron2"/>
    <dgm:cxn modelId="{29C63C2B-83A7-4504-B4B2-3CE4BB23FF51}" type="presOf" srcId="{41A20839-E33B-48A2-9014-49F2CA2A2451}" destId="{9D02A515-7824-4D02-A5ED-74C96D0DE60F}" srcOrd="0" destOrd="0" presId="urn:microsoft.com/office/officeart/2005/8/layout/chevron2"/>
    <dgm:cxn modelId="{82811030-341A-4731-8C3C-8E388C4728E1}" type="presOf" srcId="{F2E15A77-77AA-474B-81FD-A67809F00698}" destId="{E361874E-0C4A-484C-97A8-C7B64A0911E6}" srcOrd="0" destOrd="0" presId="urn:microsoft.com/office/officeart/2005/8/layout/chevron2"/>
    <dgm:cxn modelId="{C5FB7A3F-3BC4-44BB-91D9-A4515B9239C3}" type="presOf" srcId="{42639809-6C73-4031-91DE-CF0AF3B901C2}" destId="{F3170B22-D32F-41DD-9ED4-1DE74CF0471A}" srcOrd="0" destOrd="0" presId="urn:microsoft.com/office/officeart/2005/8/layout/chevron2"/>
    <dgm:cxn modelId="{53F7CE67-6A29-4C5F-971D-498F3630CB31}" srcId="{41A20839-E33B-48A2-9014-49F2CA2A2451}" destId="{840CE18D-5574-44FD-A3CE-C64B32B966E2}" srcOrd="0" destOrd="0" parTransId="{7D3D9555-7255-476E-B4C5-403D8E1A1D9B}" sibTransId="{CE291088-5D91-429D-8111-4702BF442F99}"/>
    <dgm:cxn modelId="{78985E4D-A17F-45C0-AFDE-0B26C3FDCD40}" type="presOf" srcId="{D4F971B2-0820-484F-B897-EB9EFD71B8BC}" destId="{9A5850DB-BA10-4FB1-8307-977A501E6E13}" srcOrd="0" destOrd="0" presId="urn:microsoft.com/office/officeart/2005/8/layout/chevron2"/>
    <dgm:cxn modelId="{6456DA6E-1F53-494F-AEDB-356614A0C1ED}" type="presOf" srcId="{470DD6C7-A93C-49BB-85F2-7D6D91DB8A75}" destId="{6C983CDD-F91D-4F7D-BFE5-15ECDE777FF9}" srcOrd="0" destOrd="0" presId="urn:microsoft.com/office/officeart/2005/8/layout/chevron2"/>
    <dgm:cxn modelId="{E7D35074-996D-4FD9-9F46-620A6501E866}" type="presOf" srcId="{5E6BA470-16E9-41A8-AD86-0F7EBE484CF0}" destId="{641E42F1-DDD5-41B9-AA7F-961F56E471AB}" srcOrd="0" destOrd="0" presId="urn:microsoft.com/office/officeart/2005/8/layout/chevron2"/>
    <dgm:cxn modelId="{0992A757-E543-43AE-91C3-03287DD60486}" srcId="{B8EFCF8D-C8B1-4358-A239-52C539913C2F}" destId="{470DD6C7-A93C-49BB-85F2-7D6D91DB8A75}" srcOrd="0" destOrd="0" parTransId="{F263549F-04DD-4F33-980F-F937B2686845}" sibTransId="{0F32CC03-FFC3-412D-9048-454F3CCA46A1}"/>
    <dgm:cxn modelId="{50186F92-8056-47E4-B6BA-E019818E58AE}" srcId="{41A20839-E33B-48A2-9014-49F2CA2A2451}" destId="{B94CD479-C228-48F2-A1DC-A46EFE3E901C}" srcOrd="3" destOrd="0" parTransId="{EF169E31-4C1F-4C97-9B18-21573CC265DC}" sibTransId="{CB3C347B-6931-4349-8CBC-A0F1ED0EBD50}"/>
    <dgm:cxn modelId="{299EC3BE-4151-4833-A3E8-8A1B74B83997}" srcId="{41A20839-E33B-48A2-9014-49F2CA2A2451}" destId="{F2E15A77-77AA-474B-81FD-A67809F00698}" srcOrd="2" destOrd="0" parTransId="{4E1D689B-2EA6-4930-A63D-C937FCD24D22}" sibTransId="{BD88F759-AA45-4D46-85EE-144E47A7EEF9}"/>
    <dgm:cxn modelId="{E1A197D7-1949-469C-8BAC-7C5F1F20671F}" type="presOf" srcId="{B8EFCF8D-C8B1-4358-A239-52C539913C2F}" destId="{81F60686-5CD8-4A9F-AA7F-762B86DFB9B8}" srcOrd="0" destOrd="0" presId="urn:microsoft.com/office/officeart/2005/8/layout/chevron2"/>
    <dgm:cxn modelId="{FF6D67E0-7545-4DFD-80EB-82FDFF37C8D0}" srcId="{F2E15A77-77AA-474B-81FD-A67809F00698}" destId="{42639809-6C73-4031-91DE-CF0AF3B901C2}" srcOrd="0" destOrd="0" parTransId="{674EEB21-9188-4603-8406-5DD5C72810AB}" sibTransId="{7E00B990-6ED8-4238-9A11-DAF14785EA1E}"/>
    <dgm:cxn modelId="{B17AB8F7-0C57-4758-B2BD-5EF143783674}" type="presOf" srcId="{B94CD479-C228-48F2-A1DC-A46EFE3E901C}" destId="{17AA9658-15AE-4B02-ADDE-9EF7D6BE8820}" srcOrd="0" destOrd="0" presId="urn:microsoft.com/office/officeart/2005/8/layout/chevron2"/>
    <dgm:cxn modelId="{08CF80FC-3D96-4D58-9AFB-3E39330E3288}" srcId="{B94CD479-C228-48F2-A1DC-A46EFE3E901C}" destId="{D4F971B2-0820-484F-B897-EB9EFD71B8BC}" srcOrd="0" destOrd="0" parTransId="{9E1BAC9D-66F9-4DF7-96EC-F28E977E44F8}" sibTransId="{C56722CF-9F76-4FEA-999D-855F33B60AC2}"/>
    <dgm:cxn modelId="{C0DCE4C1-5F9B-40AB-BB47-51F33BE7E6C4}" type="presParOf" srcId="{9D02A515-7824-4D02-A5ED-74C96D0DE60F}" destId="{FC7DCFE2-3106-48E0-8F8A-00826EE3EB0F}" srcOrd="0" destOrd="0" presId="urn:microsoft.com/office/officeart/2005/8/layout/chevron2"/>
    <dgm:cxn modelId="{FA91290F-FF5E-4901-AB91-3971810FBC74}" type="presParOf" srcId="{FC7DCFE2-3106-48E0-8F8A-00826EE3EB0F}" destId="{44A3A722-DD60-4143-B67F-33A44A516F29}" srcOrd="0" destOrd="0" presId="urn:microsoft.com/office/officeart/2005/8/layout/chevron2"/>
    <dgm:cxn modelId="{8F57E313-7BBD-45E8-880B-A60B0D25FC08}" type="presParOf" srcId="{FC7DCFE2-3106-48E0-8F8A-00826EE3EB0F}" destId="{641E42F1-DDD5-41B9-AA7F-961F56E471AB}" srcOrd="1" destOrd="0" presId="urn:microsoft.com/office/officeart/2005/8/layout/chevron2"/>
    <dgm:cxn modelId="{033C603E-605C-4EEE-AC9E-BE67898F2087}" type="presParOf" srcId="{9D02A515-7824-4D02-A5ED-74C96D0DE60F}" destId="{243DD4D8-A96A-4F57-8422-5554B07A1060}" srcOrd="1" destOrd="0" presId="urn:microsoft.com/office/officeart/2005/8/layout/chevron2"/>
    <dgm:cxn modelId="{4AFC7828-69CE-4F7F-934B-7F8818B11528}" type="presParOf" srcId="{9D02A515-7824-4D02-A5ED-74C96D0DE60F}" destId="{F8646C3B-1B93-479F-9C96-39B200A82009}" srcOrd="2" destOrd="0" presId="urn:microsoft.com/office/officeart/2005/8/layout/chevron2"/>
    <dgm:cxn modelId="{575F24BA-1B53-45D1-B845-07779C739B0D}" type="presParOf" srcId="{F8646C3B-1B93-479F-9C96-39B200A82009}" destId="{81F60686-5CD8-4A9F-AA7F-762B86DFB9B8}" srcOrd="0" destOrd="0" presId="urn:microsoft.com/office/officeart/2005/8/layout/chevron2"/>
    <dgm:cxn modelId="{4F433CC1-40B7-4B0A-887A-EC5ED41E39E0}" type="presParOf" srcId="{F8646C3B-1B93-479F-9C96-39B200A82009}" destId="{6C983CDD-F91D-4F7D-BFE5-15ECDE777FF9}" srcOrd="1" destOrd="0" presId="urn:microsoft.com/office/officeart/2005/8/layout/chevron2"/>
    <dgm:cxn modelId="{7E678E9F-CC64-4290-8910-7D85E6CD6E62}" type="presParOf" srcId="{9D02A515-7824-4D02-A5ED-74C96D0DE60F}" destId="{751E6D76-A387-4902-993F-4223AA19A3F6}" srcOrd="3" destOrd="0" presId="urn:microsoft.com/office/officeart/2005/8/layout/chevron2"/>
    <dgm:cxn modelId="{B493814A-F73A-4C17-A35E-2C57DF33894E}" type="presParOf" srcId="{9D02A515-7824-4D02-A5ED-74C96D0DE60F}" destId="{EF4B747B-A6EF-4457-B11B-534383FAF74B}" srcOrd="4" destOrd="0" presId="urn:microsoft.com/office/officeart/2005/8/layout/chevron2"/>
    <dgm:cxn modelId="{910F07B8-D1A1-4A37-85BD-62835B05D362}" type="presParOf" srcId="{EF4B747B-A6EF-4457-B11B-534383FAF74B}" destId="{E361874E-0C4A-484C-97A8-C7B64A0911E6}" srcOrd="0" destOrd="0" presId="urn:microsoft.com/office/officeart/2005/8/layout/chevron2"/>
    <dgm:cxn modelId="{EDC2E36C-333B-4080-A903-A00667D35833}" type="presParOf" srcId="{EF4B747B-A6EF-4457-B11B-534383FAF74B}" destId="{F3170B22-D32F-41DD-9ED4-1DE74CF0471A}" srcOrd="1" destOrd="0" presId="urn:microsoft.com/office/officeart/2005/8/layout/chevron2"/>
    <dgm:cxn modelId="{AB717156-4C80-48E8-A589-ACBECBA3A7A3}" type="presParOf" srcId="{9D02A515-7824-4D02-A5ED-74C96D0DE60F}" destId="{C3899AD3-646F-4B8A-9AB4-C7472ECE6F2D}" srcOrd="5" destOrd="0" presId="urn:microsoft.com/office/officeart/2005/8/layout/chevron2"/>
    <dgm:cxn modelId="{72985BDD-3478-4EC3-83C3-5A2EAB15DD8F}" type="presParOf" srcId="{9D02A515-7824-4D02-A5ED-74C96D0DE60F}" destId="{FF7C4FF4-F816-429E-89F7-FD323DACA4CB}" srcOrd="6" destOrd="0" presId="urn:microsoft.com/office/officeart/2005/8/layout/chevron2"/>
    <dgm:cxn modelId="{02271061-8D92-4D6B-ACCB-1B54A5923A4B}" type="presParOf" srcId="{FF7C4FF4-F816-429E-89F7-FD323DACA4CB}" destId="{17AA9658-15AE-4B02-ADDE-9EF7D6BE8820}" srcOrd="0" destOrd="0" presId="urn:microsoft.com/office/officeart/2005/8/layout/chevron2"/>
    <dgm:cxn modelId="{26B41E74-E6BD-4104-A0A5-42FD673F84F5}" type="presParOf" srcId="{FF7C4FF4-F816-429E-89F7-FD323DACA4CB}" destId="{9A5850DB-BA10-4FB1-8307-977A501E6E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A20839-E33B-48A2-9014-49F2CA2A2451}" type="doc">
      <dgm:prSet loTypeId="urn:microsoft.com/office/officeart/2005/8/layout/chevron2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40CE18D-5574-44FD-A3CE-C64B32B966E2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7D3D9555-7255-476E-B4C5-403D8E1A1D9B}" type="parTrans" cxnId="{53F7CE67-6A29-4C5F-971D-498F3630CB31}">
      <dgm:prSet/>
      <dgm:spPr/>
      <dgm:t>
        <a:bodyPr/>
        <a:lstStyle/>
        <a:p>
          <a:endParaRPr lang="ru-RU"/>
        </a:p>
      </dgm:t>
    </dgm:pt>
    <dgm:pt modelId="{CE291088-5D91-429D-8111-4702BF442F99}" type="sibTrans" cxnId="{53F7CE67-6A29-4C5F-971D-498F3630CB31}">
      <dgm:prSet/>
      <dgm:spPr/>
      <dgm:t>
        <a:bodyPr/>
        <a:lstStyle/>
        <a:p>
          <a:endParaRPr lang="ru-RU"/>
        </a:p>
      </dgm:t>
    </dgm:pt>
    <dgm:pt modelId="{5E6BA470-16E9-41A8-AD86-0F7EBE484CF0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Җиләк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җимешне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игътибар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белән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кара</a:t>
          </a:r>
        </a:p>
      </dgm:t>
    </dgm:pt>
    <dgm:pt modelId="{BFC505A0-1D0E-4E42-A8C1-CE7C12DAE72C}" type="parTrans" cxnId="{6F673918-EBC4-4BCD-AAA5-7C2F9DA3D399}">
      <dgm:prSet/>
      <dgm:spPr/>
      <dgm:t>
        <a:bodyPr/>
        <a:lstStyle/>
        <a:p>
          <a:endParaRPr lang="ru-RU"/>
        </a:p>
      </dgm:t>
    </dgm:pt>
    <dgm:pt modelId="{C279CE90-1EB7-446D-A0A5-9B237028DAC6}" type="sibTrans" cxnId="{6F673918-EBC4-4BCD-AAA5-7C2F9DA3D399}">
      <dgm:prSet/>
      <dgm:spPr/>
      <dgm:t>
        <a:bodyPr/>
        <a:lstStyle/>
        <a:p>
          <a:endParaRPr lang="ru-RU"/>
        </a:p>
      </dgm:t>
    </dgm:pt>
    <dgm:pt modelId="{B8EFCF8D-C8B1-4358-A239-52C539913C2F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F182F9A0-E53E-4CBC-900F-FE48E0819EFD}" type="parTrans" cxnId="{E32E240D-B447-476A-97A9-2007429C34E5}">
      <dgm:prSet/>
      <dgm:spPr/>
      <dgm:t>
        <a:bodyPr/>
        <a:lstStyle/>
        <a:p>
          <a:endParaRPr lang="ru-RU"/>
        </a:p>
      </dgm:t>
    </dgm:pt>
    <dgm:pt modelId="{385E8FA4-7724-44D7-B394-1B964D6FECCA}" type="sibTrans" cxnId="{E32E240D-B447-476A-97A9-2007429C34E5}">
      <dgm:prSet/>
      <dgm:spPr/>
      <dgm:t>
        <a:bodyPr/>
        <a:lstStyle/>
        <a:p>
          <a:endParaRPr lang="ru-RU"/>
        </a:p>
      </dgm:t>
    </dgm:pt>
    <dgm:pt modelId="{470DD6C7-A93C-49BB-85F2-7D6D91DB8A75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җиләк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җимешне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тап</a:t>
          </a:r>
        </a:p>
      </dgm:t>
    </dgm:pt>
    <dgm:pt modelId="{F263549F-04DD-4F33-980F-F937B2686845}" type="parTrans" cxnId="{0992A757-E543-43AE-91C3-03287DD60486}">
      <dgm:prSet/>
      <dgm:spPr/>
      <dgm:t>
        <a:bodyPr/>
        <a:lstStyle/>
        <a:p>
          <a:endParaRPr lang="ru-RU"/>
        </a:p>
      </dgm:t>
    </dgm:pt>
    <dgm:pt modelId="{0F32CC03-FFC3-412D-9048-454F3CCA46A1}" type="sibTrans" cxnId="{0992A757-E543-43AE-91C3-03287DD60486}">
      <dgm:prSet/>
      <dgm:spPr/>
      <dgm:t>
        <a:bodyPr/>
        <a:lstStyle/>
        <a:p>
          <a:endParaRPr lang="ru-RU"/>
        </a:p>
      </dgm:t>
    </dgm:pt>
    <dgm:pt modelId="{F2E15A77-77AA-474B-81FD-A67809F00698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4E1D689B-2EA6-4930-A63D-C937FCD24D22}" type="parTrans" cxnId="{299EC3BE-4151-4833-A3E8-8A1B74B83997}">
      <dgm:prSet/>
      <dgm:spPr/>
      <dgm:t>
        <a:bodyPr/>
        <a:lstStyle/>
        <a:p>
          <a:endParaRPr lang="ru-RU"/>
        </a:p>
      </dgm:t>
    </dgm:pt>
    <dgm:pt modelId="{BD88F759-AA45-4D46-85EE-144E47A7EEF9}" type="sibTrans" cxnId="{299EC3BE-4151-4833-A3E8-8A1B74B83997}">
      <dgm:prSet/>
      <dgm:spPr/>
      <dgm:t>
        <a:bodyPr/>
        <a:lstStyle/>
        <a:p>
          <a:endParaRPr lang="ru-RU"/>
        </a:p>
      </dgm:t>
    </dgm:pt>
    <dgm:pt modelId="{42639809-6C73-4031-91DE-CF0AF3B901C2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Үзеңне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тикшер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4EEB21-9188-4603-8406-5DD5C72810AB}" type="parTrans" cxnId="{FF6D67E0-7545-4DFD-80EB-82FDFF37C8D0}">
      <dgm:prSet/>
      <dgm:spPr/>
      <dgm:t>
        <a:bodyPr/>
        <a:lstStyle/>
        <a:p>
          <a:endParaRPr lang="ru-RU"/>
        </a:p>
      </dgm:t>
    </dgm:pt>
    <dgm:pt modelId="{7E00B990-6ED8-4238-9A11-DAF14785EA1E}" type="sibTrans" cxnId="{FF6D67E0-7545-4DFD-80EB-82FDFF37C8D0}">
      <dgm:prSet/>
      <dgm:spPr/>
      <dgm:t>
        <a:bodyPr/>
        <a:lstStyle/>
        <a:p>
          <a:endParaRPr lang="ru-RU"/>
        </a:p>
      </dgm:t>
    </dgm:pt>
    <dgm:pt modelId="{B94CD479-C228-48F2-A1DC-A46EFE3E901C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gm:t>
    </dgm:pt>
    <dgm:pt modelId="{EF169E31-4C1F-4C97-9B18-21573CC265DC}" type="parTrans" cxnId="{50186F92-8056-47E4-B6BA-E019818E58AE}">
      <dgm:prSet/>
      <dgm:spPr/>
      <dgm:t>
        <a:bodyPr/>
        <a:lstStyle/>
        <a:p>
          <a:endParaRPr lang="ru-RU"/>
        </a:p>
      </dgm:t>
    </dgm:pt>
    <dgm:pt modelId="{CB3C347B-6931-4349-8CBC-A0F1ED0EBD50}" type="sibTrans" cxnId="{50186F92-8056-47E4-B6BA-E019818E58AE}">
      <dgm:prSet/>
      <dgm:spPr/>
      <dgm:t>
        <a:bodyPr/>
        <a:lstStyle/>
        <a:p>
          <a:endParaRPr lang="ru-RU"/>
        </a:p>
      </dgm:t>
    </dgm:pt>
    <dgm:pt modelId="{D4F971B2-0820-484F-B897-EB9EFD71B8BC}">
      <dgm:prSet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BAC9D-66F9-4DF7-96EC-F28E977E44F8}" type="parTrans" cxnId="{08CF80FC-3D96-4D58-9AFB-3E39330E3288}">
      <dgm:prSet/>
      <dgm:spPr/>
      <dgm:t>
        <a:bodyPr/>
        <a:lstStyle/>
        <a:p>
          <a:endParaRPr lang="ru-RU"/>
        </a:p>
      </dgm:t>
    </dgm:pt>
    <dgm:pt modelId="{C56722CF-9F76-4FEA-999D-855F33B60AC2}" type="sibTrans" cxnId="{08CF80FC-3D96-4D58-9AFB-3E39330E3288}">
      <dgm:prSet/>
      <dgm:spPr/>
      <dgm:t>
        <a:bodyPr/>
        <a:lstStyle/>
        <a:p>
          <a:endParaRPr lang="ru-RU"/>
        </a:p>
      </dgm:t>
    </dgm:pt>
    <dgm:pt modelId="{9D02A515-7824-4D02-A5ED-74C96D0DE60F}" type="pres">
      <dgm:prSet presAssocID="{41A20839-E33B-48A2-9014-49F2CA2A2451}" presName="linearFlow" presStyleCnt="0">
        <dgm:presLayoutVars>
          <dgm:dir/>
          <dgm:animLvl val="lvl"/>
          <dgm:resizeHandles val="exact"/>
        </dgm:presLayoutVars>
      </dgm:prSet>
      <dgm:spPr/>
    </dgm:pt>
    <dgm:pt modelId="{FC7DCFE2-3106-48E0-8F8A-00826EE3EB0F}" type="pres">
      <dgm:prSet presAssocID="{840CE18D-5574-44FD-A3CE-C64B32B966E2}" presName="composite" presStyleCnt="0"/>
      <dgm:spPr/>
    </dgm:pt>
    <dgm:pt modelId="{44A3A722-DD60-4143-B67F-33A44A516F29}" type="pres">
      <dgm:prSet presAssocID="{840CE18D-5574-44FD-A3CE-C64B32B966E2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641E42F1-DDD5-41B9-AA7F-961F56E471AB}" type="pres">
      <dgm:prSet presAssocID="{840CE18D-5574-44FD-A3CE-C64B32B966E2}" presName="descendantText" presStyleLbl="alignAcc1" presStyleIdx="0" presStyleCnt="4">
        <dgm:presLayoutVars>
          <dgm:bulletEnabled val="1"/>
        </dgm:presLayoutVars>
      </dgm:prSet>
      <dgm:spPr/>
    </dgm:pt>
    <dgm:pt modelId="{243DD4D8-A96A-4F57-8422-5554B07A1060}" type="pres">
      <dgm:prSet presAssocID="{CE291088-5D91-429D-8111-4702BF442F99}" presName="sp" presStyleCnt="0"/>
      <dgm:spPr/>
    </dgm:pt>
    <dgm:pt modelId="{F8646C3B-1B93-479F-9C96-39B200A82009}" type="pres">
      <dgm:prSet presAssocID="{B8EFCF8D-C8B1-4358-A239-52C539913C2F}" presName="composite" presStyleCnt="0"/>
      <dgm:spPr/>
    </dgm:pt>
    <dgm:pt modelId="{81F60686-5CD8-4A9F-AA7F-762B86DFB9B8}" type="pres">
      <dgm:prSet presAssocID="{B8EFCF8D-C8B1-4358-A239-52C539913C2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6C983CDD-F91D-4F7D-BFE5-15ECDE777FF9}" type="pres">
      <dgm:prSet presAssocID="{B8EFCF8D-C8B1-4358-A239-52C539913C2F}" presName="descendantText" presStyleLbl="alignAcc1" presStyleIdx="1" presStyleCnt="4">
        <dgm:presLayoutVars>
          <dgm:bulletEnabled val="1"/>
        </dgm:presLayoutVars>
      </dgm:prSet>
      <dgm:spPr/>
    </dgm:pt>
    <dgm:pt modelId="{751E6D76-A387-4902-993F-4223AA19A3F6}" type="pres">
      <dgm:prSet presAssocID="{385E8FA4-7724-44D7-B394-1B964D6FECCA}" presName="sp" presStyleCnt="0"/>
      <dgm:spPr/>
    </dgm:pt>
    <dgm:pt modelId="{EF4B747B-A6EF-4457-B11B-534383FAF74B}" type="pres">
      <dgm:prSet presAssocID="{F2E15A77-77AA-474B-81FD-A67809F00698}" presName="composite" presStyleCnt="0"/>
      <dgm:spPr/>
    </dgm:pt>
    <dgm:pt modelId="{E361874E-0C4A-484C-97A8-C7B64A0911E6}" type="pres">
      <dgm:prSet presAssocID="{F2E15A77-77AA-474B-81FD-A67809F00698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3170B22-D32F-41DD-9ED4-1DE74CF0471A}" type="pres">
      <dgm:prSet presAssocID="{F2E15A77-77AA-474B-81FD-A67809F00698}" presName="descendantText" presStyleLbl="alignAcc1" presStyleIdx="2" presStyleCnt="4">
        <dgm:presLayoutVars>
          <dgm:bulletEnabled val="1"/>
        </dgm:presLayoutVars>
      </dgm:prSet>
      <dgm:spPr/>
    </dgm:pt>
    <dgm:pt modelId="{C3899AD3-646F-4B8A-9AB4-C7472ECE6F2D}" type="pres">
      <dgm:prSet presAssocID="{BD88F759-AA45-4D46-85EE-144E47A7EEF9}" presName="sp" presStyleCnt="0"/>
      <dgm:spPr/>
    </dgm:pt>
    <dgm:pt modelId="{FF7C4FF4-F816-429E-89F7-FD323DACA4CB}" type="pres">
      <dgm:prSet presAssocID="{B94CD479-C228-48F2-A1DC-A46EFE3E901C}" presName="composite" presStyleCnt="0"/>
      <dgm:spPr/>
    </dgm:pt>
    <dgm:pt modelId="{17AA9658-15AE-4B02-ADDE-9EF7D6BE8820}" type="pres">
      <dgm:prSet presAssocID="{B94CD479-C228-48F2-A1DC-A46EFE3E901C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9A5850DB-BA10-4FB1-8307-977A501E6E13}" type="pres">
      <dgm:prSet presAssocID="{B94CD479-C228-48F2-A1DC-A46EFE3E901C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32E240D-B447-476A-97A9-2007429C34E5}" srcId="{41A20839-E33B-48A2-9014-49F2CA2A2451}" destId="{B8EFCF8D-C8B1-4358-A239-52C539913C2F}" srcOrd="1" destOrd="0" parTransId="{F182F9A0-E53E-4CBC-900F-FE48E0819EFD}" sibTransId="{385E8FA4-7724-44D7-B394-1B964D6FECCA}"/>
    <dgm:cxn modelId="{FD09340E-630B-46A3-845B-E3FA7404C79A}" type="presOf" srcId="{42639809-6C73-4031-91DE-CF0AF3B901C2}" destId="{F3170B22-D32F-41DD-9ED4-1DE74CF0471A}" srcOrd="0" destOrd="0" presId="urn:microsoft.com/office/officeart/2005/8/layout/chevron2"/>
    <dgm:cxn modelId="{6F673918-EBC4-4BCD-AAA5-7C2F9DA3D399}" srcId="{840CE18D-5574-44FD-A3CE-C64B32B966E2}" destId="{5E6BA470-16E9-41A8-AD86-0F7EBE484CF0}" srcOrd="0" destOrd="0" parTransId="{BFC505A0-1D0E-4E42-A8C1-CE7C12DAE72C}" sibTransId="{C279CE90-1EB7-446D-A0A5-9B237028DAC6}"/>
    <dgm:cxn modelId="{081E1E2F-26FB-4AB4-8270-6B5C8ABB4C09}" type="presOf" srcId="{D4F971B2-0820-484F-B897-EB9EFD71B8BC}" destId="{9A5850DB-BA10-4FB1-8307-977A501E6E13}" srcOrd="0" destOrd="0" presId="urn:microsoft.com/office/officeart/2005/8/layout/chevron2"/>
    <dgm:cxn modelId="{E8B60134-8153-44C5-AA17-4F493B78460C}" type="presOf" srcId="{840CE18D-5574-44FD-A3CE-C64B32B966E2}" destId="{44A3A722-DD60-4143-B67F-33A44A516F29}" srcOrd="0" destOrd="0" presId="urn:microsoft.com/office/officeart/2005/8/layout/chevron2"/>
    <dgm:cxn modelId="{9BD07B61-3BE3-40E3-A178-D9115BDE0C7D}" type="presOf" srcId="{41A20839-E33B-48A2-9014-49F2CA2A2451}" destId="{9D02A515-7824-4D02-A5ED-74C96D0DE60F}" srcOrd="0" destOrd="0" presId="urn:microsoft.com/office/officeart/2005/8/layout/chevron2"/>
    <dgm:cxn modelId="{53F7CE67-6A29-4C5F-971D-498F3630CB31}" srcId="{41A20839-E33B-48A2-9014-49F2CA2A2451}" destId="{840CE18D-5574-44FD-A3CE-C64B32B966E2}" srcOrd="0" destOrd="0" parTransId="{7D3D9555-7255-476E-B4C5-403D8E1A1D9B}" sibTransId="{CE291088-5D91-429D-8111-4702BF442F99}"/>
    <dgm:cxn modelId="{CD88F152-36F4-40F2-90D1-A744AF241E1C}" type="presOf" srcId="{F2E15A77-77AA-474B-81FD-A67809F00698}" destId="{E361874E-0C4A-484C-97A8-C7B64A0911E6}" srcOrd="0" destOrd="0" presId="urn:microsoft.com/office/officeart/2005/8/layout/chevron2"/>
    <dgm:cxn modelId="{0992A757-E543-43AE-91C3-03287DD60486}" srcId="{B8EFCF8D-C8B1-4358-A239-52C539913C2F}" destId="{470DD6C7-A93C-49BB-85F2-7D6D91DB8A75}" srcOrd="0" destOrd="0" parTransId="{F263549F-04DD-4F33-980F-F937B2686845}" sibTransId="{0F32CC03-FFC3-412D-9048-454F3CCA46A1}"/>
    <dgm:cxn modelId="{AFACC079-2D8F-4F50-B538-50343BB17DBE}" type="presOf" srcId="{B8EFCF8D-C8B1-4358-A239-52C539913C2F}" destId="{81F60686-5CD8-4A9F-AA7F-762B86DFB9B8}" srcOrd="0" destOrd="0" presId="urn:microsoft.com/office/officeart/2005/8/layout/chevron2"/>
    <dgm:cxn modelId="{DC0EBE84-1ACC-4CA0-BF3C-BE6CF56145D7}" type="presOf" srcId="{470DD6C7-A93C-49BB-85F2-7D6D91DB8A75}" destId="{6C983CDD-F91D-4F7D-BFE5-15ECDE777FF9}" srcOrd="0" destOrd="0" presId="urn:microsoft.com/office/officeart/2005/8/layout/chevron2"/>
    <dgm:cxn modelId="{50186F92-8056-47E4-B6BA-E019818E58AE}" srcId="{41A20839-E33B-48A2-9014-49F2CA2A2451}" destId="{B94CD479-C228-48F2-A1DC-A46EFE3E901C}" srcOrd="3" destOrd="0" parTransId="{EF169E31-4C1F-4C97-9B18-21573CC265DC}" sibTransId="{CB3C347B-6931-4349-8CBC-A0F1ED0EBD50}"/>
    <dgm:cxn modelId="{9B2F5CA6-A83B-4CB8-8390-80AAF927CC4E}" type="presOf" srcId="{B94CD479-C228-48F2-A1DC-A46EFE3E901C}" destId="{17AA9658-15AE-4B02-ADDE-9EF7D6BE8820}" srcOrd="0" destOrd="0" presId="urn:microsoft.com/office/officeart/2005/8/layout/chevron2"/>
    <dgm:cxn modelId="{299EC3BE-4151-4833-A3E8-8A1B74B83997}" srcId="{41A20839-E33B-48A2-9014-49F2CA2A2451}" destId="{F2E15A77-77AA-474B-81FD-A67809F00698}" srcOrd="2" destOrd="0" parTransId="{4E1D689B-2EA6-4930-A63D-C937FCD24D22}" sibTransId="{BD88F759-AA45-4D46-85EE-144E47A7EEF9}"/>
    <dgm:cxn modelId="{3B2DFAC0-FD6E-438C-864D-2CEE94FDFA78}" type="presOf" srcId="{5E6BA470-16E9-41A8-AD86-0F7EBE484CF0}" destId="{641E42F1-DDD5-41B9-AA7F-961F56E471AB}" srcOrd="0" destOrd="0" presId="urn:microsoft.com/office/officeart/2005/8/layout/chevron2"/>
    <dgm:cxn modelId="{FF6D67E0-7545-4DFD-80EB-82FDFF37C8D0}" srcId="{F2E15A77-77AA-474B-81FD-A67809F00698}" destId="{42639809-6C73-4031-91DE-CF0AF3B901C2}" srcOrd="0" destOrd="0" parTransId="{674EEB21-9188-4603-8406-5DD5C72810AB}" sibTransId="{7E00B990-6ED8-4238-9A11-DAF14785EA1E}"/>
    <dgm:cxn modelId="{08CF80FC-3D96-4D58-9AFB-3E39330E3288}" srcId="{B94CD479-C228-48F2-A1DC-A46EFE3E901C}" destId="{D4F971B2-0820-484F-B897-EB9EFD71B8BC}" srcOrd="0" destOrd="0" parTransId="{9E1BAC9D-66F9-4DF7-96EC-F28E977E44F8}" sibTransId="{C56722CF-9F76-4FEA-999D-855F33B60AC2}"/>
    <dgm:cxn modelId="{5DBB3CFF-BE2D-4A6B-8F33-06239EFA4EDA}" type="presParOf" srcId="{9D02A515-7824-4D02-A5ED-74C96D0DE60F}" destId="{FC7DCFE2-3106-48E0-8F8A-00826EE3EB0F}" srcOrd="0" destOrd="0" presId="urn:microsoft.com/office/officeart/2005/8/layout/chevron2"/>
    <dgm:cxn modelId="{7DC22B48-43D6-4C2A-B40D-7560C78DFDF9}" type="presParOf" srcId="{FC7DCFE2-3106-48E0-8F8A-00826EE3EB0F}" destId="{44A3A722-DD60-4143-B67F-33A44A516F29}" srcOrd="0" destOrd="0" presId="urn:microsoft.com/office/officeart/2005/8/layout/chevron2"/>
    <dgm:cxn modelId="{3D563D84-CDA7-4FA7-A8A8-AB4FAB0B2378}" type="presParOf" srcId="{FC7DCFE2-3106-48E0-8F8A-00826EE3EB0F}" destId="{641E42F1-DDD5-41B9-AA7F-961F56E471AB}" srcOrd="1" destOrd="0" presId="urn:microsoft.com/office/officeart/2005/8/layout/chevron2"/>
    <dgm:cxn modelId="{B6EAA9F7-5D0C-4C78-A9FC-DD7E1A49C297}" type="presParOf" srcId="{9D02A515-7824-4D02-A5ED-74C96D0DE60F}" destId="{243DD4D8-A96A-4F57-8422-5554B07A1060}" srcOrd="1" destOrd="0" presId="urn:microsoft.com/office/officeart/2005/8/layout/chevron2"/>
    <dgm:cxn modelId="{549791CF-3230-46E1-BDA9-E15CAF9CDA9F}" type="presParOf" srcId="{9D02A515-7824-4D02-A5ED-74C96D0DE60F}" destId="{F8646C3B-1B93-479F-9C96-39B200A82009}" srcOrd="2" destOrd="0" presId="urn:microsoft.com/office/officeart/2005/8/layout/chevron2"/>
    <dgm:cxn modelId="{B8279B7A-B42C-4993-A5F6-934E57B892C2}" type="presParOf" srcId="{F8646C3B-1B93-479F-9C96-39B200A82009}" destId="{81F60686-5CD8-4A9F-AA7F-762B86DFB9B8}" srcOrd="0" destOrd="0" presId="urn:microsoft.com/office/officeart/2005/8/layout/chevron2"/>
    <dgm:cxn modelId="{8558BF50-B6D1-4AF9-91D0-FB999DEEBB44}" type="presParOf" srcId="{F8646C3B-1B93-479F-9C96-39B200A82009}" destId="{6C983CDD-F91D-4F7D-BFE5-15ECDE777FF9}" srcOrd="1" destOrd="0" presId="urn:microsoft.com/office/officeart/2005/8/layout/chevron2"/>
    <dgm:cxn modelId="{93016937-4EFD-4DF3-892F-EEBA6D70A44D}" type="presParOf" srcId="{9D02A515-7824-4D02-A5ED-74C96D0DE60F}" destId="{751E6D76-A387-4902-993F-4223AA19A3F6}" srcOrd="3" destOrd="0" presId="urn:microsoft.com/office/officeart/2005/8/layout/chevron2"/>
    <dgm:cxn modelId="{FD6FD4BD-F405-4F78-8E69-9ED432C1FB57}" type="presParOf" srcId="{9D02A515-7824-4D02-A5ED-74C96D0DE60F}" destId="{EF4B747B-A6EF-4457-B11B-534383FAF74B}" srcOrd="4" destOrd="0" presId="urn:microsoft.com/office/officeart/2005/8/layout/chevron2"/>
    <dgm:cxn modelId="{2F57B361-2E4A-4303-A8BF-F9E8EE7371F1}" type="presParOf" srcId="{EF4B747B-A6EF-4457-B11B-534383FAF74B}" destId="{E361874E-0C4A-484C-97A8-C7B64A0911E6}" srcOrd="0" destOrd="0" presId="urn:microsoft.com/office/officeart/2005/8/layout/chevron2"/>
    <dgm:cxn modelId="{C7BA1093-A9A9-4C10-B43C-0EDEF70B3C8E}" type="presParOf" srcId="{EF4B747B-A6EF-4457-B11B-534383FAF74B}" destId="{F3170B22-D32F-41DD-9ED4-1DE74CF0471A}" srcOrd="1" destOrd="0" presId="urn:microsoft.com/office/officeart/2005/8/layout/chevron2"/>
    <dgm:cxn modelId="{9536D89B-3C2E-4120-B236-6DEB21B71D1D}" type="presParOf" srcId="{9D02A515-7824-4D02-A5ED-74C96D0DE60F}" destId="{C3899AD3-646F-4B8A-9AB4-C7472ECE6F2D}" srcOrd="5" destOrd="0" presId="urn:microsoft.com/office/officeart/2005/8/layout/chevron2"/>
    <dgm:cxn modelId="{F6635509-C4A1-467A-8580-8A90E72CC7F8}" type="presParOf" srcId="{9D02A515-7824-4D02-A5ED-74C96D0DE60F}" destId="{FF7C4FF4-F816-429E-89F7-FD323DACA4CB}" srcOrd="6" destOrd="0" presId="urn:microsoft.com/office/officeart/2005/8/layout/chevron2"/>
    <dgm:cxn modelId="{8EC9A6C5-1065-4904-B1B1-2C86DADBDC9C}" type="presParOf" srcId="{FF7C4FF4-F816-429E-89F7-FD323DACA4CB}" destId="{17AA9658-15AE-4B02-ADDE-9EF7D6BE8820}" srcOrd="0" destOrd="0" presId="urn:microsoft.com/office/officeart/2005/8/layout/chevron2"/>
    <dgm:cxn modelId="{D36A69D2-740B-43DA-9D02-55998B7002EA}" type="presParOf" srcId="{FF7C4FF4-F816-429E-89F7-FD323DACA4CB}" destId="{9A5850DB-BA10-4FB1-8307-977A501E6E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A20839-E33B-48A2-9014-49F2CA2A2451}" type="doc">
      <dgm:prSet loTypeId="urn:microsoft.com/office/officeart/2005/8/layout/chevron2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40CE18D-5574-44FD-A3CE-C64B32B966E2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</a:p>
      </dgm:t>
    </dgm:pt>
    <dgm:pt modelId="{7D3D9555-7255-476E-B4C5-403D8E1A1D9B}" type="parTrans" cxnId="{53F7CE67-6A29-4C5F-971D-498F3630CB31}">
      <dgm:prSet/>
      <dgm:spPr/>
      <dgm:t>
        <a:bodyPr/>
        <a:lstStyle/>
        <a:p>
          <a:endParaRPr lang="ru-RU"/>
        </a:p>
      </dgm:t>
    </dgm:pt>
    <dgm:pt modelId="{CE291088-5D91-429D-8111-4702BF442F99}" type="sibTrans" cxnId="{53F7CE67-6A29-4C5F-971D-498F3630CB31}">
      <dgm:prSet/>
      <dgm:spPr/>
      <dgm:t>
        <a:bodyPr/>
        <a:lstStyle/>
        <a:p>
          <a:endParaRPr lang="ru-RU"/>
        </a:p>
      </dgm:t>
    </dgm:pt>
    <dgm:pt modelId="{5E6BA470-16E9-41A8-AD86-0F7EBE484CF0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Яшелчәне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ата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C505A0-1D0E-4E42-A8C1-CE7C12DAE72C}" type="parTrans" cxnId="{6F673918-EBC4-4BCD-AAA5-7C2F9DA3D399}">
      <dgm:prSet/>
      <dgm:spPr/>
      <dgm:t>
        <a:bodyPr/>
        <a:lstStyle/>
        <a:p>
          <a:endParaRPr lang="ru-RU"/>
        </a:p>
      </dgm:t>
    </dgm:pt>
    <dgm:pt modelId="{C279CE90-1EB7-446D-A0A5-9B237028DAC6}" type="sibTrans" cxnId="{6F673918-EBC4-4BCD-AAA5-7C2F9DA3D399}">
      <dgm:prSet/>
      <dgm:spPr/>
      <dgm:t>
        <a:bodyPr/>
        <a:lstStyle/>
        <a:p>
          <a:endParaRPr lang="ru-RU"/>
        </a:p>
      </dgm:t>
    </dgm:pt>
    <dgm:pt modelId="{B8EFCF8D-C8B1-4358-A239-52C539913C2F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</a:p>
      </dgm:t>
    </dgm:pt>
    <dgm:pt modelId="{F182F9A0-E53E-4CBC-900F-FE48E0819EFD}" type="parTrans" cxnId="{E32E240D-B447-476A-97A9-2007429C34E5}">
      <dgm:prSet/>
      <dgm:spPr/>
      <dgm:t>
        <a:bodyPr/>
        <a:lstStyle/>
        <a:p>
          <a:endParaRPr lang="ru-RU"/>
        </a:p>
      </dgm:t>
    </dgm:pt>
    <dgm:pt modelId="{385E8FA4-7724-44D7-B394-1B964D6FECCA}" type="sibTrans" cxnId="{E32E240D-B447-476A-97A9-2007429C34E5}">
      <dgm:prSet/>
      <dgm:spPr/>
      <dgm:t>
        <a:bodyPr/>
        <a:lstStyle/>
        <a:p>
          <a:endParaRPr lang="ru-RU"/>
        </a:p>
      </dgm:t>
    </dgm:pt>
    <dgm:pt modelId="{470DD6C7-A93C-49BB-85F2-7D6D91DB8A75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Яшелчәгә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бас</a:t>
          </a:r>
        </a:p>
      </dgm:t>
    </dgm:pt>
    <dgm:pt modelId="{F263549F-04DD-4F33-980F-F937B2686845}" type="parTrans" cxnId="{0992A757-E543-43AE-91C3-03287DD60486}">
      <dgm:prSet/>
      <dgm:spPr/>
      <dgm:t>
        <a:bodyPr/>
        <a:lstStyle/>
        <a:p>
          <a:endParaRPr lang="ru-RU"/>
        </a:p>
      </dgm:t>
    </dgm:pt>
    <dgm:pt modelId="{0F32CC03-FFC3-412D-9048-454F3CCA46A1}" type="sibTrans" cxnId="{0992A757-E543-43AE-91C3-03287DD60486}">
      <dgm:prSet/>
      <dgm:spPr/>
      <dgm:t>
        <a:bodyPr/>
        <a:lstStyle/>
        <a:p>
          <a:endParaRPr lang="ru-RU"/>
        </a:p>
      </dgm:t>
    </dgm:pt>
    <dgm:pt modelId="{F2E15A77-77AA-474B-81FD-A67809F00698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</a:p>
      </dgm:t>
    </dgm:pt>
    <dgm:pt modelId="{4E1D689B-2EA6-4930-A63D-C937FCD24D22}" type="parTrans" cxnId="{299EC3BE-4151-4833-A3E8-8A1B74B83997}">
      <dgm:prSet/>
      <dgm:spPr/>
      <dgm:t>
        <a:bodyPr/>
        <a:lstStyle/>
        <a:p>
          <a:endParaRPr lang="ru-RU"/>
        </a:p>
      </dgm:t>
    </dgm:pt>
    <dgm:pt modelId="{BD88F759-AA45-4D46-85EE-144E47A7EEF9}" type="sibTrans" cxnId="{299EC3BE-4151-4833-A3E8-8A1B74B83997}">
      <dgm:prSet/>
      <dgm:spPr/>
      <dgm:t>
        <a:bodyPr/>
        <a:lstStyle/>
        <a:p>
          <a:endParaRPr lang="ru-RU"/>
        </a:p>
      </dgm:t>
    </dgm:pt>
    <dgm:pt modelId="{42639809-6C73-4031-91DE-CF0AF3B901C2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Сорауга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җавап бир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: «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Рәсемдә нәрсә 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куп?»</a:t>
          </a:r>
        </a:p>
      </dgm:t>
    </dgm:pt>
    <dgm:pt modelId="{674EEB21-9188-4603-8406-5DD5C72810AB}" type="parTrans" cxnId="{FF6D67E0-7545-4DFD-80EB-82FDFF37C8D0}">
      <dgm:prSet/>
      <dgm:spPr/>
      <dgm:t>
        <a:bodyPr/>
        <a:lstStyle/>
        <a:p>
          <a:endParaRPr lang="ru-RU"/>
        </a:p>
      </dgm:t>
    </dgm:pt>
    <dgm:pt modelId="{7E00B990-6ED8-4238-9A11-DAF14785EA1E}" type="sibTrans" cxnId="{FF6D67E0-7545-4DFD-80EB-82FDFF37C8D0}">
      <dgm:prSet/>
      <dgm:spPr/>
      <dgm:t>
        <a:bodyPr/>
        <a:lstStyle/>
        <a:p>
          <a:endParaRPr lang="ru-RU"/>
        </a:p>
      </dgm:t>
    </dgm:pt>
    <dgm:pt modelId="{B94CD479-C228-48F2-A1DC-A46EFE3E901C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</a:p>
      </dgm:t>
    </dgm:pt>
    <dgm:pt modelId="{EF169E31-4C1F-4C97-9B18-21573CC265DC}" type="parTrans" cxnId="{50186F92-8056-47E4-B6BA-E019818E58AE}">
      <dgm:prSet/>
      <dgm:spPr/>
      <dgm:t>
        <a:bodyPr/>
        <a:lstStyle/>
        <a:p>
          <a:endParaRPr lang="ru-RU"/>
        </a:p>
      </dgm:t>
    </dgm:pt>
    <dgm:pt modelId="{CB3C347B-6931-4349-8CBC-A0F1ED0EBD50}" type="sibTrans" cxnId="{50186F92-8056-47E4-B6BA-E019818E58AE}">
      <dgm:prSet/>
      <dgm:spPr/>
      <dgm:t>
        <a:bodyPr/>
        <a:lstStyle/>
        <a:p>
          <a:endParaRPr lang="ru-RU"/>
        </a:p>
      </dgm:t>
    </dgm:pt>
    <dgm:pt modelId="{D4F971B2-0820-484F-B897-EB9EFD71B8BC}">
      <dgm:prSet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яңа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BAC9D-66F9-4DF7-96EC-F28E977E44F8}" type="parTrans" cxnId="{08CF80FC-3D96-4D58-9AFB-3E39330E3288}">
      <dgm:prSet/>
      <dgm:spPr/>
      <dgm:t>
        <a:bodyPr/>
        <a:lstStyle/>
        <a:p>
          <a:endParaRPr lang="ru-RU"/>
        </a:p>
      </dgm:t>
    </dgm:pt>
    <dgm:pt modelId="{C56722CF-9F76-4FEA-999D-855F33B60AC2}" type="sibTrans" cxnId="{08CF80FC-3D96-4D58-9AFB-3E39330E3288}">
      <dgm:prSet/>
      <dgm:spPr/>
      <dgm:t>
        <a:bodyPr/>
        <a:lstStyle/>
        <a:p>
          <a:endParaRPr lang="ru-RU"/>
        </a:p>
      </dgm:t>
    </dgm:pt>
    <dgm:pt modelId="{9D02A515-7824-4D02-A5ED-74C96D0DE60F}" type="pres">
      <dgm:prSet presAssocID="{41A20839-E33B-48A2-9014-49F2CA2A2451}" presName="linearFlow" presStyleCnt="0">
        <dgm:presLayoutVars>
          <dgm:dir/>
          <dgm:animLvl val="lvl"/>
          <dgm:resizeHandles val="exact"/>
        </dgm:presLayoutVars>
      </dgm:prSet>
      <dgm:spPr/>
    </dgm:pt>
    <dgm:pt modelId="{FC7DCFE2-3106-48E0-8F8A-00826EE3EB0F}" type="pres">
      <dgm:prSet presAssocID="{840CE18D-5574-44FD-A3CE-C64B32B966E2}" presName="composite" presStyleCnt="0"/>
      <dgm:spPr/>
    </dgm:pt>
    <dgm:pt modelId="{44A3A722-DD60-4143-B67F-33A44A516F29}" type="pres">
      <dgm:prSet presAssocID="{840CE18D-5574-44FD-A3CE-C64B32B966E2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641E42F1-DDD5-41B9-AA7F-961F56E471AB}" type="pres">
      <dgm:prSet presAssocID="{840CE18D-5574-44FD-A3CE-C64B32B966E2}" presName="descendantText" presStyleLbl="alignAcc1" presStyleIdx="0" presStyleCnt="4" custLinFactNeighborX="0">
        <dgm:presLayoutVars>
          <dgm:bulletEnabled val="1"/>
        </dgm:presLayoutVars>
      </dgm:prSet>
      <dgm:spPr/>
    </dgm:pt>
    <dgm:pt modelId="{243DD4D8-A96A-4F57-8422-5554B07A1060}" type="pres">
      <dgm:prSet presAssocID="{CE291088-5D91-429D-8111-4702BF442F99}" presName="sp" presStyleCnt="0"/>
      <dgm:spPr/>
    </dgm:pt>
    <dgm:pt modelId="{F8646C3B-1B93-479F-9C96-39B200A82009}" type="pres">
      <dgm:prSet presAssocID="{B8EFCF8D-C8B1-4358-A239-52C539913C2F}" presName="composite" presStyleCnt="0"/>
      <dgm:spPr/>
    </dgm:pt>
    <dgm:pt modelId="{81F60686-5CD8-4A9F-AA7F-762B86DFB9B8}" type="pres">
      <dgm:prSet presAssocID="{B8EFCF8D-C8B1-4358-A239-52C539913C2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6C983CDD-F91D-4F7D-BFE5-15ECDE777FF9}" type="pres">
      <dgm:prSet presAssocID="{B8EFCF8D-C8B1-4358-A239-52C539913C2F}" presName="descendantText" presStyleLbl="alignAcc1" presStyleIdx="1" presStyleCnt="4">
        <dgm:presLayoutVars>
          <dgm:bulletEnabled val="1"/>
        </dgm:presLayoutVars>
      </dgm:prSet>
      <dgm:spPr/>
    </dgm:pt>
    <dgm:pt modelId="{751E6D76-A387-4902-993F-4223AA19A3F6}" type="pres">
      <dgm:prSet presAssocID="{385E8FA4-7724-44D7-B394-1B964D6FECCA}" presName="sp" presStyleCnt="0"/>
      <dgm:spPr/>
    </dgm:pt>
    <dgm:pt modelId="{EF4B747B-A6EF-4457-B11B-534383FAF74B}" type="pres">
      <dgm:prSet presAssocID="{F2E15A77-77AA-474B-81FD-A67809F00698}" presName="composite" presStyleCnt="0"/>
      <dgm:spPr/>
    </dgm:pt>
    <dgm:pt modelId="{E361874E-0C4A-484C-97A8-C7B64A0911E6}" type="pres">
      <dgm:prSet presAssocID="{F2E15A77-77AA-474B-81FD-A67809F00698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3170B22-D32F-41DD-9ED4-1DE74CF0471A}" type="pres">
      <dgm:prSet presAssocID="{F2E15A77-77AA-474B-81FD-A67809F00698}" presName="descendantText" presStyleLbl="alignAcc1" presStyleIdx="2" presStyleCnt="4">
        <dgm:presLayoutVars>
          <dgm:bulletEnabled val="1"/>
        </dgm:presLayoutVars>
      </dgm:prSet>
      <dgm:spPr/>
    </dgm:pt>
    <dgm:pt modelId="{C3899AD3-646F-4B8A-9AB4-C7472ECE6F2D}" type="pres">
      <dgm:prSet presAssocID="{BD88F759-AA45-4D46-85EE-144E47A7EEF9}" presName="sp" presStyleCnt="0"/>
      <dgm:spPr/>
    </dgm:pt>
    <dgm:pt modelId="{FF7C4FF4-F816-429E-89F7-FD323DACA4CB}" type="pres">
      <dgm:prSet presAssocID="{B94CD479-C228-48F2-A1DC-A46EFE3E901C}" presName="composite" presStyleCnt="0"/>
      <dgm:spPr/>
    </dgm:pt>
    <dgm:pt modelId="{17AA9658-15AE-4B02-ADDE-9EF7D6BE8820}" type="pres">
      <dgm:prSet presAssocID="{B94CD479-C228-48F2-A1DC-A46EFE3E901C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9A5850DB-BA10-4FB1-8307-977A501E6E13}" type="pres">
      <dgm:prSet presAssocID="{B94CD479-C228-48F2-A1DC-A46EFE3E901C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32E240D-B447-476A-97A9-2007429C34E5}" srcId="{41A20839-E33B-48A2-9014-49F2CA2A2451}" destId="{B8EFCF8D-C8B1-4358-A239-52C539913C2F}" srcOrd="1" destOrd="0" parTransId="{F182F9A0-E53E-4CBC-900F-FE48E0819EFD}" sibTransId="{385E8FA4-7724-44D7-B394-1B964D6FECCA}"/>
    <dgm:cxn modelId="{1EFEDB10-B071-4A33-ABB3-675E3E45793A}" type="presOf" srcId="{F2E15A77-77AA-474B-81FD-A67809F00698}" destId="{E361874E-0C4A-484C-97A8-C7B64A0911E6}" srcOrd="0" destOrd="0" presId="urn:microsoft.com/office/officeart/2005/8/layout/chevron2"/>
    <dgm:cxn modelId="{6F673918-EBC4-4BCD-AAA5-7C2F9DA3D399}" srcId="{840CE18D-5574-44FD-A3CE-C64B32B966E2}" destId="{5E6BA470-16E9-41A8-AD86-0F7EBE484CF0}" srcOrd="0" destOrd="0" parTransId="{BFC505A0-1D0E-4E42-A8C1-CE7C12DAE72C}" sibTransId="{C279CE90-1EB7-446D-A0A5-9B237028DAC6}"/>
    <dgm:cxn modelId="{EC61A727-0915-4940-A278-F503965FE0DC}" type="presOf" srcId="{B94CD479-C228-48F2-A1DC-A46EFE3E901C}" destId="{17AA9658-15AE-4B02-ADDE-9EF7D6BE8820}" srcOrd="0" destOrd="0" presId="urn:microsoft.com/office/officeart/2005/8/layout/chevron2"/>
    <dgm:cxn modelId="{05F26640-518D-435F-8264-C1CF97680548}" type="presOf" srcId="{5E6BA470-16E9-41A8-AD86-0F7EBE484CF0}" destId="{641E42F1-DDD5-41B9-AA7F-961F56E471AB}" srcOrd="0" destOrd="0" presId="urn:microsoft.com/office/officeart/2005/8/layout/chevron2"/>
    <dgm:cxn modelId="{8BE67642-F5A3-41DD-A7B4-5470C3666062}" type="presOf" srcId="{470DD6C7-A93C-49BB-85F2-7D6D91DB8A75}" destId="{6C983CDD-F91D-4F7D-BFE5-15ECDE777FF9}" srcOrd="0" destOrd="0" presId="urn:microsoft.com/office/officeart/2005/8/layout/chevron2"/>
    <dgm:cxn modelId="{53F7CE67-6A29-4C5F-971D-498F3630CB31}" srcId="{41A20839-E33B-48A2-9014-49F2CA2A2451}" destId="{840CE18D-5574-44FD-A3CE-C64B32B966E2}" srcOrd="0" destOrd="0" parTransId="{7D3D9555-7255-476E-B4C5-403D8E1A1D9B}" sibTransId="{CE291088-5D91-429D-8111-4702BF442F99}"/>
    <dgm:cxn modelId="{E6771A53-BF2A-44BF-BC04-5657D5662E58}" type="presOf" srcId="{D4F971B2-0820-484F-B897-EB9EFD71B8BC}" destId="{9A5850DB-BA10-4FB1-8307-977A501E6E13}" srcOrd="0" destOrd="0" presId="urn:microsoft.com/office/officeart/2005/8/layout/chevron2"/>
    <dgm:cxn modelId="{0992A757-E543-43AE-91C3-03287DD60486}" srcId="{B8EFCF8D-C8B1-4358-A239-52C539913C2F}" destId="{470DD6C7-A93C-49BB-85F2-7D6D91DB8A75}" srcOrd="0" destOrd="0" parTransId="{F263549F-04DD-4F33-980F-F937B2686845}" sibTransId="{0F32CC03-FFC3-412D-9048-454F3CCA46A1}"/>
    <dgm:cxn modelId="{BD590179-3DBB-4125-AF7D-41D18E49560B}" type="presOf" srcId="{B8EFCF8D-C8B1-4358-A239-52C539913C2F}" destId="{81F60686-5CD8-4A9F-AA7F-762B86DFB9B8}" srcOrd="0" destOrd="0" presId="urn:microsoft.com/office/officeart/2005/8/layout/chevron2"/>
    <dgm:cxn modelId="{50186F92-8056-47E4-B6BA-E019818E58AE}" srcId="{41A20839-E33B-48A2-9014-49F2CA2A2451}" destId="{B94CD479-C228-48F2-A1DC-A46EFE3E901C}" srcOrd="3" destOrd="0" parTransId="{EF169E31-4C1F-4C97-9B18-21573CC265DC}" sibTransId="{CB3C347B-6931-4349-8CBC-A0F1ED0EBD50}"/>
    <dgm:cxn modelId="{8C01C9B7-A8E1-4F56-8B4E-BD5727AABA86}" type="presOf" srcId="{41A20839-E33B-48A2-9014-49F2CA2A2451}" destId="{9D02A515-7824-4D02-A5ED-74C96D0DE60F}" srcOrd="0" destOrd="0" presId="urn:microsoft.com/office/officeart/2005/8/layout/chevron2"/>
    <dgm:cxn modelId="{299EC3BE-4151-4833-A3E8-8A1B74B83997}" srcId="{41A20839-E33B-48A2-9014-49F2CA2A2451}" destId="{F2E15A77-77AA-474B-81FD-A67809F00698}" srcOrd="2" destOrd="0" parTransId="{4E1D689B-2EA6-4930-A63D-C937FCD24D22}" sibTransId="{BD88F759-AA45-4D46-85EE-144E47A7EEF9}"/>
    <dgm:cxn modelId="{171D8CD5-769A-4D81-8841-F9876C49082C}" type="presOf" srcId="{840CE18D-5574-44FD-A3CE-C64B32B966E2}" destId="{44A3A722-DD60-4143-B67F-33A44A516F29}" srcOrd="0" destOrd="0" presId="urn:microsoft.com/office/officeart/2005/8/layout/chevron2"/>
    <dgm:cxn modelId="{FF6D67E0-7545-4DFD-80EB-82FDFF37C8D0}" srcId="{F2E15A77-77AA-474B-81FD-A67809F00698}" destId="{42639809-6C73-4031-91DE-CF0AF3B901C2}" srcOrd="0" destOrd="0" parTransId="{674EEB21-9188-4603-8406-5DD5C72810AB}" sibTransId="{7E00B990-6ED8-4238-9A11-DAF14785EA1E}"/>
    <dgm:cxn modelId="{938AC0E8-D15B-44CA-A8B3-5CF6AD03508A}" type="presOf" srcId="{42639809-6C73-4031-91DE-CF0AF3B901C2}" destId="{F3170B22-D32F-41DD-9ED4-1DE74CF0471A}" srcOrd="0" destOrd="0" presId="urn:microsoft.com/office/officeart/2005/8/layout/chevron2"/>
    <dgm:cxn modelId="{08CF80FC-3D96-4D58-9AFB-3E39330E3288}" srcId="{B94CD479-C228-48F2-A1DC-A46EFE3E901C}" destId="{D4F971B2-0820-484F-B897-EB9EFD71B8BC}" srcOrd="0" destOrd="0" parTransId="{9E1BAC9D-66F9-4DF7-96EC-F28E977E44F8}" sibTransId="{C56722CF-9F76-4FEA-999D-855F33B60AC2}"/>
    <dgm:cxn modelId="{92AB1988-D7B5-41C2-84BA-E985EAFFEACA}" type="presParOf" srcId="{9D02A515-7824-4D02-A5ED-74C96D0DE60F}" destId="{FC7DCFE2-3106-48E0-8F8A-00826EE3EB0F}" srcOrd="0" destOrd="0" presId="urn:microsoft.com/office/officeart/2005/8/layout/chevron2"/>
    <dgm:cxn modelId="{EE5350CB-84DF-4A8A-A4DD-E20D162CBE29}" type="presParOf" srcId="{FC7DCFE2-3106-48E0-8F8A-00826EE3EB0F}" destId="{44A3A722-DD60-4143-B67F-33A44A516F29}" srcOrd="0" destOrd="0" presId="urn:microsoft.com/office/officeart/2005/8/layout/chevron2"/>
    <dgm:cxn modelId="{DEDB9AB2-B9BA-4A22-A910-A000244E5793}" type="presParOf" srcId="{FC7DCFE2-3106-48E0-8F8A-00826EE3EB0F}" destId="{641E42F1-DDD5-41B9-AA7F-961F56E471AB}" srcOrd="1" destOrd="0" presId="urn:microsoft.com/office/officeart/2005/8/layout/chevron2"/>
    <dgm:cxn modelId="{47B0CA47-D501-43C3-9BC1-7FA2AD14D273}" type="presParOf" srcId="{9D02A515-7824-4D02-A5ED-74C96D0DE60F}" destId="{243DD4D8-A96A-4F57-8422-5554B07A1060}" srcOrd="1" destOrd="0" presId="urn:microsoft.com/office/officeart/2005/8/layout/chevron2"/>
    <dgm:cxn modelId="{FEDB56A0-260F-4033-9BBC-184232FCF9B2}" type="presParOf" srcId="{9D02A515-7824-4D02-A5ED-74C96D0DE60F}" destId="{F8646C3B-1B93-479F-9C96-39B200A82009}" srcOrd="2" destOrd="0" presId="urn:microsoft.com/office/officeart/2005/8/layout/chevron2"/>
    <dgm:cxn modelId="{086F6365-0D7F-4833-AED3-716CA36045AD}" type="presParOf" srcId="{F8646C3B-1B93-479F-9C96-39B200A82009}" destId="{81F60686-5CD8-4A9F-AA7F-762B86DFB9B8}" srcOrd="0" destOrd="0" presId="urn:microsoft.com/office/officeart/2005/8/layout/chevron2"/>
    <dgm:cxn modelId="{6E8E85B8-CBB4-4D19-A91A-1EFBC3B748E0}" type="presParOf" srcId="{F8646C3B-1B93-479F-9C96-39B200A82009}" destId="{6C983CDD-F91D-4F7D-BFE5-15ECDE777FF9}" srcOrd="1" destOrd="0" presId="urn:microsoft.com/office/officeart/2005/8/layout/chevron2"/>
    <dgm:cxn modelId="{7AF30112-9650-4B5A-9C18-F8B939D2ACD2}" type="presParOf" srcId="{9D02A515-7824-4D02-A5ED-74C96D0DE60F}" destId="{751E6D76-A387-4902-993F-4223AA19A3F6}" srcOrd="3" destOrd="0" presId="urn:microsoft.com/office/officeart/2005/8/layout/chevron2"/>
    <dgm:cxn modelId="{F9FE764B-3B23-47FC-8E60-E471C1CF4144}" type="presParOf" srcId="{9D02A515-7824-4D02-A5ED-74C96D0DE60F}" destId="{EF4B747B-A6EF-4457-B11B-534383FAF74B}" srcOrd="4" destOrd="0" presId="urn:microsoft.com/office/officeart/2005/8/layout/chevron2"/>
    <dgm:cxn modelId="{E2FAD22F-F2A3-4156-8B82-BC9FF1DB09B6}" type="presParOf" srcId="{EF4B747B-A6EF-4457-B11B-534383FAF74B}" destId="{E361874E-0C4A-484C-97A8-C7B64A0911E6}" srcOrd="0" destOrd="0" presId="urn:microsoft.com/office/officeart/2005/8/layout/chevron2"/>
    <dgm:cxn modelId="{47BC19AD-D6E2-4436-AF35-3AD3A11C40C4}" type="presParOf" srcId="{EF4B747B-A6EF-4457-B11B-534383FAF74B}" destId="{F3170B22-D32F-41DD-9ED4-1DE74CF0471A}" srcOrd="1" destOrd="0" presId="urn:microsoft.com/office/officeart/2005/8/layout/chevron2"/>
    <dgm:cxn modelId="{2BE10D17-2F5F-4190-B93E-C6B1910B1F5D}" type="presParOf" srcId="{9D02A515-7824-4D02-A5ED-74C96D0DE60F}" destId="{C3899AD3-646F-4B8A-9AB4-C7472ECE6F2D}" srcOrd="5" destOrd="0" presId="urn:microsoft.com/office/officeart/2005/8/layout/chevron2"/>
    <dgm:cxn modelId="{C42FDB08-FA19-42EA-AE32-4AEACA8F912E}" type="presParOf" srcId="{9D02A515-7824-4D02-A5ED-74C96D0DE60F}" destId="{FF7C4FF4-F816-429E-89F7-FD323DACA4CB}" srcOrd="6" destOrd="0" presId="urn:microsoft.com/office/officeart/2005/8/layout/chevron2"/>
    <dgm:cxn modelId="{1736BFF5-25EC-4F8D-B042-F7A2898433B7}" type="presParOf" srcId="{FF7C4FF4-F816-429E-89F7-FD323DACA4CB}" destId="{17AA9658-15AE-4B02-ADDE-9EF7D6BE8820}" srcOrd="0" destOrd="0" presId="urn:microsoft.com/office/officeart/2005/8/layout/chevron2"/>
    <dgm:cxn modelId="{B7DCABD0-41DA-44DF-B08A-6CE7212A7A96}" type="presParOf" srcId="{FF7C4FF4-F816-429E-89F7-FD323DACA4CB}" destId="{9A5850DB-BA10-4FB1-8307-977A501E6E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1A20839-E33B-48A2-9014-49F2CA2A2451}" type="doc">
      <dgm:prSet loTypeId="urn:microsoft.com/office/officeart/2005/8/layout/chevron2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40CE18D-5574-44FD-A3CE-C64B32B966E2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</a:p>
      </dgm:t>
    </dgm:pt>
    <dgm:pt modelId="{7D3D9555-7255-476E-B4C5-403D8E1A1D9B}" type="parTrans" cxnId="{53F7CE67-6A29-4C5F-971D-498F3630CB31}">
      <dgm:prSet/>
      <dgm:spPr/>
      <dgm:t>
        <a:bodyPr/>
        <a:lstStyle/>
        <a:p>
          <a:endParaRPr lang="ru-RU"/>
        </a:p>
      </dgm:t>
    </dgm:pt>
    <dgm:pt modelId="{CE291088-5D91-429D-8111-4702BF442F99}" type="sibTrans" cxnId="{53F7CE67-6A29-4C5F-971D-498F3630CB31}">
      <dgm:prSet/>
      <dgm:spPr/>
      <dgm:t>
        <a:bodyPr/>
        <a:lstStyle/>
        <a:p>
          <a:endParaRPr lang="ru-RU"/>
        </a:p>
      </dgm:t>
    </dgm:pt>
    <dgm:pt modelId="{5E6BA470-16E9-41A8-AD86-0F7EBE484CF0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Яшелчәне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игътибар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tt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белән кара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C505A0-1D0E-4E42-A8C1-CE7C12DAE72C}" type="parTrans" cxnId="{6F673918-EBC4-4BCD-AAA5-7C2F9DA3D399}">
      <dgm:prSet/>
      <dgm:spPr/>
      <dgm:t>
        <a:bodyPr/>
        <a:lstStyle/>
        <a:p>
          <a:endParaRPr lang="ru-RU"/>
        </a:p>
      </dgm:t>
    </dgm:pt>
    <dgm:pt modelId="{C279CE90-1EB7-446D-A0A5-9B237028DAC6}" type="sibTrans" cxnId="{6F673918-EBC4-4BCD-AAA5-7C2F9DA3D399}">
      <dgm:prSet/>
      <dgm:spPr/>
      <dgm:t>
        <a:bodyPr/>
        <a:lstStyle/>
        <a:p>
          <a:endParaRPr lang="ru-RU"/>
        </a:p>
      </dgm:t>
    </dgm:pt>
    <dgm:pt modelId="{B8EFCF8D-C8B1-4358-A239-52C539913C2F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</a:p>
      </dgm:t>
    </dgm:pt>
    <dgm:pt modelId="{F182F9A0-E53E-4CBC-900F-FE48E0819EFD}" type="parTrans" cxnId="{E32E240D-B447-476A-97A9-2007429C34E5}">
      <dgm:prSet/>
      <dgm:spPr/>
      <dgm:t>
        <a:bodyPr/>
        <a:lstStyle/>
        <a:p>
          <a:endParaRPr lang="ru-RU"/>
        </a:p>
      </dgm:t>
    </dgm:pt>
    <dgm:pt modelId="{385E8FA4-7724-44D7-B394-1B964D6FECCA}" type="sibTrans" cxnId="{E32E240D-B447-476A-97A9-2007429C34E5}">
      <dgm:prSet/>
      <dgm:spPr/>
      <dgm:t>
        <a:bodyPr/>
        <a:lstStyle/>
        <a:p>
          <a:endParaRPr lang="ru-RU"/>
        </a:p>
      </dgm:t>
    </dgm:pt>
    <dgm:pt modelId="{470DD6C7-A93C-49BB-85F2-7D6D91DB8A75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Түгәрәкләр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ярдәмендә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иҗекләрдән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сүз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җый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3549F-04DD-4F33-980F-F937B2686845}" type="parTrans" cxnId="{0992A757-E543-43AE-91C3-03287DD60486}">
      <dgm:prSet/>
      <dgm:spPr/>
      <dgm:t>
        <a:bodyPr/>
        <a:lstStyle/>
        <a:p>
          <a:endParaRPr lang="ru-RU"/>
        </a:p>
      </dgm:t>
    </dgm:pt>
    <dgm:pt modelId="{0F32CC03-FFC3-412D-9048-454F3CCA46A1}" type="sibTrans" cxnId="{0992A757-E543-43AE-91C3-03287DD60486}">
      <dgm:prSet/>
      <dgm:spPr/>
      <dgm:t>
        <a:bodyPr/>
        <a:lstStyle/>
        <a:p>
          <a:endParaRPr lang="ru-RU"/>
        </a:p>
      </dgm:t>
    </dgm:pt>
    <dgm:pt modelId="{F2E15A77-77AA-474B-81FD-A67809F00698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</a:p>
      </dgm:t>
    </dgm:pt>
    <dgm:pt modelId="{4E1D689B-2EA6-4930-A63D-C937FCD24D22}" type="parTrans" cxnId="{299EC3BE-4151-4833-A3E8-8A1B74B83997}">
      <dgm:prSet/>
      <dgm:spPr/>
      <dgm:t>
        <a:bodyPr/>
        <a:lstStyle/>
        <a:p>
          <a:endParaRPr lang="ru-RU"/>
        </a:p>
      </dgm:t>
    </dgm:pt>
    <dgm:pt modelId="{BD88F759-AA45-4D46-85EE-144E47A7EEF9}" type="sibTrans" cxnId="{299EC3BE-4151-4833-A3E8-8A1B74B83997}">
      <dgm:prSet/>
      <dgm:spPr/>
      <dgm:t>
        <a:bodyPr/>
        <a:lstStyle/>
        <a:p>
          <a:endParaRPr lang="ru-RU"/>
        </a:p>
      </dgm:t>
    </dgm:pt>
    <dgm:pt modelId="{42639809-6C73-4031-91DE-CF0AF3B901C2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Сүзне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дөрес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җыйсаң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яшелчә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төсләр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белән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буяла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4EEB21-9188-4603-8406-5DD5C72810AB}" type="parTrans" cxnId="{FF6D67E0-7545-4DFD-80EB-82FDFF37C8D0}">
      <dgm:prSet/>
      <dgm:spPr/>
      <dgm:t>
        <a:bodyPr/>
        <a:lstStyle/>
        <a:p>
          <a:endParaRPr lang="ru-RU"/>
        </a:p>
      </dgm:t>
    </dgm:pt>
    <dgm:pt modelId="{7E00B990-6ED8-4238-9A11-DAF14785EA1E}" type="sibTrans" cxnId="{FF6D67E0-7545-4DFD-80EB-82FDFF37C8D0}">
      <dgm:prSet/>
      <dgm:spPr/>
      <dgm:t>
        <a:bodyPr/>
        <a:lstStyle/>
        <a:p>
          <a:endParaRPr lang="ru-RU"/>
        </a:p>
      </dgm:t>
    </dgm:pt>
    <dgm:pt modelId="{B94CD479-C228-48F2-A1DC-A46EFE3E901C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</a:p>
      </dgm:t>
    </dgm:pt>
    <dgm:pt modelId="{EF169E31-4C1F-4C97-9B18-21573CC265DC}" type="parTrans" cxnId="{50186F92-8056-47E4-B6BA-E019818E58AE}">
      <dgm:prSet/>
      <dgm:spPr/>
      <dgm:t>
        <a:bodyPr/>
        <a:lstStyle/>
        <a:p>
          <a:endParaRPr lang="ru-RU"/>
        </a:p>
      </dgm:t>
    </dgm:pt>
    <dgm:pt modelId="{CB3C347B-6931-4349-8CBC-A0F1ED0EBD50}" type="sibTrans" cxnId="{50186F92-8056-47E4-B6BA-E019818E58AE}">
      <dgm:prSet/>
      <dgm:spPr/>
      <dgm:t>
        <a:bodyPr/>
        <a:lstStyle/>
        <a:p>
          <a:endParaRPr lang="ru-RU"/>
        </a:p>
      </dgm:t>
    </dgm:pt>
    <dgm:pt modelId="{D4F971B2-0820-484F-B897-EB9EFD71B8BC}">
      <dgm:prSet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BAC9D-66F9-4DF7-96EC-F28E977E44F8}" type="parTrans" cxnId="{08CF80FC-3D96-4D58-9AFB-3E39330E3288}">
      <dgm:prSet/>
      <dgm:spPr/>
      <dgm:t>
        <a:bodyPr/>
        <a:lstStyle/>
        <a:p>
          <a:endParaRPr lang="ru-RU"/>
        </a:p>
      </dgm:t>
    </dgm:pt>
    <dgm:pt modelId="{C56722CF-9F76-4FEA-999D-855F33B60AC2}" type="sibTrans" cxnId="{08CF80FC-3D96-4D58-9AFB-3E39330E3288}">
      <dgm:prSet/>
      <dgm:spPr/>
      <dgm:t>
        <a:bodyPr/>
        <a:lstStyle/>
        <a:p>
          <a:endParaRPr lang="ru-RU"/>
        </a:p>
      </dgm:t>
    </dgm:pt>
    <dgm:pt modelId="{9D02A515-7824-4D02-A5ED-74C96D0DE60F}" type="pres">
      <dgm:prSet presAssocID="{41A20839-E33B-48A2-9014-49F2CA2A2451}" presName="linearFlow" presStyleCnt="0">
        <dgm:presLayoutVars>
          <dgm:dir/>
          <dgm:animLvl val="lvl"/>
          <dgm:resizeHandles val="exact"/>
        </dgm:presLayoutVars>
      </dgm:prSet>
      <dgm:spPr/>
    </dgm:pt>
    <dgm:pt modelId="{FC7DCFE2-3106-48E0-8F8A-00826EE3EB0F}" type="pres">
      <dgm:prSet presAssocID="{840CE18D-5574-44FD-A3CE-C64B32B966E2}" presName="composite" presStyleCnt="0"/>
      <dgm:spPr/>
    </dgm:pt>
    <dgm:pt modelId="{44A3A722-DD60-4143-B67F-33A44A516F29}" type="pres">
      <dgm:prSet presAssocID="{840CE18D-5574-44FD-A3CE-C64B32B966E2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641E42F1-DDD5-41B9-AA7F-961F56E471AB}" type="pres">
      <dgm:prSet presAssocID="{840CE18D-5574-44FD-A3CE-C64B32B966E2}" presName="descendantText" presStyleLbl="alignAcc1" presStyleIdx="0" presStyleCnt="4">
        <dgm:presLayoutVars>
          <dgm:bulletEnabled val="1"/>
        </dgm:presLayoutVars>
      </dgm:prSet>
      <dgm:spPr/>
    </dgm:pt>
    <dgm:pt modelId="{243DD4D8-A96A-4F57-8422-5554B07A1060}" type="pres">
      <dgm:prSet presAssocID="{CE291088-5D91-429D-8111-4702BF442F99}" presName="sp" presStyleCnt="0"/>
      <dgm:spPr/>
    </dgm:pt>
    <dgm:pt modelId="{F8646C3B-1B93-479F-9C96-39B200A82009}" type="pres">
      <dgm:prSet presAssocID="{B8EFCF8D-C8B1-4358-A239-52C539913C2F}" presName="composite" presStyleCnt="0"/>
      <dgm:spPr/>
    </dgm:pt>
    <dgm:pt modelId="{81F60686-5CD8-4A9F-AA7F-762B86DFB9B8}" type="pres">
      <dgm:prSet presAssocID="{B8EFCF8D-C8B1-4358-A239-52C539913C2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6C983CDD-F91D-4F7D-BFE5-15ECDE777FF9}" type="pres">
      <dgm:prSet presAssocID="{B8EFCF8D-C8B1-4358-A239-52C539913C2F}" presName="descendantText" presStyleLbl="alignAcc1" presStyleIdx="1" presStyleCnt="4">
        <dgm:presLayoutVars>
          <dgm:bulletEnabled val="1"/>
        </dgm:presLayoutVars>
      </dgm:prSet>
      <dgm:spPr/>
    </dgm:pt>
    <dgm:pt modelId="{751E6D76-A387-4902-993F-4223AA19A3F6}" type="pres">
      <dgm:prSet presAssocID="{385E8FA4-7724-44D7-B394-1B964D6FECCA}" presName="sp" presStyleCnt="0"/>
      <dgm:spPr/>
    </dgm:pt>
    <dgm:pt modelId="{EF4B747B-A6EF-4457-B11B-534383FAF74B}" type="pres">
      <dgm:prSet presAssocID="{F2E15A77-77AA-474B-81FD-A67809F00698}" presName="composite" presStyleCnt="0"/>
      <dgm:spPr/>
    </dgm:pt>
    <dgm:pt modelId="{E361874E-0C4A-484C-97A8-C7B64A0911E6}" type="pres">
      <dgm:prSet presAssocID="{F2E15A77-77AA-474B-81FD-A67809F00698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3170B22-D32F-41DD-9ED4-1DE74CF0471A}" type="pres">
      <dgm:prSet presAssocID="{F2E15A77-77AA-474B-81FD-A67809F00698}" presName="descendantText" presStyleLbl="alignAcc1" presStyleIdx="2" presStyleCnt="4">
        <dgm:presLayoutVars>
          <dgm:bulletEnabled val="1"/>
        </dgm:presLayoutVars>
      </dgm:prSet>
      <dgm:spPr/>
    </dgm:pt>
    <dgm:pt modelId="{C3899AD3-646F-4B8A-9AB4-C7472ECE6F2D}" type="pres">
      <dgm:prSet presAssocID="{BD88F759-AA45-4D46-85EE-144E47A7EEF9}" presName="sp" presStyleCnt="0"/>
      <dgm:spPr/>
    </dgm:pt>
    <dgm:pt modelId="{FF7C4FF4-F816-429E-89F7-FD323DACA4CB}" type="pres">
      <dgm:prSet presAssocID="{B94CD479-C228-48F2-A1DC-A46EFE3E901C}" presName="composite" presStyleCnt="0"/>
      <dgm:spPr/>
    </dgm:pt>
    <dgm:pt modelId="{17AA9658-15AE-4B02-ADDE-9EF7D6BE8820}" type="pres">
      <dgm:prSet presAssocID="{B94CD479-C228-48F2-A1DC-A46EFE3E901C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9A5850DB-BA10-4FB1-8307-977A501E6E13}" type="pres">
      <dgm:prSet presAssocID="{B94CD479-C228-48F2-A1DC-A46EFE3E901C}" presName="descendantText" presStyleLbl="alignAcc1" presStyleIdx="3" presStyleCnt="4" custLinFactNeighborX="1047" custLinFactNeighborY="833">
        <dgm:presLayoutVars>
          <dgm:bulletEnabled val="1"/>
        </dgm:presLayoutVars>
      </dgm:prSet>
      <dgm:spPr/>
    </dgm:pt>
  </dgm:ptLst>
  <dgm:cxnLst>
    <dgm:cxn modelId="{C090CA01-CEAE-4F8B-B8E2-8C8226F3C2C4}" type="presOf" srcId="{41A20839-E33B-48A2-9014-49F2CA2A2451}" destId="{9D02A515-7824-4D02-A5ED-74C96D0DE60F}" srcOrd="0" destOrd="0" presId="urn:microsoft.com/office/officeart/2005/8/layout/chevron2"/>
    <dgm:cxn modelId="{E32E240D-B447-476A-97A9-2007429C34E5}" srcId="{41A20839-E33B-48A2-9014-49F2CA2A2451}" destId="{B8EFCF8D-C8B1-4358-A239-52C539913C2F}" srcOrd="1" destOrd="0" parTransId="{F182F9A0-E53E-4CBC-900F-FE48E0819EFD}" sibTransId="{385E8FA4-7724-44D7-B394-1B964D6FECCA}"/>
    <dgm:cxn modelId="{6F673918-EBC4-4BCD-AAA5-7C2F9DA3D399}" srcId="{840CE18D-5574-44FD-A3CE-C64B32B966E2}" destId="{5E6BA470-16E9-41A8-AD86-0F7EBE484CF0}" srcOrd="0" destOrd="0" parTransId="{BFC505A0-1D0E-4E42-A8C1-CE7C12DAE72C}" sibTransId="{C279CE90-1EB7-446D-A0A5-9B237028DAC6}"/>
    <dgm:cxn modelId="{CB0F551B-508D-474C-9D1E-3636AF39BB90}" type="presOf" srcId="{42639809-6C73-4031-91DE-CF0AF3B901C2}" destId="{F3170B22-D32F-41DD-9ED4-1DE74CF0471A}" srcOrd="0" destOrd="0" presId="urn:microsoft.com/office/officeart/2005/8/layout/chevron2"/>
    <dgm:cxn modelId="{53F7CE67-6A29-4C5F-971D-498F3630CB31}" srcId="{41A20839-E33B-48A2-9014-49F2CA2A2451}" destId="{840CE18D-5574-44FD-A3CE-C64B32B966E2}" srcOrd="0" destOrd="0" parTransId="{7D3D9555-7255-476E-B4C5-403D8E1A1D9B}" sibTransId="{CE291088-5D91-429D-8111-4702BF442F99}"/>
    <dgm:cxn modelId="{3D94EF4A-25C0-4552-945D-783D0B560421}" type="presOf" srcId="{5E6BA470-16E9-41A8-AD86-0F7EBE484CF0}" destId="{641E42F1-DDD5-41B9-AA7F-961F56E471AB}" srcOrd="0" destOrd="0" presId="urn:microsoft.com/office/officeart/2005/8/layout/chevron2"/>
    <dgm:cxn modelId="{A0EA446B-3F9D-42C8-BEF7-79C452538259}" type="presOf" srcId="{840CE18D-5574-44FD-A3CE-C64B32B966E2}" destId="{44A3A722-DD60-4143-B67F-33A44A516F29}" srcOrd="0" destOrd="0" presId="urn:microsoft.com/office/officeart/2005/8/layout/chevron2"/>
    <dgm:cxn modelId="{8FCD496C-BF99-4994-9D6D-FD5D01AE3362}" type="presOf" srcId="{470DD6C7-A93C-49BB-85F2-7D6D91DB8A75}" destId="{6C983CDD-F91D-4F7D-BFE5-15ECDE777FF9}" srcOrd="0" destOrd="0" presId="urn:microsoft.com/office/officeart/2005/8/layout/chevron2"/>
    <dgm:cxn modelId="{0992A757-E543-43AE-91C3-03287DD60486}" srcId="{B8EFCF8D-C8B1-4358-A239-52C539913C2F}" destId="{470DD6C7-A93C-49BB-85F2-7D6D91DB8A75}" srcOrd="0" destOrd="0" parTransId="{F263549F-04DD-4F33-980F-F937B2686845}" sibTransId="{0F32CC03-FFC3-412D-9048-454F3CCA46A1}"/>
    <dgm:cxn modelId="{6D98A984-A78E-4727-BDA2-53A2E54DCCF9}" type="presOf" srcId="{F2E15A77-77AA-474B-81FD-A67809F00698}" destId="{E361874E-0C4A-484C-97A8-C7B64A0911E6}" srcOrd="0" destOrd="0" presId="urn:microsoft.com/office/officeart/2005/8/layout/chevron2"/>
    <dgm:cxn modelId="{967FEB88-2EF3-4DCC-A93C-43CEC6354E9A}" type="presOf" srcId="{B8EFCF8D-C8B1-4358-A239-52C539913C2F}" destId="{81F60686-5CD8-4A9F-AA7F-762B86DFB9B8}" srcOrd="0" destOrd="0" presId="urn:microsoft.com/office/officeart/2005/8/layout/chevron2"/>
    <dgm:cxn modelId="{50186F92-8056-47E4-B6BA-E019818E58AE}" srcId="{41A20839-E33B-48A2-9014-49F2CA2A2451}" destId="{B94CD479-C228-48F2-A1DC-A46EFE3E901C}" srcOrd="3" destOrd="0" parTransId="{EF169E31-4C1F-4C97-9B18-21573CC265DC}" sibTransId="{CB3C347B-6931-4349-8CBC-A0F1ED0EBD50}"/>
    <dgm:cxn modelId="{68FAC1A2-106F-47EE-BBAE-36964736AC42}" type="presOf" srcId="{B94CD479-C228-48F2-A1DC-A46EFE3E901C}" destId="{17AA9658-15AE-4B02-ADDE-9EF7D6BE8820}" srcOrd="0" destOrd="0" presId="urn:microsoft.com/office/officeart/2005/8/layout/chevron2"/>
    <dgm:cxn modelId="{299EC3BE-4151-4833-A3E8-8A1B74B83997}" srcId="{41A20839-E33B-48A2-9014-49F2CA2A2451}" destId="{F2E15A77-77AA-474B-81FD-A67809F00698}" srcOrd="2" destOrd="0" parTransId="{4E1D689B-2EA6-4930-A63D-C937FCD24D22}" sibTransId="{BD88F759-AA45-4D46-85EE-144E47A7EEF9}"/>
    <dgm:cxn modelId="{FF6D67E0-7545-4DFD-80EB-82FDFF37C8D0}" srcId="{F2E15A77-77AA-474B-81FD-A67809F00698}" destId="{42639809-6C73-4031-91DE-CF0AF3B901C2}" srcOrd="0" destOrd="0" parTransId="{674EEB21-9188-4603-8406-5DD5C72810AB}" sibTransId="{7E00B990-6ED8-4238-9A11-DAF14785EA1E}"/>
    <dgm:cxn modelId="{333D0AF2-2B43-4E95-958F-BD4F5556F561}" type="presOf" srcId="{D4F971B2-0820-484F-B897-EB9EFD71B8BC}" destId="{9A5850DB-BA10-4FB1-8307-977A501E6E13}" srcOrd="0" destOrd="0" presId="urn:microsoft.com/office/officeart/2005/8/layout/chevron2"/>
    <dgm:cxn modelId="{08CF80FC-3D96-4D58-9AFB-3E39330E3288}" srcId="{B94CD479-C228-48F2-A1DC-A46EFE3E901C}" destId="{D4F971B2-0820-484F-B897-EB9EFD71B8BC}" srcOrd="0" destOrd="0" parTransId="{9E1BAC9D-66F9-4DF7-96EC-F28E977E44F8}" sibTransId="{C56722CF-9F76-4FEA-999D-855F33B60AC2}"/>
    <dgm:cxn modelId="{BCB2AE65-835D-4631-B766-5ADB40704C57}" type="presParOf" srcId="{9D02A515-7824-4D02-A5ED-74C96D0DE60F}" destId="{FC7DCFE2-3106-48E0-8F8A-00826EE3EB0F}" srcOrd="0" destOrd="0" presId="urn:microsoft.com/office/officeart/2005/8/layout/chevron2"/>
    <dgm:cxn modelId="{5CB616D4-675E-497B-8C41-7393D9090141}" type="presParOf" srcId="{FC7DCFE2-3106-48E0-8F8A-00826EE3EB0F}" destId="{44A3A722-DD60-4143-B67F-33A44A516F29}" srcOrd="0" destOrd="0" presId="urn:microsoft.com/office/officeart/2005/8/layout/chevron2"/>
    <dgm:cxn modelId="{0CAFFA9A-1459-4498-92B5-9C4DC9D831AF}" type="presParOf" srcId="{FC7DCFE2-3106-48E0-8F8A-00826EE3EB0F}" destId="{641E42F1-DDD5-41B9-AA7F-961F56E471AB}" srcOrd="1" destOrd="0" presId="urn:microsoft.com/office/officeart/2005/8/layout/chevron2"/>
    <dgm:cxn modelId="{3D97814E-A450-4DDC-911D-05FAE470B9D2}" type="presParOf" srcId="{9D02A515-7824-4D02-A5ED-74C96D0DE60F}" destId="{243DD4D8-A96A-4F57-8422-5554B07A1060}" srcOrd="1" destOrd="0" presId="urn:microsoft.com/office/officeart/2005/8/layout/chevron2"/>
    <dgm:cxn modelId="{D2D844C2-1A30-4271-83C2-E25A05B27BDA}" type="presParOf" srcId="{9D02A515-7824-4D02-A5ED-74C96D0DE60F}" destId="{F8646C3B-1B93-479F-9C96-39B200A82009}" srcOrd="2" destOrd="0" presId="urn:microsoft.com/office/officeart/2005/8/layout/chevron2"/>
    <dgm:cxn modelId="{90E6A157-0FF4-432A-B35E-F158B2C6D774}" type="presParOf" srcId="{F8646C3B-1B93-479F-9C96-39B200A82009}" destId="{81F60686-5CD8-4A9F-AA7F-762B86DFB9B8}" srcOrd="0" destOrd="0" presId="urn:microsoft.com/office/officeart/2005/8/layout/chevron2"/>
    <dgm:cxn modelId="{56AF01B4-19C0-48D1-BE2F-8194772FCB14}" type="presParOf" srcId="{F8646C3B-1B93-479F-9C96-39B200A82009}" destId="{6C983CDD-F91D-4F7D-BFE5-15ECDE777FF9}" srcOrd="1" destOrd="0" presId="urn:microsoft.com/office/officeart/2005/8/layout/chevron2"/>
    <dgm:cxn modelId="{AEE83B60-BD04-426E-A9DA-5FECB5CCEC11}" type="presParOf" srcId="{9D02A515-7824-4D02-A5ED-74C96D0DE60F}" destId="{751E6D76-A387-4902-993F-4223AA19A3F6}" srcOrd="3" destOrd="0" presId="urn:microsoft.com/office/officeart/2005/8/layout/chevron2"/>
    <dgm:cxn modelId="{B8C6BF65-8DB4-4061-B0A8-30C04D7F2DDE}" type="presParOf" srcId="{9D02A515-7824-4D02-A5ED-74C96D0DE60F}" destId="{EF4B747B-A6EF-4457-B11B-534383FAF74B}" srcOrd="4" destOrd="0" presId="urn:microsoft.com/office/officeart/2005/8/layout/chevron2"/>
    <dgm:cxn modelId="{0B1BF79E-9BFF-4DDB-AFC9-FCF56F132C1A}" type="presParOf" srcId="{EF4B747B-A6EF-4457-B11B-534383FAF74B}" destId="{E361874E-0C4A-484C-97A8-C7B64A0911E6}" srcOrd="0" destOrd="0" presId="urn:microsoft.com/office/officeart/2005/8/layout/chevron2"/>
    <dgm:cxn modelId="{C97D7A4E-6850-46C2-83D5-DBA9DC1A0045}" type="presParOf" srcId="{EF4B747B-A6EF-4457-B11B-534383FAF74B}" destId="{F3170B22-D32F-41DD-9ED4-1DE74CF0471A}" srcOrd="1" destOrd="0" presId="urn:microsoft.com/office/officeart/2005/8/layout/chevron2"/>
    <dgm:cxn modelId="{3C17BBA3-19DE-41C4-B981-CA7CA41E1D64}" type="presParOf" srcId="{9D02A515-7824-4D02-A5ED-74C96D0DE60F}" destId="{C3899AD3-646F-4B8A-9AB4-C7472ECE6F2D}" srcOrd="5" destOrd="0" presId="urn:microsoft.com/office/officeart/2005/8/layout/chevron2"/>
    <dgm:cxn modelId="{3C0CD4F3-0D2B-4904-B5A0-8C909803C65B}" type="presParOf" srcId="{9D02A515-7824-4D02-A5ED-74C96D0DE60F}" destId="{FF7C4FF4-F816-429E-89F7-FD323DACA4CB}" srcOrd="6" destOrd="0" presId="urn:microsoft.com/office/officeart/2005/8/layout/chevron2"/>
    <dgm:cxn modelId="{1CB4EFAE-F16C-49C4-8B49-9FBD3AE5C805}" type="presParOf" srcId="{FF7C4FF4-F816-429E-89F7-FD323DACA4CB}" destId="{17AA9658-15AE-4B02-ADDE-9EF7D6BE8820}" srcOrd="0" destOrd="0" presId="urn:microsoft.com/office/officeart/2005/8/layout/chevron2"/>
    <dgm:cxn modelId="{DF2DCA95-4CD5-4367-B276-A0AFADF375DB}" type="presParOf" srcId="{FF7C4FF4-F816-429E-89F7-FD323DACA4CB}" destId="{9A5850DB-BA10-4FB1-8307-977A501E6E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A20839-E33B-48A2-9014-49F2CA2A2451}" type="doc">
      <dgm:prSet loTypeId="urn:microsoft.com/office/officeart/2005/8/layout/chevron2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40CE18D-5574-44FD-A3CE-C64B32B966E2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</a:p>
      </dgm:t>
    </dgm:pt>
    <dgm:pt modelId="{7D3D9555-7255-476E-B4C5-403D8E1A1D9B}" type="parTrans" cxnId="{53F7CE67-6A29-4C5F-971D-498F3630CB31}">
      <dgm:prSet/>
      <dgm:spPr/>
      <dgm:t>
        <a:bodyPr/>
        <a:lstStyle/>
        <a:p>
          <a:endParaRPr lang="ru-RU"/>
        </a:p>
      </dgm:t>
    </dgm:pt>
    <dgm:pt modelId="{CE291088-5D91-429D-8111-4702BF442F99}" type="sibTrans" cxnId="{53F7CE67-6A29-4C5F-971D-498F3630CB31}">
      <dgm:prSet/>
      <dgm:spPr/>
      <dgm:t>
        <a:bodyPr/>
        <a:lstStyle/>
        <a:p>
          <a:endParaRPr lang="ru-RU"/>
        </a:p>
      </dgm:t>
    </dgm:pt>
    <dgm:pt modelId="{5E6BA470-16E9-41A8-AD86-0F7EBE484CF0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Мнемотабышмакны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чиш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 «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Җавап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»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сүзенә басып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үзеңне тикшер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C505A0-1D0E-4E42-A8C1-CE7C12DAE72C}" type="parTrans" cxnId="{6F673918-EBC4-4BCD-AAA5-7C2F9DA3D399}">
      <dgm:prSet/>
      <dgm:spPr/>
      <dgm:t>
        <a:bodyPr/>
        <a:lstStyle/>
        <a:p>
          <a:endParaRPr lang="ru-RU"/>
        </a:p>
      </dgm:t>
    </dgm:pt>
    <dgm:pt modelId="{C279CE90-1EB7-446D-A0A5-9B237028DAC6}" type="sibTrans" cxnId="{6F673918-EBC4-4BCD-AAA5-7C2F9DA3D399}">
      <dgm:prSet/>
      <dgm:spPr/>
      <dgm:t>
        <a:bodyPr/>
        <a:lstStyle/>
        <a:p>
          <a:endParaRPr lang="ru-RU"/>
        </a:p>
      </dgm:t>
    </dgm:pt>
    <dgm:pt modelId="{B8EFCF8D-C8B1-4358-A239-52C539913C2F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</a:p>
      </dgm:t>
    </dgm:pt>
    <dgm:pt modelId="{F182F9A0-E53E-4CBC-900F-FE48E0819EFD}" type="parTrans" cxnId="{E32E240D-B447-476A-97A9-2007429C34E5}">
      <dgm:prSet/>
      <dgm:spPr/>
      <dgm:t>
        <a:bodyPr/>
        <a:lstStyle/>
        <a:p>
          <a:endParaRPr lang="ru-RU"/>
        </a:p>
      </dgm:t>
    </dgm:pt>
    <dgm:pt modelId="{385E8FA4-7724-44D7-B394-1B964D6FECCA}" type="sibTrans" cxnId="{E32E240D-B447-476A-97A9-2007429C34E5}">
      <dgm:prSet/>
      <dgm:spPr/>
      <dgm:t>
        <a:bodyPr/>
        <a:lstStyle/>
        <a:p>
          <a:endParaRPr lang="ru-RU"/>
        </a:p>
      </dgm:t>
    </dgm:pt>
    <dgm:pt modelId="{470DD6C7-A93C-49BB-85F2-7D6D91DB8A75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Рәсемгә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бас </a:t>
          </a:r>
        </a:p>
      </dgm:t>
    </dgm:pt>
    <dgm:pt modelId="{F263549F-04DD-4F33-980F-F937B2686845}" type="parTrans" cxnId="{0992A757-E543-43AE-91C3-03287DD60486}">
      <dgm:prSet/>
      <dgm:spPr/>
      <dgm:t>
        <a:bodyPr/>
        <a:lstStyle/>
        <a:p>
          <a:endParaRPr lang="ru-RU"/>
        </a:p>
      </dgm:t>
    </dgm:pt>
    <dgm:pt modelId="{0F32CC03-FFC3-412D-9048-454F3CCA46A1}" type="sibTrans" cxnId="{0992A757-E543-43AE-91C3-03287DD60486}">
      <dgm:prSet/>
      <dgm:spPr/>
      <dgm:t>
        <a:bodyPr/>
        <a:lstStyle/>
        <a:p>
          <a:endParaRPr lang="ru-RU"/>
        </a:p>
      </dgm:t>
    </dgm:pt>
    <dgm:pt modelId="{F2E15A77-77AA-474B-81FD-A67809F00698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</a:p>
      </dgm:t>
    </dgm:pt>
    <dgm:pt modelId="{4E1D689B-2EA6-4930-A63D-C937FCD24D22}" type="parTrans" cxnId="{299EC3BE-4151-4833-A3E8-8A1B74B83997}">
      <dgm:prSet/>
      <dgm:spPr/>
      <dgm:t>
        <a:bodyPr/>
        <a:lstStyle/>
        <a:p>
          <a:endParaRPr lang="ru-RU"/>
        </a:p>
      </dgm:t>
    </dgm:pt>
    <dgm:pt modelId="{BD88F759-AA45-4D46-85EE-144E47A7EEF9}" type="sibTrans" cxnId="{299EC3BE-4151-4833-A3E8-8A1B74B83997}">
      <dgm:prSet/>
      <dgm:spPr/>
      <dgm:t>
        <a:bodyPr/>
        <a:lstStyle/>
        <a:p>
          <a:endParaRPr lang="ru-RU"/>
        </a:p>
      </dgm:t>
    </dgm:pt>
    <dgm:pt modelId="{42639809-6C73-4031-91DE-CF0AF3B901C2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Ничек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чишкәнеңне аңлат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Һәр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рәсемгә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басып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үзеңне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тикшер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4EEB21-9188-4603-8406-5DD5C72810AB}" type="parTrans" cxnId="{FF6D67E0-7545-4DFD-80EB-82FDFF37C8D0}">
      <dgm:prSet/>
      <dgm:spPr/>
      <dgm:t>
        <a:bodyPr/>
        <a:lstStyle/>
        <a:p>
          <a:endParaRPr lang="ru-RU"/>
        </a:p>
      </dgm:t>
    </dgm:pt>
    <dgm:pt modelId="{7E00B990-6ED8-4238-9A11-DAF14785EA1E}" type="sibTrans" cxnId="{FF6D67E0-7545-4DFD-80EB-82FDFF37C8D0}">
      <dgm:prSet/>
      <dgm:spPr/>
      <dgm:t>
        <a:bodyPr/>
        <a:lstStyle/>
        <a:p>
          <a:endParaRPr lang="ru-RU"/>
        </a:p>
      </dgm:t>
    </dgm:pt>
    <dgm:pt modelId="{B94CD479-C228-48F2-A1DC-A46EFE3E901C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</a:p>
      </dgm:t>
    </dgm:pt>
    <dgm:pt modelId="{EF169E31-4C1F-4C97-9B18-21573CC265DC}" type="parTrans" cxnId="{50186F92-8056-47E4-B6BA-E019818E58AE}">
      <dgm:prSet/>
      <dgm:spPr/>
      <dgm:t>
        <a:bodyPr/>
        <a:lstStyle/>
        <a:p>
          <a:endParaRPr lang="ru-RU"/>
        </a:p>
      </dgm:t>
    </dgm:pt>
    <dgm:pt modelId="{CB3C347B-6931-4349-8CBC-A0F1ED0EBD50}" type="sibTrans" cxnId="{50186F92-8056-47E4-B6BA-E019818E58AE}">
      <dgm:prSet/>
      <dgm:spPr/>
      <dgm:t>
        <a:bodyPr/>
        <a:lstStyle/>
        <a:p>
          <a:endParaRPr lang="ru-RU"/>
        </a:p>
      </dgm:t>
    </dgm:pt>
    <dgm:pt modelId="{D4F971B2-0820-484F-B897-EB9EFD71B8BC}">
      <dgm:prSet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BAC9D-66F9-4DF7-96EC-F28E977E44F8}" type="parTrans" cxnId="{08CF80FC-3D96-4D58-9AFB-3E39330E3288}">
      <dgm:prSet/>
      <dgm:spPr/>
      <dgm:t>
        <a:bodyPr/>
        <a:lstStyle/>
        <a:p>
          <a:endParaRPr lang="ru-RU"/>
        </a:p>
      </dgm:t>
    </dgm:pt>
    <dgm:pt modelId="{C56722CF-9F76-4FEA-999D-855F33B60AC2}" type="sibTrans" cxnId="{08CF80FC-3D96-4D58-9AFB-3E39330E3288}">
      <dgm:prSet/>
      <dgm:spPr/>
      <dgm:t>
        <a:bodyPr/>
        <a:lstStyle/>
        <a:p>
          <a:endParaRPr lang="ru-RU"/>
        </a:p>
      </dgm:t>
    </dgm:pt>
    <dgm:pt modelId="{9D02A515-7824-4D02-A5ED-74C96D0DE60F}" type="pres">
      <dgm:prSet presAssocID="{41A20839-E33B-48A2-9014-49F2CA2A2451}" presName="linearFlow" presStyleCnt="0">
        <dgm:presLayoutVars>
          <dgm:dir/>
          <dgm:animLvl val="lvl"/>
          <dgm:resizeHandles val="exact"/>
        </dgm:presLayoutVars>
      </dgm:prSet>
      <dgm:spPr/>
    </dgm:pt>
    <dgm:pt modelId="{FC7DCFE2-3106-48E0-8F8A-00826EE3EB0F}" type="pres">
      <dgm:prSet presAssocID="{840CE18D-5574-44FD-A3CE-C64B32B966E2}" presName="composite" presStyleCnt="0"/>
      <dgm:spPr/>
    </dgm:pt>
    <dgm:pt modelId="{44A3A722-DD60-4143-B67F-33A44A516F29}" type="pres">
      <dgm:prSet presAssocID="{840CE18D-5574-44FD-A3CE-C64B32B966E2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641E42F1-DDD5-41B9-AA7F-961F56E471AB}" type="pres">
      <dgm:prSet presAssocID="{840CE18D-5574-44FD-A3CE-C64B32B966E2}" presName="descendantText" presStyleLbl="alignAcc1" presStyleIdx="0" presStyleCnt="4">
        <dgm:presLayoutVars>
          <dgm:bulletEnabled val="1"/>
        </dgm:presLayoutVars>
      </dgm:prSet>
      <dgm:spPr/>
    </dgm:pt>
    <dgm:pt modelId="{243DD4D8-A96A-4F57-8422-5554B07A1060}" type="pres">
      <dgm:prSet presAssocID="{CE291088-5D91-429D-8111-4702BF442F99}" presName="sp" presStyleCnt="0"/>
      <dgm:spPr/>
    </dgm:pt>
    <dgm:pt modelId="{F8646C3B-1B93-479F-9C96-39B200A82009}" type="pres">
      <dgm:prSet presAssocID="{B8EFCF8D-C8B1-4358-A239-52C539913C2F}" presName="composite" presStyleCnt="0"/>
      <dgm:spPr/>
    </dgm:pt>
    <dgm:pt modelId="{81F60686-5CD8-4A9F-AA7F-762B86DFB9B8}" type="pres">
      <dgm:prSet presAssocID="{B8EFCF8D-C8B1-4358-A239-52C539913C2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6C983CDD-F91D-4F7D-BFE5-15ECDE777FF9}" type="pres">
      <dgm:prSet presAssocID="{B8EFCF8D-C8B1-4358-A239-52C539913C2F}" presName="descendantText" presStyleLbl="alignAcc1" presStyleIdx="1" presStyleCnt="4">
        <dgm:presLayoutVars>
          <dgm:bulletEnabled val="1"/>
        </dgm:presLayoutVars>
      </dgm:prSet>
      <dgm:spPr/>
    </dgm:pt>
    <dgm:pt modelId="{751E6D76-A387-4902-993F-4223AA19A3F6}" type="pres">
      <dgm:prSet presAssocID="{385E8FA4-7724-44D7-B394-1B964D6FECCA}" presName="sp" presStyleCnt="0"/>
      <dgm:spPr/>
    </dgm:pt>
    <dgm:pt modelId="{EF4B747B-A6EF-4457-B11B-534383FAF74B}" type="pres">
      <dgm:prSet presAssocID="{F2E15A77-77AA-474B-81FD-A67809F00698}" presName="composite" presStyleCnt="0"/>
      <dgm:spPr/>
    </dgm:pt>
    <dgm:pt modelId="{E361874E-0C4A-484C-97A8-C7B64A0911E6}" type="pres">
      <dgm:prSet presAssocID="{F2E15A77-77AA-474B-81FD-A67809F00698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3170B22-D32F-41DD-9ED4-1DE74CF0471A}" type="pres">
      <dgm:prSet presAssocID="{F2E15A77-77AA-474B-81FD-A67809F00698}" presName="descendantText" presStyleLbl="alignAcc1" presStyleIdx="2" presStyleCnt="4">
        <dgm:presLayoutVars>
          <dgm:bulletEnabled val="1"/>
        </dgm:presLayoutVars>
      </dgm:prSet>
      <dgm:spPr/>
    </dgm:pt>
    <dgm:pt modelId="{C3899AD3-646F-4B8A-9AB4-C7472ECE6F2D}" type="pres">
      <dgm:prSet presAssocID="{BD88F759-AA45-4D46-85EE-144E47A7EEF9}" presName="sp" presStyleCnt="0"/>
      <dgm:spPr/>
    </dgm:pt>
    <dgm:pt modelId="{FF7C4FF4-F816-429E-89F7-FD323DACA4CB}" type="pres">
      <dgm:prSet presAssocID="{B94CD479-C228-48F2-A1DC-A46EFE3E901C}" presName="composite" presStyleCnt="0"/>
      <dgm:spPr/>
    </dgm:pt>
    <dgm:pt modelId="{17AA9658-15AE-4B02-ADDE-9EF7D6BE8820}" type="pres">
      <dgm:prSet presAssocID="{B94CD479-C228-48F2-A1DC-A46EFE3E901C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9A5850DB-BA10-4FB1-8307-977A501E6E13}" type="pres">
      <dgm:prSet presAssocID="{B94CD479-C228-48F2-A1DC-A46EFE3E901C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32E240D-B447-476A-97A9-2007429C34E5}" srcId="{41A20839-E33B-48A2-9014-49F2CA2A2451}" destId="{B8EFCF8D-C8B1-4358-A239-52C539913C2F}" srcOrd="1" destOrd="0" parTransId="{F182F9A0-E53E-4CBC-900F-FE48E0819EFD}" sibTransId="{385E8FA4-7724-44D7-B394-1B964D6FECCA}"/>
    <dgm:cxn modelId="{6F673918-EBC4-4BCD-AAA5-7C2F9DA3D399}" srcId="{840CE18D-5574-44FD-A3CE-C64B32B966E2}" destId="{5E6BA470-16E9-41A8-AD86-0F7EBE484CF0}" srcOrd="0" destOrd="0" parTransId="{BFC505A0-1D0E-4E42-A8C1-CE7C12DAE72C}" sibTransId="{C279CE90-1EB7-446D-A0A5-9B237028DAC6}"/>
    <dgm:cxn modelId="{1EE71B1A-4237-4CF4-A83A-82D01D428954}" type="presOf" srcId="{42639809-6C73-4031-91DE-CF0AF3B901C2}" destId="{F3170B22-D32F-41DD-9ED4-1DE74CF0471A}" srcOrd="0" destOrd="0" presId="urn:microsoft.com/office/officeart/2005/8/layout/chevron2"/>
    <dgm:cxn modelId="{7AC37225-2843-4F18-980E-DDE923709ABE}" type="presOf" srcId="{41A20839-E33B-48A2-9014-49F2CA2A2451}" destId="{9D02A515-7824-4D02-A5ED-74C96D0DE60F}" srcOrd="0" destOrd="0" presId="urn:microsoft.com/office/officeart/2005/8/layout/chevron2"/>
    <dgm:cxn modelId="{EC5A733D-2A9B-42D9-AB90-5007D64C5B98}" type="presOf" srcId="{840CE18D-5574-44FD-A3CE-C64B32B966E2}" destId="{44A3A722-DD60-4143-B67F-33A44A516F29}" srcOrd="0" destOrd="0" presId="urn:microsoft.com/office/officeart/2005/8/layout/chevron2"/>
    <dgm:cxn modelId="{53F7CE67-6A29-4C5F-971D-498F3630CB31}" srcId="{41A20839-E33B-48A2-9014-49F2CA2A2451}" destId="{840CE18D-5574-44FD-A3CE-C64B32B966E2}" srcOrd="0" destOrd="0" parTransId="{7D3D9555-7255-476E-B4C5-403D8E1A1D9B}" sibTransId="{CE291088-5D91-429D-8111-4702BF442F99}"/>
    <dgm:cxn modelId="{CC453E49-637A-468A-A22A-5DA1C9D02F68}" type="presOf" srcId="{F2E15A77-77AA-474B-81FD-A67809F00698}" destId="{E361874E-0C4A-484C-97A8-C7B64A0911E6}" srcOrd="0" destOrd="0" presId="urn:microsoft.com/office/officeart/2005/8/layout/chevron2"/>
    <dgm:cxn modelId="{822A814C-4AFB-4490-BAE8-2DDCCDE7E1D1}" type="presOf" srcId="{5E6BA470-16E9-41A8-AD86-0F7EBE484CF0}" destId="{641E42F1-DDD5-41B9-AA7F-961F56E471AB}" srcOrd="0" destOrd="0" presId="urn:microsoft.com/office/officeart/2005/8/layout/chevron2"/>
    <dgm:cxn modelId="{73610375-C587-4EB1-BE95-D3615B574240}" type="presOf" srcId="{B94CD479-C228-48F2-A1DC-A46EFE3E901C}" destId="{17AA9658-15AE-4B02-ADDE-9EF7D6BE8820}" srcOrd="0" destOrd="0" presId="urn:microsoft.com/office/officeart/2005/8/layout/chevron2"/>
    <dgm:cxn modelId="{0992A757-E543-43AE-91C3-03287DD60486}" srcId="{B8EFCF8D-C8B1-4358-A239-52C539913C2F}" destId="{470DD6C7-A93C-49BB-85F2-7D6D91DB8A75}" srcOrd="0" destOrd="0" parTransId="{F263549F-04DD-4F33-980F-F937B2686845}" sibTransId="{0F32CC03-FFC3-412D-9048-454F3CCA46A1}"/>
    <dgm:cxn modelId="{50186F92-8056-47E4-B6BA-E019818E58AE}" srcId="{41A20839-E33B-48A2-9014-49F2CA2A2451}" destId="{B94CD479-C228-48F2-A1DC-A46EFE3E901C}" srcOrd="3" destOrd="0" parTransId="{EF169E31-4C1F-4C97-9B18-21573CC265DC}" sibTransId="{CB3C347B-6931-4349-8CBC-A0F1ED0EBD50}"/>
    <dgm:cxn modelId="{CE2BEB98-1957-4240-A238-ED81556D9A6A}" type="presOf" srcId="{470DD6C7-A93C-49BB-85F2-7D6D91DB8A75}" destId="{6C983CDD-F91D-4F7D-BFE5-15ECDE777FF9}" srcOrd="0" destOrd="0" presId="urn:microsoft.com/office/officeart/2005/8/layout/chevron2"/>
    <dgm:cxn modelId="{299EC3BE-4151-4833-A3E8-8A1B74B83997}" srcId="{41A20839-E33B-48A2-9014-49F2CA2A2451}" destId="{F2E15A77-77AA-474B-81FD-A67809F00698}" srcOrd="2" destOrd="0" parTransId="{4E1D689B-2EA6-4930-A63D-C937FCD24D22}" sibTransId="{BD88F759-AA45-4D46-85EE-144E47A7EEF9}"/>
    <dgm:cxn modelId="{E8C807DC-1437-454A-99EC-5239FC9D3FC1}" type="presOf" srcId="{D4F971B2-0820-484F-B897-EB9EFD71B8BC}" destId="{9A5850DB-BA10-4FB1-8307-977A501E6E13}" srcOrd="0" destOrd="0" presId="urn:microsoft.com/office/officeart/2005/8/layout/chevron2"/>
    <dgm:cxn modelId="{FF6D67E0-7545-4DFD-80EB-82FDFF37C8D0}" srcId="{F2E15A77-77AA-474B-81FD-A67809F00698}" destId="{42639809-6C73-4031-91DE-CF0AF3B901C2}" srcOrd="0" destOrd="0" parTransId="{674EEB21-9188-4603-8406-5DD5C72810AB}" sibTransId="{7E00B990-6ED8-4238-9A11-DAF14785EA1E}"/>
    <dgm:cxn modelId="{2D7451E1-2FBE-4289-B45E-C403C2CB4CDB}" type="presOf" srcId="{B8EFCF8D-C8B1-4358-A239-52C539913C2F}" destId="{81F60686-5CD8-4A9F-AA7F-762B86DFB9B8}" srcOrd="0" destOrd="0" presId="urn:microsoft.com/office/officeart/2005/8/layout/chevron2"/>
    <dgm:cxn modelId="{08CF80FC-3D96-4D58-9AFB-3E39330E3288}" srcId="{B94CD479-C228-48F2-A1DC-A46EFE3E901C}" destId="{D4F971B2-0820-484F-B897-EB9EFD71B8BC}" srcOrd="0" destOrd="0" parTransId="{9E1BAC9D-66F9-4DF7-96EC-F28E977E44F8}" sibTransId="{C56722CF-9F76-4FEA-999D-855F33B60AC2}"/>
    <dgm:cxn modelId="{99D21508-A918-4413-8740-ED255CEABA7E}" type="presParOf" srcId="{9D02A515-7824-4D02-A5ED-74C96D0DE60F}" destId="{FC7DCFE2-3106-48E0-8F8A-00826EE3EB0F}" srcOrd="0" destOrd="0" presId="urn:microsoft.com/office/officeart/2005/8/layout/chevron2"/>
    <dgm:cxn modelId="{B84113F8-902D-43A5-BB2B-44F6EE6099E0}" type="presParOf" srcId="{FC7DCFE2-3106-48E0-8F8A-00826EE3EB0F}" destId="{44A3A722-DD60-4143-B67F-33A44A516F29}" srcOrd="0" destOrd="0" presId="urn:microsoft.com/office/officeart/2005/8/layout/chevron2"/>
    <dgm:cxn modelId="{6D023A20-6026-424F-9A3A-EFAF72724C18}" type="presParOf" srcId="{FC7DCFE2-3106-48E0-8F8A-00826EE3EB0F}" destId="{641E42F1-DDD5-41B9-AA7F-961F56E471AB}" srcOrd="1" destOrd="0" presId="urn:microsoft.com/office/officeart/2005/8/layout/chevron2"/>
    <dgm:cxn modelId="{ABE1C695-C43D-45CD-A50B-6E38672931A8}" type="presParOf" srcId="{9D02A515-7824-4D02-A5ED-74C96D0DE60F}" destId="{243DD4D8-A96A-4F57-8422-5554B07A1060}" srcOrd="1" destOrd="0" presId="urn:microsoft.com/office/officeart/2005/8/layout/chevron2"/>
    <dgm:cxn modelId="{0C3B6671-2FA8-4732-8111-11C7F81C2412}" type="presParOf" srcId="{9D02A515-7824-4D02-A5ED-74C96D0DE60F}" destId="{F8646C3B-1B93-479F-9C96-39B200A82009}" srcOrd="2" destOrd="0" presId="urn:microsoft.com/office/officeart/2005/8/layout/chevron2"/>
    <dgm:cxn modelId="{57FC5C5F-3524-4630-B910-7A15ABAD1646}" type="presParOf" srcId="{F8646C3B-1B93-479F-9C96-39B200A82009}" destId="{81F60686-5CD8-4A9F-AA7F-762B86DFB9B8}" srcOrd="0" destOrd="0" presId="urn:microsoft.com/office/officeart/2005/8/layout/chevron2"/>
    <dgm:cxn modelId="{6AD74909-EF6A-4DEB-B2A1-1AF967DA87E7}" type="presParOf" srcId="{F8646C3B-1B93-479F-9C96-39B200A82009}" destId="{6C983CDD-F91D-4F7D-BFE5-15ECDE777FF9}" srcOrd="1" destOrd="0" presId="urn:microsoft.com/office/officeart/2005/8/layout/chevron2"/>
    <dgm:cxn modelId="{3939D1E2-8ECB-481F-B9C2-857996BC2622}" type="presParOf" srcId="{9D02A515-7824-4D02-A5ED-74C96D0DE60F}" destId="{751E6D76-A387-4902-993F-4223AA19A3F6}" srcOrd="3" destOrd="0" presId="urn:microsoft.com/office/officeart/2005/8/layout/chevron2"/>
    <dgm:cxn modelId="{5C615FA0-BD32-48F3-9E45-8AD34CAD3B2C}" type="presParOf" srcId="{9D02A515-7824-4D02-A5ED-74C96D0DE60F}" destId="{EF4B747B-A6EF-4457-B11B-534383FAF74B}" srcOrd="4" destOrd="0" presId="urn:microsoft.com/office/officeart/2005/8/layout/chevron2"/>
    <dgm:cxn modelId="{4F101BD5-0B74-4F2A-A38A-50E95BE04E89}" type="presParOf" srcId="{EF4B747B-A6EF-4457-B11B-534383FAF74B}" destId="{E361874E-0C4A-484C-97A8-C7B64A0911E6}" srcOrd="0" destOrd="0" presId="urn:microsoft.com/office/officeart/2005/8/layout/chevron2"/>
    <dgm:cxn modelId="{55595E06-8E00-4CB4-8532-6B4B157A0957}" type="presParOf" srcId="{EF4B747B-A6EF-4457-B11B-534383FAF74B}" destId="{F3170B22-D32F-41DD-9ED4-1DE74CF0471A}" srcOrd="1" destOrd="0" presId="urn:microsoft.com/office/officeart/2005/8/layout/chevron2"/>
    <dgm:cxn modelId="{312D9A89-AEB3-416D-A951-DCF9EE4694E2}" type="presParOf" srcId="{9D02A515-7824-4D02-A5ED-74C96D0DE60F}" destId="{C3899AD3-646F-4B8A-9AB4-C7472ECE6F2D}" srcOrd="5" destOrd="0" presId="urn:microsoft.com/office/officeart/2005/8/layout/chevron2"/>
    <dgm:cxn modelId="{2E940125-223A-4A0B-96E3-3B4FB1C09449}" type="presParOf" srcId="{9D02A515-7824-4D02-A5ED-74C96D0DE60F}" destId="{FF7C4FF4-F816-429E-89F7-FD323DACA4CB}" srcOrd="6" destOrd="0" presId="urn:microsoft.com/office/officeart/2005/8/layout/chevron2"/>
    <dgm:cxn modelId="{2DA347BA-4390-46B6-B5FC-444643409B1A}" type="presParOf" srcId="{FF7C4FF4-F816-429E-89F7-FD323DACA4CB}" destId="{17AA9658-15AE-4B02-ADDE-9EF7D6BE8820}" srcOrd="0" destOrd="0" presId="urn:microsoft.com/office/officeart/2005/8/layout/chevron2"/>
    <dgm:cxn modelId="{926830B1-0EA4-410A-8915-42B3B530B893}" type="presParOf" srcId="{FF7C4FF4-F816-429E-89F7-FD323DACA4CB}" destId="{9A5850DB-BA10-4FB1-8307-977A501E6E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1A20839-E33B-48A2-9014-49F2CA2A2451}" type="doc">
      <dgm:prSet loTypeId="urn:microsoft.com/office/officeart/2005/8/layout/chevron2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40CE18D-5574-44FD-A3CE-C64B32B966E2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3D9555-7255-476E-B4C5-403D8E1A1D9B}" type="parTrans" cxnId="{53F7CE67-6A29-4C5F-971D-498F3630CB31}">
      <dgm:prSet/>
      <dgm:spPr/>
      <dgm:t>
        <a:bodyPr/>
        <a:lstStyle/>
        <a:p>
          <a:endParaRPr lang="ru-RU"/>
        </a:p>
      </dgm:t>
    </dgm:pt>
    <dgm:pt modelId="{CE291088-5D91-429D-8111-4702BF442F99}" type="sibTrans" cxnId="{53F7CE67-6A29-4C5F-971D-498F3630CB31}">
      <dgm:prSet/>
      <dgm:spPr/>
      <dgm:t>
        <a:bodyPr/>
        <a:lstStyle/>
        <a:p>
          <a:endParaRPr lang="ru-RU"/>
        </a:p>
      </dgm:t>
    </dgm:pt>
    <dgm:pt modelId="{5E6BA470-16E9-41A8-AD86-0F7EBE484CF0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Кошларны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игътибар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белән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кара</a:t>
          </a:r>
        </a:p>
      </dgm:t>
    </dgm:pt>
    <dgm:pt modelId="{BFC505A0-1D0E-4E42-A8C1-CE7C12DAE72C}" type="parTrans" cxnId="{6F673918-EBC4-4BCD-AAA5-7C2F9DA3D399}">
      <dgm:prSet/>
      <dgm:spPr/>
      <dgm:t>
        <a:bodyPr/>
        <a:lstStyle/>
        <a:p>
          <a:endParaRPr lang="ru-RU"/>
        </a:p>
      </dgm:t>
    </dgm:pt>
    <dgm:pt modelId="{C279CE90-1EB7-446D-A0A5-9B237028DAC6}" type="sibTrans" cxnId="{6F673918-EBC4-4BCD-AAA5-7C2F9DA3D399}">
      <dgm:prSet/>
      <dgm:spPr/>
      <dgm:t>
        <a:bodyPr/>
        <a:lstStyle/>
        <a:p>
          <a:endParaRPr lang="ru-RU"/>
        </a:p>
      </dgm:t>
    </dgm:pt>
    <dgm:pt modelId="{B8EFCF8D-C8B1-4358-A239-52C539913C2F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F182F9A0-E53E-4CBC-900F-FE48E0819EFD}" type="parTrans" cxnId="{E32E240D-B447-476A-97A9-2007429C34E5}">
      <dgm:prSet/>
      <dgm:spPr/>
      <dgm:t>
        <a:bodyPr/>
        <a:lstStyle/>
        <a:p>
          <a:endParaRPr lang="ru-RU"/>
        </a:p>
      </dgm:t>
    </dgm:pt>
    <dgm:pt modelId="{385E8FA4-7724-44D7-B394-1B964D6FECCA}" type="sibTrans" cxnId="{E32E240D-B447-476A-97A9-2007429C34E5}">
      <dgm:prSet/>
      <dgm:spPr/>
      <dgm:t>
        <a:bodyPr/>
        <a:lstStyle/>
        <a:p>
          <a:endParaRPr lang="ru-RU"/>
        </a:p>
      </dgm:t>
    </dgm:pt>
    <dgm:pt modelId="{470DD6C7-A93C-49BB-85F2-7D6D91DB8A75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Кошларга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басып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тавышларын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тыңла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3549F-04DD-4F33-980F-F937B2686845}" type="parTrans" cxnId="{0992A757-E543-43AE-91C3-03287DD60486}">
      <dgm:prSet/>
      <dgm:spPr/>
      <dgm:t>
        <a:bodyPr/>
        <a:lstStyle/>
        <a:p>
          <a:endParaRPr lang="ru-RU"/>
        </a:p>
      </dgm:t>
    </dgm:pt>
    <dgm:pt modelId="{0F32CC03-FFC3-412D-9048-454F3CCA46A1}" type="sibTrans" cxnId="{0992A757-E543-43AE-91C3-03287DD60486}">
      <dgm:prSet/>
      <dgm:spPr/>
      <dgm:t>
        <a:bodyPr/>
        <a:lstStyle/>
        <a:p>
          <a:endParaRPr lang="ru-RU"/>
        </a:p>
      </dgm:t>
    </dgm:pt>
    <dgm:pt modelId="{F2E15A77-77AA-474B-81FD-A67809F00698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4E1D689B-2EA6-4930-A63D-C937FCD24D22}" type="parTrans" cxnId="{299EC3BE-4151-4833-A3E8-8A1B74B83997}">
      <dgm:prSet/>
      <dgm:spPr/>
      <dgm:t>
        <a:bodyPr/>
        <a:lstStyle/>
        <a:p>
          <a:endParaRPr lang="ru-RU"/>
        </a:p>
      </dgm:t>
    </dgm:pt>
    <dgm:pt modelId="{BD88F759-AA45-4D46-85EE-144E47A7EEF9}" type="sibTrans" cxnId="{299EC3BE-4151-4833-A3E8-8A1B74B83997}">
      <dgm:prSet/>
      <dgm:spPr/>
      <dgm:t>
        <a:bodyPr/>
        <a:lstStyle/>
        <a:p>
          <a:endParaRPr lang="ru-RU"/>
        </a:p>
      </dgm:t>
    </dgm:pt>
    <dgm:pt modelId="{42639809-6C73-4031-91DE-CF0AF3B901C2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битк</a:t>
          </a:r>
          <a:r>
            <a:rPr lang="tt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Кемнең тавышы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икәнен танып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бел.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Үзеңне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тикшер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4EEB21-9188-4603-8406-5DD5C72810AB}" type="parTrans" cxnId="{FF6D67E0-7545-4DFD-80EB-82FDFF37C8D0}">
      <dgm:prSet/>
      <dgm:spPr/>
      <dgm:t>
        <a:bodyPr/>
        <a:lstStyle/>
        <a:p>
          <a:endParaRPr lang="ru-RU"/>
        </a:p>
      </dgm:t>
    </dgm:pt>
    <dgm:pt modelId="{7E00B990-6ED8-4238-9A11-DAF14785EA1E}" type="sibTrans" cxnId="{FF6D67E0-7545-4DFD-80EB-82FDFF37C8D0}">
      <dgm:prSet/>
      <dgm:spPr/>
      <dgm:t>
        <a:bodyPr/>
        <a:lstStyle/>
        <a:p>
          <a:endParaRPr lang="ru-RU"/>
        </a:p>
      </dgm:t>
    </dgm:pt>
    <dgm:pt modelId="{B94CD479-C228-48F2-A1DC-A46EFE3E901C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gm:t>
    </dgm:pt>
    <dgm:pt modelId="{EF169E31-4C1F-4C97-9B18-21573CC265DC}" type="parTrans" cxnId="{50186F92-8056-47E4-B6BA-E019818E58AE}">
      <dgm:prSet/>
      <dgm:spPr/>
      <dgm:t>
        <a:bodyPr/>
        <a:lstStyle/>
        <a:p>
          <a:endParaRPr lang="ru-RU"/>
        </a:p>
      </dgm:t>
    </dgm:pt>
    <dgm:pt modelId="{CB3C347B-6931-4349-8CBC-A0F1ED0EBD50}" type="sibTrans" cxnId="{50186F92-8056-47E4-B6BA-E019818E58AE}">
      <dgm:prSet/>
      <dgm:spPr/>
      <dgm:t>
        <a:bodyPr/>
        <a:lstStyle/>
        <a:p>
          <a:endParaRPr lang="ru-RU"/>
        </a:p>
      </dgm:t>
    </dgm:pt>
    <dgm:pt modelId="{D4F971B2-0820-484F-B897-EB9EFD71B8BC}">
      <dgm:prSet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BAC9D-66F9-4DF7-96EC-F28E977E44F8}" type="parTrans" cxnId="{08CF80FC-3D96-4D58-9AFB-3E39330E3288}">
      <dgm:prSet/>
      <dgm:spPr/>
      <dgm:t>
        <a:bodyPr/>
        <a:lstStyle/>
        <a:p>
          <a:endParaRPr lang="ru-RU"/>
        </a:p>
      </dgm:t>
    </dgm:pt>
    <dgm:pt modelId="{C56722CF-9F76-4FEA-999D-855F33B60AC2}" type="sibTrans" cxnId="{08CF80FC-3D96-4D58-9AFB-3E39330E3288}">
      <dgm:prSet/>
      <dgm:spPr/>
      <dgm:t>
        <a:bodyPr/>
        <a:lstStyle/>
        <a:p>
          <a:endParaRPr lang="ru-RU"/>
        </a:p>
      </dgm:t>
    </dgm:pt>
    <dgm:pt modelId="{9D02A515-7824-4D02-A5ED-74C96D0DE60F}" type="pres">
      <dgm:prSet presAssocID="{41A20839-E33B-48A2-9014-49F2CA2A2451}" presName="linearFlow" presStyleCnt="0">
        <dgm:presLayoutVars>
          <dgm:dir/>
          <dgm:animLvl val="lvl"/>
          <dgm:resizeHandles val="exact"/>
        </dgm:presLayoutVars>
      </dgm:prSet>
      <dgm:spPr/>
    </dgm:pt>
    <dgm:pt modelId="{FC7DCFE2-3106-48E0-8F8A-00826EE3EB0F}" type="pres">
      <dgm:prSet presAssocID="{840CE18D-5574-44FD-A3CE-C64B32B966E2}" presName="composite" presStyleCnt="0"/>
      <dgm:spPr/>
    </dgm:pt>
    <dgm:pt modelId="{44A3A722-DD60-4143-B67F-33A44A516F29}" type="pres">
      <dgm:prSet presAssocID="{840CE18D-5574-44FD-A3CE-C64B32B966E2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641E42F1-DDD5-41B9-AA7F-961F56E471AB}" type="pres">
      <dgm:prSet presAssocID="{840CE18D-5574-44FD-A3CE-C64B32B966E2}" presName="descendantText" presStyleLbl="alignAcc1" presStyleIdx="0" presStyleCnt="4">
        <dgm:presLayoutVars>
          <dgm:bulletEnabled val="1"/>
        </dgm:presLayoutVars>
      </dgm:prSet>
      <dgm:spPr/>
    </dgm:pt>
    <dgm:pt modelId="{243DD4D8-A96A-4F57-8422-5554B07A1060}" type="pres">
      <dgm:prSet presAssocID="{CE291088-5D91-429D-8111-4702BF442F99}" presName="sp" presStyleCnt="0"/>
      <dgm:spPr/>
    </dgm:pt>
    <dgm:pt modelId="{F8646C3B-1B93-479F-9C96-39B200A82009}" type="pres">
      <dgm:prSet presAssocID="{B8EFCF8D-C8B1-4358-A239-52C539913C2F}" presName="composite" presStyleCnt="0"/>
      <dgm:spPr/>
    </dgm:pt>
    <dgm:pt modelId="{81F60686-5CD8-4A9F-AA7F-762B86DFB9B8}" type="pres">
      <dgm:prSet presAssocID="{B8EFCF8D-C8B1-4358-A239-52C539913C2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6C983CDD-F91D-4F7D-BFE5-15ECDE777FF9}" type="pres">
      <dgm:prSet presAssocID="{B8EFCF8D-C8B1-4358-A239-52C539913C2F}" presName="descendantText" presStyleLbl="alignAcc1" presStyleIdx="1" presStyleCnt="4">
        <dgm:presLayoutVars>
          <dgm:bulletEnabled val="1"/>
        </dgm:presLayoutVars>
      </dgm:prSet>
      <dgm:spPr/>
    </dgm:pt>
    <dgm:pt modelId="{751E6D76-A387-4902-993F-4223AA19A3F6}" type="pres">
      <dgm:prSet presAssocID="{385E8FA4-7724-44D7-B394-1B964D6FECCA}" presName="sp" presStyleCnt="0"/>
      <dgm:spPr/>
    </dgm:pt>
    <dgm:pt modelId="{EF4B747B-A6EF-4457-B11B-534383FAF74B}" type="pres">
      <dgm:prSet presAssocID="{F2E15A77-77AA-474B-81FD-A67809F00698}" presName="composite" presStyleCnt="0"/>
      <dgm:spPr/>
    </dgm:pt>
    <dgm:pt modelId="{E361874E-0C4A-484C-97A8-C7B64A0911E6}" type="pres">
      <dgm:prSet presAssocID="{F2E15A77-77AA-474B-81FD-A67809F00698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3170B22-D32F-41DD-9ED4-1DE74CF0471A}" type="pres">
      <dgm:prSet presAssocID="{F2E15A77-77AA-474B-81FD-A67809F00698}" presName="descendantText" presStyleLbl="alignAcc1" presStyleIdx="2" presStyleCnt="4">
        <dgm:presLayoutVars>
          <dgm:bulletEnabled val="1"/>
        </dgm:presLayoutVars>
      </dgm:prSet>
      <dgm:spPr/>
    </dgm:pt>
    <dgm:pt modelId="{C3899AD3-646F-4B8A-9AB4-C7472ECE6F2D}" type="pres">
      <dgm:prSet presAssocID="{BD88F759-AA45-4D46-85EE-144E47A7EEF9}" presName="sp" presStyleCnt="0"/>
      <dgm:spPr/>
    </dgm:pt>
    <dgm:pt modelId="{FF7C4FF4-F816-429E-89F7-FD323DACA4CB}" type="pres">
      <dgm:prSet presAssocID="{B94CD479-C228-48F2-A1DC-A46EFE3E901C}" presName="composite" presStyleCnt="0"/>
      <dgm:spPr/>
    </dgm:pt>
    <dgm:pt modelId="{17AA9658-15AE-4B02-ADDE-9EF7D6BE8820}" type="pres">
      <dgm:prSet presAssocID="{B94CD479-C228-48F2-A1DC-A46EFE3E901C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9A5850DB-BA10-4FB1-8307-977A501E6E13}" type="pres">
      <dgm:prSet presAssocID="{B94CD479-C228-48F2-A1DC-A46EFE3E901C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32E240D-B447-476A-97A9-2007429C34E5}" srcId="{41A20839-E33B-48A2-9014-49F2CA2A2451}" destId="{B8EFCF8D-C8B1-4358-A239-52C539913C2F}" srcOrd="1" destOrd="0" parTransId="{F182F9A0-E53E-4CBC-900F-FE48E0819EFD}" sibTransId="{385E8FA4-7724-44D7-B394-1B964D6FECCA}"/>
    <dgm:cxn modelId="{FD09340E-630B-46A3-845B-E3FA7404C79A}" type="presOf" srcId="{42639809-6C73-4031-91DE-CF0AF3B901C2}" destId="{F3170B22-D32F-41DD-9ED4-1DE74CF0471A}" srcOrd="0" destOrd="0" presId="urn:microsoft.com/office/officeart/2005/8/layout/chevron2"/>
    <dgm:cxn modelId="{6F673918-EBC4-4BCD-AAA5-7C2F9DA3D399}" srcId="{840CE18D-5574-44FD-A3CE-C64B32B966E2}" destId="{5E6BA470-16E9-41A8-AD86-0F7EBE484CF0}" srcOrd="0" destOrd="0" parTransId="{BFC505A0-1D0E-4E42-A8C1-CE7C12DAE72C}" sibTransId="{C279CE90-1EB7-446D-A0A5-9B237028DAC6}"/>
    <dgm:cxn modelId="{081E1E2F-26FB-4AB4-8270-6B5C8ABB4C09}" type="presOf" srcId="{D4F971B2-0820-484F-B897-EB9EFD71B8BC}" destId="{9A5850DB-BA10-4FB1-8307-977A501E6E13}" srcOrd="0" destOrd="0" presId="urn:microsoft.com/office/officeart/2005/8/layout/chevron2"/>
    <dgm:cxn modelId="{E8B60134-8153-44C5-AA17-4F493B78460C}" type="presOf" srcId="{840CE18D-5574-44FD-A3CE-C64B32B966E2}" destId="{44A3A722-DD60-4143-B67F-33A44A516F29}" srcOrd="0" destOrd="0" presId="urn:microsoft.com/office/officeart/2005/8/layout/chevron2"/>
    <dgm:cxn modelId="{9BD07B61-3BE3-40E3-A178-D9115BDE0C7D}" type="presOf" srcId="{41A20839-E33B-48A2-9014-49F2CA2A2451}" destId="{9D02A515-7824-4D02-A5ED-74C96D0DE60F}" srcOrd="0" destOrd="0" presId="urn:microsoft.com/office/officeart/2005/8/layout/chevron2"/>
    <dgm:cxn modelId="{53F7CE67-6A29-4C5F-971D-498F3630CB31}" srcId="{41A20839-E33B-48A2-9014-49F2CA2A2451}" destId="{840CE18D-5574-44FD-A3CE-C64B32B966E2}" srcOrd="0" destOrd="0" parTransId="{7D3D9555-7255-476E-B4C5-403D8E1A1D9B}" sibTransId="{CE291088-5D91-429D-8111-4702BF442F99}"/>
    <dgm:cxn modelId="{CD88F152-36F4-40F2-90D1-A744AF241E1C}" type="presOf" srcId="{F2E15A77-77AA-474B-81FD-A67809F00698}" destId="{E361874E-0C4A-484C-97A8-C7B64A0911E6}" srcOrd="0" destOrd="0" presId="urn:microsoft.com/office/officeart/2005/8/layout/chevron2"/>
    <dgm:cxn modelId="{0992A757-E543-43AE-91C3-03287DD60486}" srcId="{B8EFCF8D-C8B1-4358-A239-52C539913C2F}" destId="{470DD6C7-A93C-49BB-85F2-7D6D91DB8A75}" srcOrd="0" destOrd="0" parTransId="{F263549F-04DD-4F33-980F-F937B2686845}" sibTransId="{0F32CC03-FFC3-412D-9048-454F3CCA46A1}"/>
    <dgm:cxn modelId="{AFACC079-2D8F-4F50-B538-50343BB17DBE}" type="presOf" srcId="{B8EFCF8D-C8B1-4358-A239-52C539913C2F}" destId="{81F60686-5CD8-4A9F-AA7F-762B86DFB9B8}" srcOrd="0" destOrd="0" presId="urn:microsoft.com/office/officeart/2005/8/layout/chevron2"/>
    <dgm:cxn modelId="{DC0EBE84-1ACC-4CA0-BF3C-BE6CF56145D7}" type="presOf" srcId="{470DD6C7-A93C-49BB-85F2-7D6D91DB8A75}" destId="{6C983CDD-F91D-4F7D-BFE5-15ECDE777FF9}" srcOrd="0" destOrd="0" presId="urn:microsoft.com/office/officeart/2005/8/layout/chevron2"/>
    <dgm:cxn modelId="{50186F92-8056-47E4-B6BA-E019818E58AE}" srcId="{41A20839-E33B-48A2-9014-49F2CA2A2451}" destId="{B94CD479-C228-48F2-A1DC-A46EFE3E901C}" srcOrd="3" destOrd="0" parTransId="{EF169E31-4C1F-4C97-9B18-21573CC265DC}" sibTransId="{CB3C347B-6931-4349-8CBC-A0F1ED0EBD50}"/>
    <dgm:cxn modelId="{9B2F5CA6-A83B-4CB8-8390-80AAF927CC4E}" type="presOf" srcId="{B94CD479-C228-48F2-A1DC-A46EFE3E901C}" destId="{17AA9658-15AE-4B02-ADDE-9EF7D6BE8820}" srcOrd="0" destOrd="0" presId="urn:microsoft.com/office/officeart/2005/8/layout/chevron2"/>
    <dgm:cxn modelId="{299EC3BE-4151-4833-A3E8-8A1B74B83997}" srcId="{41A20839-E33B-48A2-9014-49F2CA2A2451}" destId="{F2E15A77-77AA-474B-81FD-A67809F00698}" srcOrd="2" destOrd="0" parTransId="{4E1D689B-2EA6-4930-A63D-C937FCD24D22}" sibTransId="{BD88F759-AA45-4D46-85EE-144E47A7EEF9}"/>
    <dgm:cxn modelId="{3B2DFAC0-FD6E-438C-864D-2CEE94FDFA78}" type="presOf" srcId="{5E6BA470-16E9-41A8-AD86-0F7EBE484CF0}" destId="{641E42F1-DDD5-41B9-AA7F-961F56E471AB}" srcOrd="0" destOrd="0" presId="urn:microsoft.com/office/officeart/2005/8/layout/chevron2"/>
    <dgm:cxn modelId="{FF6D67E0-7545-4DFD-80EB-82FDFF37C8D0}" srcId="{F2E15A77-77AA-474B-81FD-A67809F00698}" destId="{42639809-6C73-4031-91DE-CF0AF3B901C2}" srcOrd="0" destOrd="0" parTransId="{674EEB21-9188-4603-8406-5DD5C72810AB}" sibTransId="{7E00B990-6ED8-4238-9A11-DAF14785EA1E}"/>
    <dgm:cxn modelId="{08CF80FC-3D96-4D58-9AFB-3E39330E3288}" srcId="{B94CD479-C228-48F2-A1DC-A46EFE3E901C}" destId="{D4F971B2-0820-484F-B897-EB9EFD71B8BC}" srcOrd="0" destOrd="0" parTransId="{9E1BAC9D-66F9-4DF7-96EC-F28E977E44F8}" sibTransId="{C56722CF-9F76-4FEA-999D-855F33B60AC2}"/>
    <dgm:cxn modelId="{5DBB3CFF-BE2D-4A6B-8F33-06239EFA4EDA}" type="presParOf" srcId="{9D02A515-7824-4D02-A5ED-74C96D0DE60F}" destId="{FC7DCFE2-3106-48E0-8F8A-00826EE3EB0F}" srcOrd="0" destOrd="0" presId="urn:microsoft.com/office/officeart/2005/8/layout/chevron2"/>
    <dgm:cxn modelId="{7DC22B48-43D6-4C2A-B40D-7560C78DFDF9}" type="presParOf" srcId="{FC7DCFE2-3106-48E0-8F8A-00826EE3EB0F}" destId="{44A3A722-DD60-4143-B67F-33A44A516F29}" srcOrd="0" destOrd="0" presId="urn:microsoft.com/office/officeart/2005/8/layout/chevron2"/>
    <dgm:cxn modelId="{3D563D84-CDA7-4FA7-A8A8-AB4FAB0B2378}" type="presParOf" srcId="{FC7DCFE2-3106-48E0-8F8A-00826EE3EB0F}" destId="{641E42F1-DDD5-41B9-AA7F-961F56E471AB}" srcOrd="1" destOrd="0" presId="urn:microsoft.com/office/officeart/2005/8/layout/chevron2"/>
    <dgm:cxn modelId="{B6EAA9F7-5D0C-4C78-A9FC-DD7E1A49C297}" type="presParOf" srcId="{9D02A515-7824-4D02-A5ED-74C96D0DE60F}" destId="{243DD4D8-A96A-4F57-8422-5554B07A1060}" srcOrd="1" destOrd="0" presId="urn:microsoft.com/office/officeart/2005/8/layout/chevron2"/>
    <dgm:cxn modelId="{549791CF-3230-46E1-BDA9-E15CAF9CDA9F}" type="presParOf" srcId="{9D02A515-7824-4D02-A5ED-74C96D0DE60F}" destId="{F8646C3B-1B93-479F-9C96-39B200A82009}" srcOrd="2" destOrd="0" presId="urn:microsoft.com/office/officeart/2005/8/layout/chevron2"/>
    <dgm:cxn modelId="{B8279B7A-B42C-4993-A5F6-934E57B892C2}" type="presParOf" srcId="{F8646C3B-1B93-479F-9C96-39B200A82009}" destId="{81F60686-5CD8-4A9F-AA7F-762B86DFB9B8}" srcOrd="0" destOrd="0" presId="urn:microsoft.com/office/officeart/2005/8/layout/chevron2"/>
    <dgm:cxn modelId="{8558BF50-B6D1-4AF9-91D0-FB999DEEBB44}" type="presParOf" srcId="{F8646C3B-1B93-479F-9C96-39B200A82009}" destId="{6C983CDD-F91D-4F7D-BFE5-15ECDE777FF9}" srcOrd="1" destOrd="0" presId="urn:microsoft.com/office/officeart/2005/8/layout/chevron2"/>
    <dgm:cxn modelId="{93016937-4EFD-4DF3-892F-EEBA6D70A44D}" type="presParOf" srcId="{9D02A515-7824-4D02-A5ED-74C96D0DE60F}" destId="{751E6D76-A387-4902-993F-4223AA19A3F6}" srcOrd="3" destOrd="0" presId="urn:microsoft.com/office/officeart/2005/8/layout/chevron2"/>
    <dgm:cxn modelId="{FD6FD4BD-F405-4F78-8E69-9ED432C1FB57}" type="presParOf" srcId="{9D02A515-7824-4D02-A5ED-74C96D0DE60F}" destId="{EF4B747B-A6EF-4457-B11B-534383FAF74B}" srcOrd="4" destOrd="0" presId="urn:microsoft.com/office/officeart/2005/8/layout/chevron2"/>
    <dgm:cxn modelId="{2F57B361-2E4A-4303-A8BF-F9E8EE7371F1}" type="presParOf" srcId="{EF4B747B-A6EF-4457-B11B-534383FAF74B}" destId="{E361874E-0C4A-484C-97A8-C7B64A0911E6}" srcOrd="0" destOrd="0" presId="urn:microsoft.com/office/officeart/2005/8/layout/chevron2"/>
    <dgm:cxn modelId="{C7BA1093-A9A9-4C10-B43C-0EDEF70B3C8E}" type="presParOf" srcId="{EF4B747B-A6EF-4457-B11B-534383FAF74B}" destId="{F3170B22-D32F-41DD-9ED4-1DE74CF0471A}" srcOrd="1" destOrd="0" presId="urn:microsoft.com/office/officeart/2005/8/layout/chevron2"/>
    <dgm:cxn modelId="{9536D89B-3C2E-4120-B236-6DEB21B71D1D}" type="presParOf" srcId="{9D02A515-7824-4D02-A5ED-74C96D0DE60F}" destId="{C3899AD3-646F-4B8A-9AB4-C7472ECE6F2D}" srcOrd="5" destOrd="0" presId="urn:microsoft.com/office/officeart/2005/8/layout/chevron2"/>
    <dgm:cxn modelId="{F6635509-C4A1-467A-8580-8A90E72CC7F8}" type="presParOf" srcId="{9D02A515-7824-4D02-A5ED-74C96D0DE60F}" destId="{FF7C4FF4-F816-429E-89F7-FD323DACA4CB}" srcOrd="6" destOrd="0" presId="urn:microsoft.com/office/officeart/2005/8/layout/chevron2"/>
    <dgm:cxn modelId="{8EC9A6C5-1065-4904-B1B1-2C86DADBDC9C}" type="presParOf" srcId="{FF7C4FF4-F816-429E-89F7-FD323DACA4CB}" destId="{17AA9658-15AE-4B02-ADDE-9EF7D6BE8820}" srcOrd="0" destOrd="0" presId="urn:microsoft.com/office/officeart/2005/8/layout/chevron2"/>
    <dgm:cxn modelId="{D36A69D2-740B-43DA-9D02-55998B7002EA}" type="presParOf" srcId="{FF7C4FF4-F816-429E-89F7-FD323DACA4CB}" destId="{9A5850DB-BA10-4FB1-8307-977A501E6E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1A20839-E33B-48A2-9014-49F2CA2A2451}" type="doc">
      <dgm:prSet loTypeId="urn:microsoft.com/office/officeart/2005/8/layout/chevron2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40CE18D-5574-44FD-A3CE-C64B32B966E2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</a:p>
      </dgm:t>
    </dgm:pt>
    <dgm:pt modelId="{7D3D9555-7255-476E-B4C5-403D8E1A1D9B}" type="parTrans" cxnId="{53F7CE67-6A29-4C5F-971D-498F3630CB31}">
      <dgm:prSet/>
      <dgm:spPr/>
      <dgm:t>
        <a:bodyPr/>
        <a:lstStyle/>
        <a:p>
          <a:endParaRPr lang="ru-RU"/>
        </a:p>
      </dgm:t>
    </dgm:pt>
    <dgm:pt modelId="{CE291088-5D91-429D-8111-4702BF442F99}" type="sibTrans" cxnId="{53F7CE67-6A29-4C5F-971D-498F3630CB31}">
      <dgm:prSet/>
      <dgm:spPr/>
      <dgm:t>
        <a:bodyPr/>
        <a:lstStyle/>
        <a:p>
          <a:endParaRPr lang="ru-RU"/>
        </a:p>
      </dgm:t>
    </dgm:pt>
    <dgm:pt modelId="{5E6BA470-16E9-41A8-AD86-0F7EBE484CF0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Кошларны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игътибар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белән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кара</a:t>
          </a:r>
        </a:p>
      </dgm:t>
    </dgm:pt>
    <dgm:pt modelId="{BFC505A0-1D0E-4E42-A8C1-CE7C12DAE72C}" type="parTrans" cxnId="{6F673918-EBC4-4BCD-AAA5-7C2F9DA3D399}">
      <dgm:prSet/>
      <dgm:spPr/>
      <dgm:t>
        <a:bodyPr/>
        <a:lstStyle/>
        <a:p>
          <a:endParaRPr lang="ru-RU"/>
        </a:p>
      </dgm:t>
    </dgm:pt>
    <dgm:pt modelId="{C279CE90-1EB7-446D-A0A5-9B237028DAC6}" type="sibTrans" cxnId="{6F673918-EBC4-4BCD-AAA5-7C2F9DA3D399}">
      <dgm:prSet/>
      <dgm:spPr/>
      <dgm:t>
        <a:bodyPr/>
        <a:lstStyle/>
        <a:p>
          <a:endParaRPr lang="ru-RU"/>
        </a:p>
      </dgm:t>
    </dgm:pt>
    <dgm:pt modelId="{B8EFCF8D-C8B1-4358-A239-52C539913C2F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F182F9A0-E53E-4CBC-900F-FE48E0819EFD}" type="parTrans" cxnId="{E32E240D-B447-476A-97A9-2007429C34E5}">
      <dgm:prSet/>
      <dgm:spPr/>
      <dgm:t>
        <a:bodyPr/>
        <a:lstStyle/>
        <a:p>
          <a:endParaRPr lang="ru-RU"/>
        </a:p>
      </dgm:t>
    </dgm:pt>
    <dgm:pt modelId="{385E8FA4-7724-44D7-B394-1B964D6FECCA}" type="sibTrans" cxnId="{E32E240D-B447-476A-97A9-2007429C34E5}">
      <dgm:prSet/>
      <dgm:spPr/>
      <dgm:t>
        <a:bodyPr/>
        <a:lstStyle/>
        <a:p>
          <a:endParaRPr lang="ru-RU"/>
        </a:p>
      </dgm:t>
    </dgm:pt>
    <dgm:pt modelId="{470DD6C7-A93C-49BB-85F2-7D6D91DB8A75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тиешле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кошны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тап</a:t>
          </a:r>
        </a:p>
      </dgm:t>
    </dgm:pt>
    <dgm:pt modelId="{F263549F-04DD-4F33-980F-F937B2686845}" type="parTrans" cxnId="{0992A757-E543-43AE-91C3-03287DD60486}">
      <dgm:prSet/>
      <dgm:spPr/>
      <dgm:t>
        <a:bodyPr/>
        <a:lstStyle/>
        <a:p>
          <a:endParaRPr lang="ru-RU"/>
        </a:p>
      </dgm:t>
    </dgm:pt>
    <dgm:pt modelId="{0F32CC03-FFC3-412D-9048-454F3CCA46A1}" type="sibTrans" cxnId="{0992A757-E543-43AE-91C3-03287DD60486}">
      <dgm:prSet/>
      <dgm:spPr/>
      <dgm:t>
        <a:bodyPr/>
        <a:lstStyle/>
        <a:p>
          <a:endParaRPr lang="ru-RU"/>
        </a:p>
      </dgm:t>
    </dgm:pt>
    <dgm:pt modelId="{F2E15A77-77AA-474B-81FD-A67809F00698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4E1D689B-2EA6-4930-A63D-C937FCD24D22}" type="parTrans" cxnId="{299EC3BE-4151-4833-A3E8-8A1B74B83997}">
      <dgm:prSet/>
      <dgm:spPr/>
      <dgm:t>
        <a:bodyPr/>
        <a:lstStyle/>
        <a:p>
          <a:endParaRPr lang="ru-RU"/>
        </a:p>
      </dgm:t>
    </dgm:pt>
    <dgm:pt modelId="{BD88F759-AA45-4D46-85EE-144E47A7EEF9}" type="sibTrans" cxnId="{299EC3BE-4151-4833-A3E8-8A1B74B83997}">
      <dgm:prSet/>
      <dgm:spPr/>
      <dgm:t>
        <a:bodyPr/>
        <a:lstStyle/>
        <a:p>
          <a:endParaRPr lang="ru-RU"/>
        </a:p>
      </dgm:t>
    </dgm:pt>
    <dgm:pt modelId="{42639809-6C73-4031-91DE-CF0AF3B901C2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Үзеңне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тикшер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4EEB21-9188-4603-8406-5DD5C72810AB}" type="parTrans" cxnId="{FF6D67E0-7545-4DFD-80EB-82FDFF37C8D0}">
      <dgm:prSet/>
      <dgm:spPr/>
      <dgm:t>
        <a:bodyPr/>
        <a:lstStyle/>
        <a:p>
          <a:endParaRPr lang="ru-RU"/>
        </a:p>
      </dgm:t>
    </dgm:pt>
    <dgm:pt modelId="{7E00B990-6ED8-4238-9A11-DAF14785EA1E}" type="sibTrans" cxnId="{FF6D67E0-7545-4DFD-80EB-82FDFF37C8D0}">
      <dgm:prSet/>
      <dgm:spPr/>
      <dgm:t>
        <a:bodyPr/>
        <a:lstStyle/>
        <a:p>
          <a:endParaRPr lang="ru-RU"/>
        </a:p>
      </dgm:t>
    </dgm:pt>
    <dgm:pt modelId="{B94CD479-C228-48F2-A1DC-A46EFE3E901C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gm:t>
    </dgm:pt>
    <dgm:pt modelId="{EF169E31-4C1F-4C97-9B18-21573CC265DC}" type="parTrans" cxnId="{50186F92-8056-47E4-B6BA-E019818E58AE}">
      <dgm:prSet/>
      <dgm:spPr/>
      <dgm:t>
        <a:bodyPr/>
        <a:lstStyle/>
        <a:p>
          <a:endParaRPr lang="ru-RU"/>
        </a:p>
      </dgm:t>
    </dgm:pt>
    <dgm:pt modelId="{CB3C347B-6931-4349-8CBC-A0F1ED0EBD50}" type="sibTrans" cxnId="{50186F92-8056-47E4-B6BA-E019818E58AE}">
      <dgm:prSet/>
      <dgm:spPr/>
      <dgm:t>
        <a:bodyPr/>
        <a:lstStyle/>
        <a:p>
          <a:endParaRPr lang="ru-RU"/>
        </a:p>
      </dgm:t>
    </dgm:pt>
    <dgm:pt modelId="{D4F971B2-0820-484F-B897-EB9EFD71B8BC}">
      <dgm:prSet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BAC9D-66F9-4DF7-96EC-F28E977E44F8}" type="parTrans" cxnId="{08CF80FC-3D96-4D58-9AFB-3E39330E3288}">
      <dgm:prSet/>
      <dgm:spPr/>
      <dgm:t>
        <a:bodyPr/>
        <a:lstStyle/>
        <a:p>
          <a:endParaRPr lang="ru-RU"/>
        </a:p>
      </dgm:t>
    </dgm:pt>
    <dgm:pt modelId="{C56722CF-9F76-4FEA-999D-855F33B60AC2}" type="sibTrans" cxnId="{08CF80FC-3D96-4D58-9AFB-3E39330E3288}">
      <dgm:prSet/>
      <dgm:spPr/>
      <dgm:t>
        <a:bodyPr/>
        <a:lstStyle/>
        <a:p>
          <a:endParaRPr lang="ru-RU"/>
        </a:p>
      </dgm:t>
    </dgm:pt>
    <dgm:pt modelId="{9D02A515-7824-4D02-A5ED-74C96D0DE60F}" type="pres">
      <dgm:prSet presAssocID="{41A20839-E33B-48A2-9014-49F2CA2A2451}" presName="linearFlow" presStyleCnt="0">
        <dgm:presLayoutVars>
          <dgm:dir/>
          <dgm:animLvl val="lvl"/>
          <dgm:resizeHandles val="exact"/>
        </dgm:presLayoutVars>
      </dgm:prSet>
      <dgm:spPr/>
    </dgm:pt>
    <dgm:pt modelId="{FC7DCFE2-3106-48E0-8F8A-00826EE3EB0F}" type="pres">
      <dgm:prSet presAssocID="{840CE18D-5574-44FD-A3CE-C64B32B966E2}" presName="composite" presStyleCnt="0"/>
      <dgm:spPr/>
    </dgm:pt>
    <dgm:pt modelId="{44A3A722-DD60-4143-B67F-33A44A516F29}" type="pres">
      <dgm:prSet presAssocID="{840CE18D-5574-44FD-A3CE-C64B32B966E2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641E42F1-DDD5-41B9-AA7F-961F56E471AB}" type="pres">
      <dgm:prSet presAssocID="{840CE18D-5574-44FD-A3CE-C64B32B966E2}" presName="descendantText" presStyleLbl="alignAcc1" presStyleIdx="0" presStyleCnt="4">
        <dgm:presLayoutVars>
          <dgm:bulletEnabled val="1"/>
        </dgm:presLayoutVars>
      </dgm:prSet>
      <dgm:spPr/>
    </dgm:pt>
    <dgm:pt modelId="{243DD4D8-A96A-4F57-8422-5554B07A1060}" type="pres">
      <dgm:prSet presAssocID="{CE291088-5D91-429D-8111-4702BF442F99}" presName="sp" presStyleCnt="0"/>
      <dgm:spPr/>
    </dgm:pt>
    <dgm:pt modelId="{F8646C3B-1B93-479F-9C96-39B200A82009}" type="pres">
      <dgm:prSet presAssocID="{B8EFCF8D-C8B1-4358-A239-52C539913C2F}" presName="composite" presStyleCnt="0"/>
      <dgm:spPr/>
    </dgm:pt>
    <dgm:pt modelId="{81F60686-5CD8-4A9F-AA7F-762B86DFB9B8}" type="pres">
      <dgm:prSet presAssocID="{B8EFCF8D-C8B1-4358-A239-52C539913C2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6C983CDD-F91D-4F7D-BFE5-15ECDE777FF9}" type="pres">
      <dgm:prSet presAssocID="{B8EFCF8D-C8B1-4358-A239-52C539913C2F}" presName="descendantText" presStyleLbl="alignAcc1" presStyleIdx="1" presStyleCnt="4">
        <dgm:presLayoutVars>
          <dgm:bulletEnabled val="1"/>
        </dgm:presLayoutVars>
      </dgm:prSet>
      <dgm:spPr/>
    </dgm:pt>
    <dgm:pt modelId="{751E6D76-A387-4902-993F-4223AA19A3F6}" type="pres">
      <dgm:prSet presAssocID="{385E8FA4-7724-44D7-B394-1B964D6FECCA}" presName="sp" presStyleCnt="0"/>
      <dgm:spPr/>
    </dgm:pt>
    <dgm:pt modelId="{EF4B747B-A6EF-4457-B11B-534383FAF74B}" type="pres">
      <dgm:prSet presAssocID="{F2E15A77-77AA-474B-81FD-A67809F00698}" presName="composite" presStyleCnt="0"/>
      <dgm:spPr/>
    </dgm:pt>
    <dgm:pt modelId="{E361874E-0C4A-484C-97A8-C7B64A0911E6}" type="pres">
      <dgm:prSet presAssocID="{F2E15A77-77AA-474B-81FD-A67809F00698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3170B22-D32F-41DD-9ED4-1DE74CF0471A}" type="pres">
      <dgm:prSet presAssocID="{F2E15A77-77AA-474B-81FD-A67809F00698}" presName="descendantText" presStyleLbl="alignAcc1" presStyleIdx="2" presStyleCnt="4">
        <dgm:presLayoutVars>
          <dgm:bulletEnabled val="1"/>
        </dgm:presLayoutVars>
      </dgm:prSet>
      <dgm:spPr/>
    </dgm:pt>
    <dgm:pt modelId="{C3899AD3-646F-4B8A-9AB4-C7472ECE6F2D}" type="pres">
      <dgm:prSet presAssocID="{BD88F759-AA45-4D46-85EE-144E47A7EEF9}" presName="sp" presStyleCnt="0"/>
      <dgm:spPr/>
    </dgm:pt>
    <dgm:pt modelId="{FF7C4FF4-F816-429E-89F7-FD323DACA4CB}" type="pres">
      <dgm:prSet presAssocID="{B94CD479-C228-48F2-A1DC-A46EFE3E901C}" presName="composite" presStyleCnt="0"/>
      <dgm:spPr/>
    </dgm:pt>
    <dgm:pt modelId="{17AA9658-15AE-4B02-ADDE-9EF7D6BE8820}" type="pres">
      <dgm:prSet presAssocID="{B94CD479-C228-48F2-A1DC-A46EFE3E901C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9A5850DB-BA10-4FB1-8307-977A501E6E13}" type="pres">
      <dgm:prSet presAssocID="{B94CD479-C228-48F2-A1DC-A46EFE3E901C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32E240D-B447-476A-97A9-2007429C34E5}" srcId="{41A20839-E33B-48A2-9014-49F2CA2A2451}" destId="{B8EFCF8D-C8B1-4358-A239-52C539913C2F}" srcOrd="1" destOrd="0" parTransId="{F182F9A0-E53E-4CBC-900F-FE48E0819EFD}" sibTransId="{385E8FA4-7724-44D7-B394-1B964D6FECCA}"/>
    <dgm:cxn modelId="{FD09340E-630B-46A3-845B-E3FA7404C79A}" type="presOf" srcId="{42639809-6C73-4031-91DE-CF0AF3B901C2}" destId="{F3170B22-D32F-41DD-9ED4-1DE74CF0471A}" srcOrd="0" destOrd="0" presId="urn:microsoft.com/office/officeart/2005/8/layout/chevron2"/>
    <dgm:cxn modelId="{6F673918-EBC4-4BCD-AAA5-7C2F9DA3D399}" srcId="{840CE18D-5574-44FD-A3CE-C64B32B966E2}" destId="{5E6BA470-16E9-41A8-AD86-0F7EBE484CF0}" srcOrd="0" destOrd="0" parTransId="{BFC505A0-1D0E-4E42-A8C1-CE7C12DAE72C}" sibTransId="{C279CE90-1EB7-446D-A0A5-9B237028DAC6}"/>
    <dgm:cxn modelId="{081E1E2F-26FB-4AB4-8270-6B5C8ABB4C09}" type="presOf" srcId="{D4F971B2-0820-484F-B897-EB9EFD71B8BC}" destId="{9A5850DB-BA10-4FB1-8307-977A501E6E13}" srcOrd="0" destOrd="0" presId="urn:microsoft.com/office/officeart/2005/8/layout/chevron2"/>
    <dgm:cxn modelId="{E8B60134-8153-44C5-AA17-4F493B78460C}" type="presOf" srcId="{840CE18D-5574-44FD-A3CE-C64B32B966E2}" destId="{44A3A722-DD60-4143-B67F-33A44A516F29}" srcOrd="0" destOrd="0" presId="urn:microsoft.com/office/officeart/2005/8/layout/chevron2"/>
    <dgm:cxn modelId="{9BD07B61-3BE3-40E3-A178-D9115BDE0C7D}" type="presOf" srcId="{41A20839-E33B-48A2-9014-49F2CA2A2451}" destId="{9D02A515-7824-4D02-A5ED-74C96D0DE60F}" srcOrd="0" destOrd="0" presId="urn:microsoft.com/office/officeart/2005/8/layout/chevron2"/>
    <dgm:cxn modelId="{53F7CE67-6A29-4C5F-971D-498F3630CB31}" srcId="{41A20839-E33B-48A2-9014-49F2CA2A2451}" destId="{840CE18D-5574-44FD-A3CE-C64B32B966E2}" srcOrd="0" destOrd="0" parTransId="{7D3D9555-7255-476E-B4C5-403D8E1A1D9B}" sibTransId="{CE291088-5D91-429D-8111-4702BF442F99}"/>
    <dgm:cxn modelId="{CD88F152-36F4-40F2-90D1-A744AF241E1C}" type="presOf" srcId="{F2E15A77-77AA-474B-81FD-A67809F00698}" destId="{E361874E-0C4A-484C-97A8-C7B64A0911E6}" srcOrd="0" destOrd="0" presId="urn:microsoft.com/office/officeart/2005/8/layout/chevron2"/>
    <dgm:cxn modelId="{0992A757-E543-43AE-91C3-03287DD60486}" srcId="{B8EFCF8D-C8B1-4358-A239-52C539913C2F}" destId="{470DD6C7-A93C-49BB-85F2-7D6D91DB8A75}" srcOrd="0" destOrd="0" parTransId="{F263549F-04DD-4F33-980F-F937B2686845}" sibTransId="{0F32CC03-FFC3-412D-9048-454F3CCA46A1}"/>
    <dgm:cxn modelId="{AFACC079-2D8F-4F50-B538-50343BB17DBE}" type="presOf" srcId="{B8EFCF8D-C8B1-4358-A239-52C539913C2F}" destId="{81F60686-5CD8-4A9F-AA7F-762B86DFB9B8}" srcOrd="0" destOrd="0" presId="urn:microsoft.com/office/officeart/2005/8/layout/chevron2"/>
    <dgm:cxn modelId="{DC0EBE84-1ACC-4CA0-BF3C-BE6CF56145D7}" type="presOf" srcId="{470DD6C7-A93C-49BB-85F2-7D6D91DB8A75}" destId="{6C983CDD-F91D-4F7D-BFE5-15ECDE777FF9}" srcOrd="0" destOrd="0" presId="urn:microsoft.com/office/officeart/2005/8/layout/chevron2"/>
    <dgm:cxn modelId="{50186F92-8056-47E4-B6BA-E019818E58AE}" srcId="{41A20839-E33B-48A2-9014-49F2CA2A2451}" destId="{B94CD479-C228-48F2-A1DC-A46EFE3E901C}" srcOrd="3" destOrd="0" parTransId="{EF169E31-4C1F-4C97-9B18-21573CC265DC}" sibTransId="{CB3C347B-6931-4349-8CBC-A0F1ED0EBD50}"/>
    <dgm:cxn modelId="{9B2F5CA6-A83B-4CB8-8390-80AAF927CC4E}" type="presOf" srcId="{B94CD479-C228-48F2-A1DC-A46EFE3E901C}" destId="{17AA9658-15AE-4B02-ADDE-9EF7D6BE8820}" srcOrd="0" destOrd="0" presId="urn:microsoft.com/office/officeart/2005/8/layout/chevron2"/>
    <dgm:cxn modelId="{299EC3BE-4151-4833-A3E8-8A1B74B83997}" srcId="{41A20839-E33B-48A2-9014-49F2CA2A2451}" destId="{F2E15A77-77AA-474B-81FD-A67809F00698}" srcOrd="2" destOrd="0" parTransId="{4E1D689B-2EA6-4930-A63D-C937FCD24D22}" sibTransId="{BD88F759-AA45-4D46-85EE-144E47A7EEF9}"/>
    <dgm:cxn modelId="{3B2DFAC0-FD6E-438C-864D-2CEE94FDFA78}" type="presOf" srcId="{5E6BA470-16E9-41A8-AD86-0F7EBE484CF0}" destId="{641E42F1-DDD5-41B9-AA7F-961F56E471AB}" srcOrd="0" destOrd="0" presId="urn:microsoft.com/office/officeart/2005/8/layout/chevron2"/>
    <dgm:cxn modelId="{FF6D67E0-7545-4DFD-80EB-82FDFF37C8D0}" srcId="{F2E15A77-77AA-474B-81FD-A67809F00698}" destId="{42639809-6C73-4031-91DE-CF0AF3B901C2}" srcOrd="0" destOrd="0" parTransId="{674EEB21-9188-4603-8406-5DD5C72810AB}" sibTransId="{7E00B990-6ED8-4238-9A11-DAF14785EA1E}"/>
    <dgm:cxn modelId="{08CF80FC-3D96-4D58-9AFB-3E39330E3288}" srcId="{B94CD479-C228-48F2-A1DC-A46EFE3E901C}" destId="{D4F971B2-0820-484F-B897-EB9EFD71B8BC}" srcOrd="0" destOrd="0" parTransId="{9E1BAC9D-66F9-4DF7-96EC-F28E977E44F8}" sibTransId="{C56722CF-9F76-4FEA-999D-855F33B60AC2}"/>
    <dgm:cxn modelId="{5DBB3CFF-BE2D-4A6B-8F33-06239EFA4EDA}" type="presParOf" srcId="{9D02A515-7824-4D02-A5ED-74C96D0DE60F}" destId="{FC7DCFE2-3106-48E0-8F8A-00826EE3EB0F}" srcOrd="0" destOrd="0" presId="urn:microsoft.com/office/officeart/2005/8/layout/chevron2"/>
    <dgm:cxn modelId="{7DC22B48-43D6-4C2A-B40D-7560C78DFDF9}" type="presParOf" srcId="{FC7DCFE2-3106-48E0-8F8A-00826EE3EB0F}" destId="{44A3A722-DD60-4143-B67F-33A44A516F29}" srcOrd="0" destOrd="0" presId="urn:microsoft.com/office/officeart/2005/8/layout/chevron2"/>
    <dgm:cxn modelId="{3D563D84-CDA7-4FA7-A8A8-AB4FAB0B2378}" type="presParOf" srcId="{FC7DCFE2-3106-48E0-8F8A-00826EE3EB0F}" destId="{641E42F1-DDD5-41B9-AA7F-961F56E471AB}" srcOrd="1" destOrd="0" presId="urn:microsoft.com/office/officeart/2005/8/layout/chevron2"/>
    <dgm:cxn modelId="{B6EAA9F7-5D0C-4C78-A9FC-DD7E1A49C297}" type="presParOf" srcId="{9D02A515-7824-4D02-A5ED-74C96D0DE60F}" destId="{243DD4D8-A96A-4F57-8422-5554B07A1060}" srcOrd="1" destOrd="0" presId="urn:microsoft.com/office/officeart/2005/8/layout/chevron2"/>
    <dgm:cxn modelId="{549791CF-3230-46E1-BDA9-E15CAF9CDA9F}" type="presParOf" srcId="{9D02A515-7824-4D02-A5ED-74C96D0DE60F}" destId="{F8646C3B-1B93-479F-9C96-39B200A82009}" srcOrd="2" destOrd="0" presId="urn:microsoft.com/office/officeart/2005/8/layout/chevron2"/>
    <dgm:cxn modelId="{B8279B7A-B42C-4993-A5F6-934E57B892C2}" type="presParOf" srcId="{F8646C3B-1B93-479F-9C96-39B200A82009}" destId="{81F60686-5CD8-4A9F-AA7F-762B86DFB9B8}" srcOrd="0" destOrd="0" presId="urn:microsoft.com/office/officeart/2005/8/layout/chevron2"/>
    <dgm:cxn modelId="{8558BF50-B6D1-4AF9-91D0-FB999DEEBB44}" type="presParOf" srcId="{F8646C3B-1B93-479F-9C96-39B200A82009}" destId="{6C983CDD-F91D-4F7D-BFE5-15ECDE777FF9}" srcOrd="1" destOrd="0" presId="urn:microsoft.com/office/officeart/2005/8/layout/chevron2"/>
    <dgm:cxn modelId="{93016937-4EFD-4DF3-892F-EEBA6D70A44D}" type="presParOf" srcId="{9D02A515-7824-4D02-A5ED-74C96D0DE60F}" destId="{751E6D76-A387-4902-993F-4223AA19A3F6}" srcOrd="3" destOrd="0" presId="urn:microsoft.com/office/officeart/2005/8/layout/chevron2"/>
    <dgm:cxn modelId="{FD6FD4BD-F405-4F78-8E69-9ED432C1FB57}" type="presParOf" srcId="{9D02A515-7824-4D02-A5ED-74C96D0DE60F}" destId="{EF4B747B-A6EF-4457-B11B-534383FAF74B}" srcOrd="4" destOrd="0" presId="urn:microsoft.com/office/officeart/2005/8/layout/chevron2"/>
    <dgm:cxn modelId="{2F57B361-2E4A-4303-A8BF-F9E8EE7371F1}" type="presParOf" srcId="{EF4B747B-A6EF-4457-B11B-534383FAF74B}" destId="{E361874E-0C4A-484C-97A8-C7B64A0911E6}" srcOrd="0" destOrd="0" presId="urn:microsoft.com/office/officeart/2005/8/layout/chevron2"/>
    <dgm:cxn modelId="{C7BA1093-A9A9-4C10-B43C-0EDEF70B3C8E}" type="presParOf" srcId="{EF4B747B-A6EF-4457-B11B-534383FAF74B}" destId="{F3170B22-D32F-41DD-9ED4-1DE74CF0471A}" srcOrd="1" destOrd="0" presId="urn:microsoft.com/office/officeart/2005/8/layout/chevron2"/>
    <dgm:cxn modelId="{9536D89B-3C2E-4120-B236-6DEB21B71D1D}" type="presParOf" srcId="{9D02A515-7824-4D02-A5ED-74C96D0DE60F}" destId="{C3899AD3-646F-4B8A-9AB4-C7472ECE6F2D}" srcOrd="5" destOrd="0" presId="urn:microsoft.com/office/officeart/2005/8/layout/chevron2"/>
    <dgm:cxn modelId="{F6635509-C4A1-467A-8580-8A90E72CC7F8}" type="presParOf" srcId="{9D02A515-7824-4D02-A5ED-74C96D0DE60F}" destId="{FF7C4FF4-F816-429E-89F7-FD323DACA4CB}" srcOrd="6" destOrd="0" presId="urn:microsoft.com/office/officeart/2005/8/layout/chevron2"/>
    <dgm:cxn modelId="{8EC9A6C5-1065-4904-B1B1-2C86DADBDC9C}" type="presParOf" srcId="{FF7C4FF4-F816-429E-89F7-FD323DACA4CB}" destId="{17AA9658-15AE-4B02-ADDE-9EF7D6BE8820}" srcOrd="0" destOrd="0" presId="urn:microsoft.com/office/officeart/2005/8/layout/chevron2"/>
    <dgm:cxn modelId="{D36A69D2-740B-43DA-9D02-55998B7002EA}" type="presParOf" srcId="{FF7C4FF4-F816-429E-89F7-FD323DACA4CB}" destId="{9A5850DB-BA10-4FB1-8307-977A501E6E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1A20839-E33B-48A2-9014-49F2CA2A2451}" type="doc">
      <dgm:prSet loTypeId="urn:microsoft.com/office/officeart/2005/8/layout/chevron2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40CE18D-5574-44FD-A3CE-C64B32B966E2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7D3D9555-7255-476E-B4C5-403D8E1A1D9B}" type="parTrans" cxnId="{53F7CE67-6A29-4C5F-971D-498F3630CB31}">
      <dgm:prSet/>
      <dgm:spPr/>
      <dgm:t>
        <a:bodyPr/>
        <a:lstStyle/>
        <a:p>
          <a:endParaRPr lang="ru-RU"/>
        </a:p>
      </dgm:t>
    </dgm:pt>
    <dgm:pt modelId="{CE291088-5D91-429D-8111-4702BF442F99}" type="sibTrans" cxnId="{53F7CE67-6A29-4C5F-971D-498F3630CB31}">
      <dgm:prSet/>
      <dgm:spPr/>
      <dgm:t>
        <a:bodyPr/>
        <a:lstStyle/>
        <a:p>
          <a:endParaRPr lang="ru-RU"/>
        </a:p>
      </dgm:t>
    </dgm:pt>
    <dgm:pt modelId="{5E6BA470-16E9-41A8-AD86-0F7EBE484CF0}">
      <dgm:prSet phldrT="[Текст]"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Рәсемне 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кара.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Рәсемдә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нәрсә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җитмәгәнен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аңлат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C505A0-1D0E-4E42-A8C1-CE7C12DAE72C}" type="parTrans" cxnId="{6F673918-EBC4-4BCD-AAA5-7C2F9DA3D399}">
      <dgm:prSet/>
      <dgm:spPr/>
      <dgm:t>
        <a:bodyPr/>
        <a:lstStyle/>
        <a:p>
          <a:endParaRPr lang="ru-RU"/>
        </a:p>
      </dgm:t>
    </dgm:pt>
    <dgm:pt modelId="{C279CE90-1EB7-446D-A0A5-9B237028DAC6}" type="sibTrans" cxnId="{6F673918-EBC4-4BCD-AAA5-7C2F9DA3D399}">
      <dgm:prSet/>
      <dgm:spPr/>
      <dgm:t>
        <a:bodyPr/>
        <a:lstStyle/>
        <a:p>
          <a:endParaRPr lang="ru-RU"/>
        </a:p>
      </dgm:t>
    </dgm:pt>
    <dgm:pt modelId="{B8EFCF8D-C8B1-4358-A239-52C539913C2F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F182F9A0-E53E-4CBC-900F-FE48E0819EFD}" type="parTrans" cxnId="{E32E240D-B447-476A-97A9-2007429C34E5}">
      <dgm:prSet/>
      <dgm:spPr/>
      <dgm:t>
        <a:bodyPr/>
        <a:lstStyle/>
        <a:p>
          <a:endParaRPr lang="ru-RU"/>
        </a:p>
      </dgm:t>
    </dgm:pt>
    <dgm:pt modelId="{385E8FA4-7724-44D7-B394-1B964D6FECCA}" type="sibTrans" cxnId="{E32E240D-B447-476A-97A9-2007429C34E5}">
      <dgm:prSet/>
      <dgm:spPr/>
      <dgm:t>
        <a:bodyPr/>
        <a:lstStyle/>
        <a:p>
          <a:endParaRPr lang="ru-RU"/>
        </a:p>
      </dgm:t>
    </dgm:pt>
    <dgm:pt modelId="{470DD6C7-A93C-49BB-85F2-7D6D91DB8A75}">
      <dgm:prSet phldrT="[Текст]" custT="1"/>
      <dgm:spPr/>
      <dgm:t>
        <a:bodyPr/>
        <a:lstStyle/>
        <a:p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Тулы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җөмлә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белән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үзеңнең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җавабыңны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аңлат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3549F-04DD-4F33-980F-F937B2686845}" type="parTrans" cxnId="{0992A757-E543-43AE-91C3-03287DD60486}">
      <dgm:prSet/>
      <dgm:spPr/>
      <dgm:t>
        <a:bodyPr/>
        <a:lstStyle/>
        <a:p>
          <a:endParaRPr lang="ru-RU"/>
        </a:p>
      </dgm:t>
    </dgm:pt>
    <dgm:pt modelId="{0F32CC03-FFC3-412D-9048-454F3CCA46A1}" type="sibTrans" cxnId="{0992A757-E543-43AE-91C3-03287DD60486}">
      <dgm:prSet/>
      <dgm:spPr/>
      <dgm:t>
        <a:bodyPr/>
        <a:lstStyle/>
        <a:p>
          <a:endParaRPr lang="ru-RU"/>
        </a:p>
      </dgm:t>
    </dgm:pt>
    <dgm:pt modelId="{F2E15A77-77AA-474B-81FD-A67809F00698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4E1D689B-2EA6-4930-A63D-C937FCD24D22}" type="parTrans" cxnId="{299EC3BE-4151-4833-A3E8-8A1B74B83997}">
      <dgm:prSet/>
      <dgm:spPr/>
      <dgm:t>
        <a:bodyPr/>
        <a:lstStyle/>
        <a:p>
          <a:endParaRPr lang="ru-RU"/>
        </a:p>
      </dgm:t>
    </dgm:pt>
    <dgm:pt modelId="{BD88F759-AA45-4D46-85EE-144E47A7EEF9}" type="sibTrans" cxnId="{299EC3BE-4151-4833-A3E8-8A1B74B83997}">
      <dgm:prSet/>
      <dgm:spPr/>
      <dgm:t>
        <a:bodyPr/>
        <a:lstStyle/>
        <a:p>
          <a:endParaRPr lang="ru-RU"/>
        </a:p>
      </dgm:t>
    </dgm:pt>
    <dgm:pt modelId="{42639809-6C73-4031-91DE-CF0AF3B901C2}">
      <dgm:prSet phldrT="[Текст]" custT="1"/>
      <dgm:spPr/>
      <dgm:t>
        <a:bodyPr/>
        <a:lstStyle/>
        <a:p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Кош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рәсеменә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басып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рәсемне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ясап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бетер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4EEB21-9188-4603-8406-5DD5C72810AB}" type="parTrans" cxnId="{FF6D67E0-7545-4DFD-80EB-82FDFF37C8D0}">
      <dgm:prSet/>
      <dgm:spPr/>
      <dgm:t>
        <a:bodyPr/>
        <a:lstStyle/>
        <a:p>
          <a:endParaRPr lang="ru-RU"/>
        </a:p>
      </dgm:t>
    </dgm:pt>
    <dgm:pt modelId="{7E00B990-6ED8-4238-9A11-DAF14785EA1E}" type="sibTrans" cxnId="{FF6D67E0-7545-4DFD-80EB-82FDFF37C8D0}">
      <dgm:prSet/>
      <dgm:spPr/>
      <dgm:t>
        <a:bodyPr/>
        <a:lstStyle/>
        <a:p>
          <a:endParaRPr lang="ru-RU"/>
        </a:p>
      </dgm:t>
    </dgm:pt>
    <dgm:pt modelId="{B94CD479-C228-48F2-A1DC-A46EFE3E901C}">
      <dgm:prSet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gm:t>
    </dgm:pt>
    <dgm:pt modelId="{EF169E31-4C1F-4C97-9B18-21573CC265DC}" type="parTrans" cxnId="{50186F92-8056-47E4-B6BA-E019818E58AE}">
      <dgm:prSet/>
      <dgm:spPr/>
      <dgm:t>
        <a:bodyPr/>
        <a:lstStyle/>
        <a:p>
          <a:endParaRPr lang="ru-RU"/>
        </a:p>
      </dgm:t>
    </dgm:pt>
    <dgm:pt modelId="{CB3C347B-6931-4349-8CBC-A0F1ED0EBD50}" type="sibTrans" cxnId="{50186F92-8056-47E4-B6BA-E019818E58AE}">
      <dgm:prSet/>
      <dgm:spPr/>
      <dgm:t>
        <a:bodyPr/>
        <a:lstStyle/>
        <a:p>
          <a:endParaRPr lang="ru-RU"/>
        </a:p>
      </dgm:t>
    </dgm:pt>
    <dgm:pt modelId="{D4F971B2-0820-484F-B897-EB9EFD71B8BC}">
      <dgm:prSet custT="1"/>
      <dgm:spPr/>
      <dgm:t>
        <a:bodyPr/>
        <a:lstStyle/>
        <a:p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BAC9D-66F9-4DF7-96EC-F28E977E44F8}" type="parTrans" cxnId="{08CF80FC-3D96-4D58-9AFB-3E39330E3288}">
      <dgm:prSet/>
      <dgm:spPr/>
      <dgm:t>
        <a:bodyPr/>
        <a:lstStyle/>
        <a:p>
          <a:endParaRPr lang="ru-RU"/>
        </a:p>
      </dgm:t>
    </dgm:pt>
    <dgm:pt modelId="{C56722CF-9F76-4FEA-999D-855F33B60AC2}" type="sibTrans" cxnId="{08CF80FC-3D96-4D58-9AFB-3E39330E3288}">
      <dgm:prSet/>
      <dgm:spPr/>
      <dgm:t>
        <a:bodyPr/>
        <a:lstStyle/>
        <a:p>
          <a:endParaRPr lang="ru-RU"/>
        </a:p>
      </dgm:t>
    </dgm:pt>
    <dgm:pt modelId="{9D02A515-7824-4D02-A5ED-74C96D0DE60F}" type="pres">
      <dgm:prSet presAssocID="{41A20839-E33B-48A2-9014-49F2CA2A2451}" presName="linearFlow" presStyleCnt="0">
        <dgm:presLayoutVars>
          <dgm:dir/>
          <dgm:animLvl val="lvl"/>
          <dgm:resizeHandles val="exact"/>
        </dgm:presLayoutVars>
      </dgm:prSet>
      <dgm:spPr/>
    </dgm:pt>
    <dgm:pt modelId="{FC7DCFE2-3106-48E0-8F8A-00826EE3EB0F}" type="pres">
      <dgm:prSet presAssocID="{840CE18D-5574-44FD-A3CE-C64B32B966E2}" presName="composite" presStyleCnt="0"/>
      <dgm:spPr/>
    </dgm:pt>
    <dgm:pt modelId="{44A3A722-DD60-4143-B67F-33A44A516F29}" type="pres">
      <dgm:prSet presAssocID="{840CE18D-5574-44FD-A3CE-C64B32B966E2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641E42F1-DDD5-41B9-AA7F-961F56E471AB}" type="pres">
      <dgm:prSet presAssocID="{840CE18D-5574-44FD-A3CE-C64B32B966E2}" presName="descendantText" presStyleLbl="alignAcc1" presStyleIdx="0" presStyleCnt="4">
        <dgm:presLayoutVars>
          <dgm:bulletEnabled val="1"/>
        </dgm:presLayoutVars>
      </dgm:prSet>
      <dgm:spPr/>
    </dgm:pt>
    <dgm:pt modelId="{243DD4D8-A96A-4F57-8422-5554B07A1060}" type="pres">
      <dgm:prSet presAssocID="{CE291088-5D91-429D-8111-4702BF442F99}" presName="sp" presStyleCnt="0"/>
      <dgm:spPr/>
    </dgm:pt>
    <dgm:pt modelId="{F8646C3B-1B93-479F-9C96-39B200A82009}" type="pres">
      <dgm:prSet presAssocID="{B8EFCF8D-C8B1-4358-A239-52C539913C2F}" presName="composite" presStyleCnt="0"/>
      <dgm:spPr/>
    </dgm:pt>
    <dgm:pt modelId="{81F60686-5CD8-4A9F-AA7F-762B86DFB9B8}" type="pres">
      <dgm:prSet presAssocID="{B8EFCF8D-C8B1-4358-A239-52C539913C2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6C983CDD-F91D-4F7D-BFE5-15ECDE777FF9}" type="pres">
      <dgm:prSet presAssocID="{B8EFCF8D-C8B1-4358-A239-52C539913C2F}" presName="descendantText" presStyleLbl="alignAcc1" presStyleIdx="1" presStyleCnt="4">
        <dgm:presLayoutVars>
          <dgm:bulletEnabled val="1"/>
        </dgm:presLayoutVars>
      </dgm:prSet>
      <dgm:spPr/>
    </dgm:pt>
    <dgm:pt modelId="{751E6D76-A387-4902-993F-4223AA19A3F6}" type="pres">
      <dgm:prSet presAssocID="{385E8FA4-7724-44D7-B394-1B964D6FECCA}" presName="sp" presStyleCnt="0"/>
      <dgm:spPr/>
    </dgm:pt>
    <dgm:pt modelId="{EF4B747B-A6EF-4457-B11B-534383FAF74B}" type="pres">
      <dgm:prSet presAssocID="{F2E15A77-77AA-474B-81FD-A67809F00698}" presName="composite" presStyleCnt="0"/>
      <dgm:spPr/>
    </dgm:pt>
    <dgm:pt modelId="{E361874E-0C4A-484C-97A8-C7B64A0911E6}" type="pres">
      <dgm:prSet presAssocID="{F2E15A77-77AA-474B-81FD-A67809F00698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F3170B22-D32F-41DD-9ED4-1DE74CF0471A}" type="pres">
      <dgm:prSet presAssocID="{F2E15A77-77AA-474B-81FD-A67809F00698}" presName="descendantText" presStyleLbl="alignAcc1" presStyleIdx="2" presStyleCnt="4">
        <dgm:presLayoutVars>
          <dgm:bulletEnabled val="1"/>
        </dgm:presLayoutVars>
      </dgm:prSet>
      <dgm:spPr/>
    </dgm:pt>
    <dgm:pt modelId="{C3899AD3-646F-4B8A-9AB4-C7472ECE6F2D}" type="pres">
      <dgm:prSet presAssocID="{BD88F759-AA45-4D46-85EE-144E47A7EEF9}" presName="sp" presStyleCnt="0"/>
      <dgm:spPr/>
    </dgm:pt>
    <dgm:pt modelId="{FF7C4FF4-F816-429E-89F7-FD323DACA4CB}" type="pres">
      <dgm:prSet presAssocID="{B94CD479-C228-48F2-A1DC-A46EFE3E901C}" presName="composite" presStyleCnt="0"/>
      <dgm:spPr/>
    </dgm:pt>
    <dgm:pt modelId="{17AA9658-15AE-4B02-ADDE-9EF7D6BE8820}" type="pres">
      <dgm:prSet presAssocID="{B94CD479-C228-48F2-A1DC-A46EFE3E901C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9A5850DB-BA10-4FB1-8307-977A501E6E13}" type="pres">
      <dgm:prSet presAssocID="{B94CD479-C228-48F2-A1DC-A46EFE3E901C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32E240D-B447-476A-97A9-2007429C34E5}" srcId="{41A20839-E33B-48A2-9014-49F2CA2A2451}" destId="{B8EFCF8D-C8B1-4358-A239-52C539913C2F}" srcOrd="1" destOrd="0" parTransId="{F182F9A0-E53E-4CBC-900F-FE48E0819EFD}" sibTransId="{385E8FA4-7724-44D7-B394-1B964D6FECCA}"/>
    <dgm:cxn modelId="{6F673918-EBC4-4BCD-AAA5-7C2F9DA3D399}" srcId="{840CE18D-5574-44FD-A3CE-C64B32B966E2}" destId="{5E6BA470-16E9-41A8-AD86-0F7EBE484CF0}" srcOrd="0" destOrd="0" parTransId="{BFC505A0-1D0E-4E42-A8C1-CE7C12DAE72C}" sibTransId="{C279CE90-1EB7-446D-A0A5-9B237028DAC6}"/>
    <dgm:cxn modelId="{53F7CE67-6A29-4C5F-971D-498F3630CB31}" srcId="{41A20839-E33B-48A2-9014-49F2CA2A2451}" destId="{840CE18D-5574-44FD-A3CE-C64B32B966E2}" srcOrd="0" destOrd="0" parTransId="{7D3D9555-7255-476E-B4C5-403D8E1A1D9B}" sibTransId="{CE291088-5D91-429D-8111-4702BF442F99}"/>
    <dgm:cxn modelId="{DEEA1968-2166-40D9-B679-BE363C7427C7}" type="presOf" srcId="{F2E15A77-77AA-474B-81FD-A67809F00698}" destId="{E361874E-0C4A-484C-97A8-C7B64A0911E6}" srcOrd="0" destOrd="0" presId="urn:microsoft.com/office/officeart/2005/8/layout/chevron2"/>
    <dgm:cxn modelId="{FC60874A-8746-4584-9A40-7C8B2A93487F}" type="presOf" srcId="{840CE18D-5574-44FD-A3CE-C64B32B966E2}" destId="{44A3A722-DD60-4143-B67F-33A44A516F29}" srcOrd="0" destOrd="0" presId="urn:microsoft.com/office/officeart/2005/8/layout/chevron2"/>
    <dgm:cxn modelId="{0992A757-E543-43AE-91C3-03287DD60486}" srcId="{B8EFCF8D-C8B1-4358-A239-52C539913C2F}" destId="{470DD6C7-A93C-49BB-85F2-7D6D91DB8A75}" srcOrd="0" destOrd="0" parTransId="{F263549F-04DD-4F33-980F-F937B2686845}" sibTransId="{0F32CC03-FFC3-412D-9048-454F3CCA46A1}"/>
    <dgm:cxn modelId="{BCCE827E-A6F6-40CE-B230-FCBFBD8C85B2}" type="presOf" srcId="{B8EFCF8D-C8B1-4358-A239-52C539913C2F}" destId="{81F60686-5CD8-4A9F-AA7F-762B86DFB9B8}" srcOrd="0" destOrd="0" presId="urn:microsoft.com/office/officeart/2005/8/layout/chevron2"/>
    <dgm:cxn modelId="{27D53F87-BDC1-4720-9B0B-1D1ABA6E6FB1}" type="presOf" srcId="{B94CD479-C228-48F2-A1DC-A46EFE3E901C}" destId="{17AA9658-15AE-4B02-ADDE-9EF7D6BE8820}" srcOrd="0" destOrd="0" presId="urn:microsoft.com/office/officeart/2005/8/layout/chevron2"/>
    <dgm:cxn modelId="{50186F92-8056-47E4-B6BA-E019818E58AE}" srcId="{41A20839-E33B-48A2-9014-49F2CA2A2451}" destId="{B94CD479-C228-48F2-A1DC-A46EFE3E901C}" srcOrd="3" destOrd="0" parTransId="{EF169E31-4C1F-4C97-9B18-21573CC265DC}" sibTransId="{CB3C347B-6931-4349-8CBC-A0F1ED0EBD50}"/>
    <dgm:cxn modelId="{522CAE9A-0FFB-42AA-A692-65F582AAF72A}" type="presOf" srcId="{42639809-6C73-4031-91DE-CF0AF3B901C2}" destId="{F3170B22-D32F-41DD-9ED4-1DE74CF0471A}" srcOrd="0" destOrd="0" presId="urn:microsoft.com/office/officeart/2005/8/layout/chevron2"/>
    <dgm:cxn modelId="{A96F63A4-D82C-4F47-A76F-84EBB703C5D2}" type="presOf" srcId="{D4F971B2-0820-484F-B897-EB9EFD71B8BC}" destId="{9A5850DB-BA10-4FB1-8307-977A501E6E13}" srcOrd="0" destOrd="0" presId="urn:microsoft.com/office/officeart/2005/8/layout/chevron2"/>
    <dgm:cxn modelId="{299EC3BE-4151-4833-A3E8-8A1B74B83997}" srcId="{41A20839-E33B-48A2-9014-49F2CA2A2451}" destId="{F2E15A77-77AA-474B-81FD-A67809F00698}" srcOrd="2" destOrd="0" parTransId="{4E1D689B-2EA6-4930-A63D-C937FCD24D22}" sibTransId="{BD88F759-AA45-4D46-85EE-144E47A7EEF9}"/>
    <dgm:cxn modelId="{1860E7C8-82B4-445E-80E2-D5C27FA85C87}" type="presOf" srcId="{41A20839-E33B-48A2-9014-49F2CA2A2451}" destId="{9D02A515-7824-4D02-A5ED-74C96D0DE60F}" srcOrd="0" destOrd="0" presId="urn:microsoft.com/office/officeart/2005/8/layout/chevron2"/>
    <dgm:cxn modelId="{FF6D67E0-7545-4DFD-80EB-82FDFF37C8D0}" srcId="{F2E15A77-77AA-474B-81FD-A67809F00698}" destId="{42639809-6C73-4031-91DE-CF0AF3B901C2}" srcOrd="0" destOrd="0" parTransId="{674EEB21-9188-4603-8406-5DD5C72810AB}" sibTransId="{7E00B990-6ED8-4238-9A11-DAF14785EA1E}"/>
    <dgm:cxn modelId="{E02ACAE9-D93C-4DB1-8B15-68CFB6898AB6}" type="presOf" srcId="{5E6BA470-16E9-41A8-AD86-0F7EBE484CF0}" destId="{641E42F1-DDD5-41B9-AA7F-961F56E471AB}" srcOrd="0" destOrd="0" presId="urn:microsoft.com/office/officeart/2005/8/layout/chevron2"/>
    <dgm:cxn modelId="{0B7EAAEE-4773-4531-9582-69BDB11AF2A6}" type="presOf" srcId="{470DD6C7-A93C-49BB-85F2-7D6D91DB8A75}" destId="{6C983CDD-F91D-4F7D-BFE5-15ECDE777FF9}" srcOrd="0" destOrd="0" presId="urn:microsoft.com/office/officeart/2005/8/layout/chevron2"/>
    <dgm:cxn modelId="{08CF80FC-3D96-4D58-9AFB-3E39330E3288}" srcId="{B94CD479-C228-48F2-A1DC-A46EFE3E901C}" destId="{D4F971B2-0820-484F-B897-EB9EFD71B8BC}" srcOrd="0" destOrd="0" parTransId="{9E1BAC9D-66F9-4DF7-96EC-F28E977E44F8}" sibTransId="{C56722CF-9F76-4FEA-999D-855F33B60AC2}"/>
    <dgm:cxn modelId="{7533760B-ACD1-450A-9323-CB786129F7AE}" type="presParOf" srcId="{9D02A515-7824-4D02-A5ED-74C96D0DE60F}" destId="{FC7DCFE2-3106-48E0-8F8A-00826EE3EB0F}" srcOrd="0" destOrd="0" presId="urn:microsoft.com/office/officeart/2005/8/layout/chevron2"/>
    <dgm:cxn modelId="{C30ED923-A1DA-406C-B649-42E73229FE4B}" type="presParOf" srcId="{FC7DCFE2-3106-48E0-8F8A-00826EE3EB0F}" destId="{44A3A722-DD60-4143-B67F-33A44A516F29}" srcOrd="0" destOrd="0" presId="urn:microsoft.com/office/officeart/2005/8/layout/chevron2"/>
    <dgm:cxn modelId="{6B9E7C22-AAD5-426B-B07D-ED8E840E79C0}" type="presParOf" srcId="{FC7DCFE2-3106-48E0-8F8A-00826EE3EB0F}" destId="{641E42F1-DDD5-41B9-AA7F-961F56E471AB}" srcOrd="1" destOrd="0" presId="urn:microsoft.com/office/officeart/2005/8/layout/chevron2"/>
    <dgm:cxn modelId="{D57E5F0A-829A-40BD-8E87-C7ABB3C5A27C}" type="presParOf" srcId="{9D02A515-7824-4D02-A5ED-74C96D0DE60F}" destId="{243DD4D8-A96A-4F57-8422-5554B07A1060}" srcOrd="1" destOrd="0" presId="urn:microsoft.com/office/officeart/2005/8/layout/chevron2"/>
    <dgm:cxn modelId="{6DEE7531-75E8-438B-898E-1C8967D3BC02}" type="presParOf" srcId="{9D02A515-7824-4D02-A5ED-74C96D0DE60F}" destId="{F8646C3B-1B93-479F-9C96-39B200A82009}" srcOrd="2" destOrd="0" presId="urn:microsoft.com/office/officeart/2005/8/layout/chevron2"/>
    <dgm:cxn modelId="{FF42B1E9-022D-4428-AA3C-9637EC2355EB}" type="presParOf" srcId="{F8646C3B-1B93-479F-9C96-39B200A82009}" destId="{81F60686-5CD8-4A9F-AA7F-762B86DFB9B8}" srcOrd="0" destOrd="0" presId="urn:microsoft.com/office/officeart/2005/8/layout/chevron2"/>
    <dgm:cxn modelId="{E9BC7BBC-52B9-4FA4-ABD7-E89FB1EEE1DE}" type="presParOf" srcId="{F8646C3B-1B93-479F-9C96-39B200A82009}" destId="{6C983CDD-F91D-4F7D-BFE5-15ECDE777FF9}" srcOrd="1" destOrd="0" presId="urn:microsoft.com/office/officeart/2005/8/layout/chevron2"/>
    <dgm:cxn modelId="{92950C58-BD91-42BC-BD0A-B529AF516CE0}" type="presParOf" srcId="{9D02A515-7824-4D02-A5ED-74C96D0DE60F}" destId="{751E6D76-A387-4902-993F-4223AA19A3F6}" srcOrd="3" destOrd="0" presId="urn:microsoft.com/office/officeart/2005/8/layout/chevron2"/>
    <dgm:cxn modelId="{74F4680B-A9D2-461C-8ECB-1563F13138DA}" type="presParOf" srcId="{9D02A515-7824-4D02-A5ED-74C96D0DE60F}" destId="{EF4B747B-A6EF-4457-B11B-534383FAF74B}" srcOrd="4" destOrd="0" presId="urn:microsoft.com/office/officeart/2005/8/layout/chevron2"/>
    <dgm:cxn modelId="{E2E95186-FBDC-4CA9-95F8-3CA5277E6D4E}" type="presParOf" srcId="{EF4B747B-A6EF-4457-B11B-534383FAF74B}" destId="{E361874E-0C4A-484C-97A8-C7B64A0911E6}" srcOrd="0" destOrd="0" presId="urn:microsoft.com/office/officeart/2005/8/layout/chevron2"/>
    <dgm:cxn modelId="{E7628E13-D0CC-4002-87D0-6AF43101A492}" type="presParOf" srcId="{EF4B747B-A6EF-4457-B11B-534383FAF74B}" destId="{F3170B22-D32F-41DD-9ED4-1DE74CF0471A}" srcOrd="1" destOrd="0" presId="urn:microsoft.com/office/officeart/2005/8/layout/chevron2"/>
    <dgm:cxn modelId="{6534775F-6D4B-47E6-BA32-5C80C1B79BB1}" type="presParOf" srcId="{9D02A515-7824-4D02-A5ED-74C96D0DE60F}" destId="{C3899AD3-646F-4B8A-9AB4-C7472ECE6F2D}" srcOrd="5" destOrd="0" presId="urn:microsoft.com/office/officeart/2005/8/layout/chevron2"/>
    <dgm:cxn modelId="{D0AF1A49-F9C9-431F-9787-1ED6C9E16F06}" type="presParOf" srcId="{9D02A515-7824-4D02-A5ED-74C96D0DE60F}" destId="{FF7C4FF4-F816-429E-89F7-FD323DACA4CB}" srcOrd="6" destOrd="0" presId="urn:microsoft.com/office/officeart/2005/8/layout/chevron2"/>
    <dgm:cxn modelId="{9C7B8A22-B8CA-4359-B7CB-5735B3EE57DF}" type="presParOf" srcId="{FF7C4FF4-F816-429E-89F7-FD323DACA4CB}" destId="{17AA9658-15AE-4B02-ADDE-9EF7D6BE8820}" srcOrd="0" destOrd="0" presId="urn:microsoft.com/office/officeart/2005/8/layout/chevron2"/>
    <dgm:cxn modelId="{09DD7EF2-0C29-4D67-95EE-40ECF70F6245}" type="presParOf" srcId="{FF7C4FF4-F816-429E-89F7-FD323DACA4CB}" destId="{9A5850DB-BA10-4FB1-8307-977A501E6E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3A722-DD60-4143-B67F-33A44A516F29}">
      <dsp:nvSpPr>
        <dsp:cNvPr id="0" name=""/>
        <dsp:cNvSpPr/>
      </dsp:nvSpPr>
      <dsp:spPr>
        <a:xfrm rot="5400000">
          <a:off x="-191569" y="194413"/>
          <a:ext cx="1277128" cy="89398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</a:p>
      </dsp:txBody>
      <dsp:txXfrm rot="-5400000">
        <a:off x="1" y="449839"/>
        <a:ext cx="893989" cy="383139"/>
      </dsp:txXfrm>
    </dsp:sp>
    <dsp:sp modelId="{641E42F1-DDD5-41B9-AA7F-961F56E471AB}">
      <dsp:nvSpPr>
        <dsp:cNvPr id="0" name=""/>
        <dsp:cNvSpPr/>
      </dsp:nvSpPr>
      <dsp:spPr>
        <a:xfrm rot="5400000">
          <a:off x="3889580" y="-2992745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Җиләк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җимешне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игътибар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белән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кара</a:t>
          </a:r>
        </a:p>
      </dsp:txBody>
      <dsp:txXfrm rot="-5400000">
        <a:off x="893990" y="43369"/>
        <a:ext cx="6780790" cy="749085"/>
      </dsp:txXfrm>
    </dsp:sp>
    <dsp:sp modelId="{81F60686-5CD8-4A9F-AA7F-762B86DFB9B8}">
      <dsp:nvSpPr>
        <dsp:cNvPr id="0" name=""/>
        <dsp:cNvSpPr/>
      </dsp:nvSpPr>
      <dsp:spPr>
        <a:xfrm rot="5400000">
          <a:off x="-191569" y="1325209"/>
          <a:ext cx="1277128" cy="893989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1" y="1580635"/>
        <a:ext cx="893989" cy="383139"/>
      </dsp:txXfrm>
    </dsp:sp>
    <dsp:sp modelId="{6C983CDD-F91D-4F7D-BFE5-15ECDE777FF9}">
      <dsp:nvSpPr>
        <dsp:cNvPr id="0" name=""/>
        <dsp:cNvSpPr/>
      </dsp:nvSpPr>
      <dsp:spPr>
        <a:xfrm rot="5400000">
          <a:off x="3889580" y="-1861949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Артык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җиләк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җимешне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тап </a:t>
          </a:r>
        </a:p>
      </dsp:txBody>
      <dsp:txXfrm rot="-5400000">
        <a:off x="893990" y="1174165"/>
        <a:ext cx="6780790" cy="749085"/>
      </dsp:txXfrm>
    </dsp:sp>
    <dsp:sp modelId="{E361874E-0C4A-484C-97A8-C7B64A0911E6}">
      <dsp:nvSpPr>
        <dsp:cNvPr id="0" name=""/>
        <dsp:cNvSpPr/>
      </dsp:nvSpPr>
      <dsp:spPr>
        <a:xfrm rot="5400000">
          <a:off x="-191569" y="2456006"/>
          <a:ext cx="1277128" cy="893989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 rot="-5400000">
        <a:off x="1" y="2711432"/>
        <a:ext cx="893989" cy="383139"/>
      </dsp:txXfrm>
    </dsp:sp>
    <dsp:sp modelId="{F3170B22-D32F-41DD-9ED4-1DE74CF0471A}">
      <dsp:nvSpPr>
        <dsp:cNvPr id="0" name=""/>
        <dsp:cNvSpPr/>
      </dsp:nvSpPr>
      <dsp:spPr>
        <a:xfrm rot="5400000">
          <a:off x="3889580" y="-731153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Үзеңне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тикшер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2304961"/>
        <a:ext cx="6780790" cy="749085"/>
      </dsp:txXfrm>
    </dsp:sp>
    <dsp:sp modelId="{17AA9658-15AE-4B02-ADDE-9EF7D6BE8820}">
      <dsp:nvSpPr>
        <dsp:cNvPr id="0" name=""/>
        <dsp:cNvSpPr/>
      </dsp:nvSpPr>
      <dsp:spPr>
        <a:xfrm rot="5400000">
          <a:off x="-191569" y="3586802"/>
          <a:ext cx="1277128" cy="89398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sp:txBody>
      <dsp:txXfrm rot="-5400000">
        <a:off x="1" y="3842228"/>
        <a:ext cx="893989" cy="383139"/>
      </dsp:txXfrm>
    </dsp:sp>
    <dsp:sp modelId="{9A5850DB-BA10-4FB1-8307-977A501E6E13}">
      <dsp:nvSpPr>
        <dsp:cNvPr id="0" name=""/>
        <dsp:cNvSpPr/>
      </dsp:nvSpPr>
      <dsp:spPr>
        <a:xfrm rot="5400000">
          <a:off x="3889580" y="399642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3435756"/>
        <a:ext cx="6780790" cy="74908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3A722-DD60-4143-B67F-33A44A516F29}">
      <dsp:nvSpPr>
        <dsp:cNvPr id="0" name=""/>
        <dsp:cNvSpPr/>
      </dsp:nvSpPr>
      <dsp:spPr>
        <a:xfrm rot="5400000">
          <a:off x="-191756" y="192318"/>
          <a:ext cx="1278376" cy="894863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ru-RU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447994"/>
        <a:ext cx="894863" cy="383513"/>
      </dsp:txXfrm>
    </dsp:sp>
    <dsp:sp modelId="{641E42F1-DDD5-41B9-AA7F-961F56E471AB}">
      <dsp:nvSpPr>
        <dsp:cNvPr id="0" name=""/>
        <dsp:cNvSpPr/>
      </dsp:nvSpPr>
      <dsp:spPr>
        <a:xfrm rot="5400000">
          <a:off x="3889611" y="-2994185"/>
          <a:ext cx="830944" cy="68204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Кошларны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игътибар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белән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кара</a:t>
          </a:r>
        </a:p>
      </dsp:txBody>
      <dsp:txXfrm rot="-5400000">
        <a:off x="894864" y="41125"/>
        <a:ext cx="6779877" cy="749818"/>
      </dsp:txXfrm>
    </dsp:sp>
    <dsp:sp modelId="{81F60686-5CD8-4A9F-AA7F-762B86DFB9B8}">
      <dsp:nvSpPr>
        <dsp:cNvPr id="0" name=""/>
        <dsp:cNvSpPr/>
      </dsp:nvSpPr>
      <dsp:spPr>
        <a:xfrm rot="5400000">
          <a:off x="-191756" y="1324220"/>
          <a:ext cx="1278376" cy="894863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1" y="1579896"/>
        <a:ext cx="894863" cy="383513"/>
      </dsp:txXfrm>
    </dsp:sp>
    <dsp:sp modelId="{6C983CDD-F91D-4F7D-BFE5-15ECDE777FF9}">
      <dsp:nvSpPr>
        <dsp:cNvPr id="0" name=""/>
        <dsp:cNvSpPr/>
      </dsp:nvSpPr>
      <dsp:spPr>
        <a:xfrm rot="5400000">
          <a:off x="3889611" y="-1862283"/>
          <a:ext cx="830944" cy="68204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кошлар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гаиләсен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җый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4864" y="1173027"/>
        <a:ext cx="6779877" cy="749818"/>
      </dsp:txXfrm>
    </dsp:sp>
    <dsp:sp modelId="{E361874E-0C4A-484C-97A8-C7B64A0911E6}">
      <dsp:nvSpPr>
        <dsp:cNvPr id="0" name=""/>
        <dsp:cNvSpPr/>
      </dsp:nvSpPr>
      <dsp:spPr>
        <a:xfrm rot="5400000">
          <a:off x="-191756" y="2456121"/>
          <a:ext cx="1278376" cy="894863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 rot="-5400000">
        <a:off x="1" y="2711797"/>
        <a:ext cx="894863" cy="383513"/>
      </dsp:txXfrm>
    </dsp:sp>
    <dsp:sp modelId="{F3170B22-D32F-41DD-9ED4-1DE74CF0471A}">
      <dsp:nvSpPr>
        <dsp:cNvPr id="0" name=""/>
        <dsp:cNvSpPr/>
      </dsp:nvSpPr>
      <dsp:spPr>
        <a:xfrm rot="5400000">
          <a:off x="3889611" y="-730382"/>
          <a:ext cx="830944" cy="68204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Кошларны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ата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4864" y="2304928"/>
        <a:ext cx="6779877" cy="749818"/>
      </dsp:txXfrm>
    </dsp:sp>
    <dsp:sp modelId="{17AA9658-15AE-4B02-ADDE-9EF7D6BE8820}">
      <dsp:nvSpPr>
        <dsp:cNvPr id="0" name=""/>
        <dsp:cNvSpPr/>
      </dsp:nvSpPr>
      <dsp:spPr>
        <a:xfrm rot="5400000">
          <a:off x="-191756" y="3588023"/>
          <a:ext cx="1278376" cy="894863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sp:txBody>
      <dsp:txXfrm rot="-5400000">
        <a:off x="1" y="3843699"/>
        <a:ext cx="894863" cy="383513"/>
      </dsp:txXfrm>
    </dsp:sp>
    <dsp:sp modelId="{9A5850DB-BA10-4FB1-8307-977A501E6E13}">
      <dsp:nvSpPr>
        <dsp:cNvPr id="0" name=""/>
        <dsp:cNvSpPr/>
      </dsp:nvSpPr>
      <dsp:spPr>
        <a:xfrm rot="5400000">
          <a:off x="3889611" y="401519"/>
          <a:ext cx="830944" cy="68204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4864" y="3436830"/>
        <a:ext cx="6779877" cy="74981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3A722-DD60-4143-B67F-33A44A516F29}">
      <dsp:nvSpPr>
        <dsp:cNvPr id="0" name=""/>
        <dsp:cNvSpPr/>
      </dsp:nvSpPr>
      <dsp:spPr>
        <a:xfrm rot="5400000">
          <a:off x="-191569" y="194413"/>
          <a:ext cx="1277128" cy="89398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 rot="-5400000">
        <a:off x="1" y="449839"/>
        <a:ext cx="893989" cy="383139"/>
      </dsp:txXfrm>
    </dsp:sp>
    <dsp:sp modelId="{641E42F1-DDD5-41B9-AA7F-961F56E471AB}">
      <dsp:nvSpPr>
        <dsp:cNvPr id="0" name=""/>
        <dsp:cNvSpPr/>
      </dsp:nvSpPr>
      <dsp:spPr>
        <a:xfrm rot="5400000">
          <a:off x="3889580" y="-2992745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Кошларны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кара</a:t>
          </a:r>
        </a:p>
      </dsp:txBody>
      <dsp:txXfrm rot="-5400000">
        <a:off x="893990" y="43369"/>
        <a:ext cx="6780790" cy="749085"/>
      </dsp:txXfrm>
    </dsp:sp>
    <dsp:sp modelId="{81F60686-5CD8-4A9F-AA7F-762B86DFB9B8}">
      <dsp:nvSpPr>
        <dsp:cNvPr id="0" name=""/>
        <dsp:cNvSpPr/>
      </dsp:nvSpPr>
      <dsp:spPr>
        <a:xfrm rot="5400000">
          <a:off x="-191569" y="1325209"/>
          <a:ext cx="1277128" cy="893989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1" y="1580635"/>
        <a:ext cx="893989" cy="383139"/>
      </dsp:txXfrm>
    </dsp:sp>
    <dsp:sp modelId="{6C983CDD-F91D-4F7D-BFE5-15ECDE777FF9}">
      <dsp:nvSpPr>
        <dsp:cNvPr id="0" name=""/>
        <dsp:cNvSpPr/>
      </dsp:nvSpPr>
      <dsp:spPr>
        <a:xfrm rot="5400000">
          <a:off x="3889580" y="-1861949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Шарларга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басып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иҗекләрдән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сүз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яса</a:t>
          </a:r>
        </a:p>
      </dsp:txBody>
      <dsp:txXfrm rot="-5400000">
        <a:off x="893990" y="1174165"/>
        <a:ext cx="6780790" cy="749085"/>
      </dsp:txXfrm>
    </dsp:sp>
    <dsp:sp modelId="{E361874E-0C4A-484C-97A8-C7B64A0911E6}">
      <dsp:nvSpPr>
        <dsp:cNvPr id="0" name=""/>
        <dsp:cNvSpPr/>
      </dsp:nvSpPr>
      <dsp:spPr>
        <a:xfrm rot="5400000">
          <a:off x="-191569" y="2456006"/>
          <a:ext cx="1277128" cy="893989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 rot="-5400000">
        <a:off x="1" y="2711432"/>
        <a:ext cx="893989" cy="383139"/>
      </dsp:txXfrm>
    </dsp:sp>
    <dsp:sp modelId="{F3170B22-D32F-41DD-9ED4-1DE74CF0471A}">
      <dsp:nvSpPr>
        <dsp:cNvPr id="0" name=""/>
        <dsp:cNvSpPr/>
      </dsp:nvSpPr>
      <dsp:spPr>
        <a:xfrm rot="5400000">
          <a:off x="3889580" y="-731153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Әгәрдә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кош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исемен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дөрес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җыйсаң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кош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төсләр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бел</a:t>
          </a:r>
          <a:r>
            <a:rPr lang="tt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ән буяла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2304961"/>
        <a:ext cx="6780790" cy="749085"/>
      </dsp:txXfrm>
    </dsp:sp>
    <dsp:sp modelId="{17AA9658-15AE-4B02-ADDE-9EF7D6BE8820}">
      <dsp:nvSpPr>
        <dsp:cNvPr id="0" name=""/>
        <dsp:cNvSpPr/>
      </dsp:nvSpPr>
      <dsp:spPr>
        <a:xfrm rot="5400000">
          <a:off x="-191569" y="3586802"/>
          <a:ext cx="1277128" cy="89398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sp:txBody>
      <dsp:txXfrm rot="-5400000">
        <a:off x="1" y="3842228"/>
        <a:ext cx="893989" cy="383139"/>
      </dsp:txXfrm>
    </dsp:sp>
    <dsp:sp modelId="{9A5850DB-BA10-4FB1-8307-977A501E6E13}">
      <dsp:nvSpPr>
        <dsp:cNvPr id="0" name=""/>
        <dsp:cNvSpPr/>
      </dsp:nvSpPr>
      <dsp:spPr>
        <a:xfrm rot="5400000">
          <a:off x="3889580" y="399642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3435756"/>
        <a:ext cx="6780790" cy="74908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3A722-DD60-4143-B67F-33A44A516F29}">
      <dsp:nvSpPr>
        <dsp:cNvPr id="0" name=""/>
        <dsp:cNvSpPr/>
      </dsp:nvSpPr>
      <dsp:spPr>
        <a:xfrm rot="5400000">
          <a:off x="-191756" y="192318"/>
          <a:ext cx="1278376" cy="894863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 rot="-5400000">
        <a:off x="1" y="447994"/>
        <a:ext cx="894863" cy="383513"/>
      </dsp:txXfrm>
    </dsp:sp>
    <dsp:sp modelId="{641E42F1-DDD5-41B9-AA7F-961F56E471AB}">
      <dsp:nvSpPr>
        <dsp:cNvPr id="0" name=""/>
        <dsp:cNvSpPr/>
      </dsp:nvSpPr>
      <dsp:spPr>
        <a:xfrm rot="5400000">
          <a:off x="3889611" y="-2994185"/>
          <a:ext cx="830944" cy="68204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Рәсемне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кара</a:t>
          </a:r>
        </a:p>
      </dsp:txBody>
      <dsp:txXfrm rot="-5400000">
        <a:off x="894864" y="41125"/>
        <a:ext cx="6779877" cy="749818"/>
      </dsp:txXfrm>
    </dsp:sp>
    <dsp:sp modelId="{81F60686-5CD8-4A9F-AA7F-762B86DFB9B8}">
      <dsp:nvSpPr>
        <dsp:cNvPr id="0" name=""/>
        <dsp:cNvSpPr/>
      </dsp:nvSpPr>
      <dsp:spPr>
        <a:xfrm rot="5400000">
          <a:off x="-191756" y="1324220"/>
          <a:ext cx="1278376" cy="894863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1" y="1579896"/>
        <a:ext cx="894863" cy="383513"/>
      </dsp:txXfrm>
    </dsp:sp>
    <dsp:sp modelId="{6C983CDD-F91D-4F7D-BFE5-15ECDE777FF9}">
      <dsp:nvSpPr>
        <dsp:cNvPr id="0" name=""/>
        <dsp:cNvSpPr/>
      </dsp:nvSpPr>
      <dsp:spPr>
        <a:xfrm rot="5400000">
          <a:off x="3889611" y="-1862283"/>
          <a:ext cx="830944" cy="68204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Шәүләдә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күрсәтелгән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кошны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тап</a:t>
          </a:r>
        </a:p>
      </dsp:txBody>
      <dsp:txXfrm rot="-5400000">
        <a:off x="894864" y="1173027"/>
        <a:ext cx="6779877" cy="749818"/>
      </dsp:txXfrm>
    </dsp:sp>
    <dsp:sp modelId="{E361874E-0C4A-484C-97A8-C7B64A0911E6}">
      <dsp:nvSpPr>
        <dsp:cNvPr id="0" name=""/>
        <dsp:cNvSpPr/>
      </dsp:nvSpPr>
      <dsp:spPr>
        <a:xfrm rot="5400000">
          <a:off x="-191756" y="2456121"/>
          <a:ext cx="1278376" cy="894863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 rot="-5400000">
        <a:off x="1" y="2711797"/>
        <a:ext cx="894863" cy="383513"/>
      </dsp:txXfrm>
    </dsp:sp>
    <dsp:sp modelId="{F3170B22-D32F-41DD-9ED4-1DE74CF0471A}">
      <dsp:nvSpPr>
        <dsp:cNvPr id="0" name=""/>
        <dsp:cNvSpPr/>
      </dsp:nvSpPr>
      <dsp:spPr>
        <a:xfrm rot="5400000">
          <a:off x="3889611" y="-730382"/>
          <a:ext cx="830944" cy="68204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Үзеңне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тикшер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4864" y="2304928"/>
        <a:ext cx="6779877" cy="749818"/>
      </dsp:txXfrm>
    </dsp:sp>
    <dsp:sp modelId="{17AA9658-15AE-4B02-ADDE-9EF7D6BE8820}">
      <dsp:nvSpPr>
        <dsp:cNvPr id="0" name=""/>
        <dsp:cNvSpPr/>
      </dsp:nvSpPr>
      <dsp:spPr>
        <a:xfrm rot="5400000">
          <a:off x="-191756" y="3588023"/>
          <a:ext cx="1278376" cy="894863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sp:txBody>
      <dsp:txXfrm rot="-5400000">
        <a:off x="1" y="3843699"/>
        <a:ext cx="894863" cy="383513"/>
      </dsp:txXfrm>
    </dsp:sp>
    <dsp:sp modelId="{9A5850DB-BA10-4FB1-8307-977A501E6E13}">
      <dsp:nvSpPr>
        <dsp:cNvPr id="0" name=""/>
        <dsp:cNvSpPr/>
      </dsp:nvSpPr>
      <dsp:spPr>
        <a:xfrm rot="5400000">
          <a:off x="3889611" y="401519"/>
          <a:ext cx="830944" cy="68204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4864" y="3436830"/>
        <a:ext cx="6779877" cy="7498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3A722-DD60-4143-B67F-33A44A516F29}">
      <dsp:nvSpPr>
        <dsp:cNvPr id="0" name=""/>
        <dsp:cNvSpPr/>
      </dsp:nvSpPr>
      <dsp:spPr>
        <a:xfrm rot="5400000">
          <a:off x="-191569" y="194413"/>
          <a:ext cx="1277128" cy="89398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 rot="-5400000">
        <a:off x="1" y="449839"/>
        <a:ext cx="893989" cy="383139"/>
      </dsp:txXfrm>
    </dsp:sp>
    <dsp:sp modelId="{641E42F1-DDD5-41B9-AA7F-961F56E471AB}">
      <dsp:nvSpPr>
        <dsp:cNvPr id="0" name=""/>
        <dsp:cNvSpPr/>
      </dsp:nvSpPr>
      <dsp:spPr>
        <a:xfrm rot="5400000">
          <a:off x="3889580" y="-2992745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Рәсемне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кара</a:t>
          </a:r>
        </a:p>
      </dsp:txBody>
      <dsp:txXfrm rot="-5400000">
        <a:off x="893990" y="43369"/>
        <a:ext cx="6780790" cy="749085"/>
      </dsp:txXfrm>
    </dsp:sp>
    <dsp:sp modelId="{81F60686-5CD8-4A9F-AA7F-762B86DFB9B8}">
      <dsp:nvSpPr>
        <dsp:cNvPr id="0" name=""/>
        <dsp:cNvSpPr/>
      </dsp:nvSpPr>
      <dsp:spPr>
        <a:xfrm rot="5400000">
          <a:off x="-191569" y="1325209"/>
          <a:ext cx="1277128" cy="893989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1" y="1580635"/>
        <a:ext cx="893989" cy="383139"/>
      </dsp:txXfrm>
    </dsp:sp>
    <dsp:sp modelId="{6C983CDD-F91D-4F7D-BFE5-15ECDE777FF9}">
      <dsp:nvSpPr>
        <dsp:cNvPr id="0" name=""/>
        <dsp:cNvSpPr/>
      </dsp:nvSpPr>
      <dsp:spPr>
        <a:xfrm rot="5400000">
          <a:off x="3889580" y="-1861949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Шәүләдә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күргән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җиләк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җимешне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ата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1174165"/>
        <a:ext cx="6780790" cy="749085"/>
      </dsp:txXfrm>
    </dsp:sp>
    <dsp:sp modelId="{E361874E-0C4A-484C-97A8-C7B64A0911E6}">
      <dsp:nvSpPr>
        <dsp:cNvPr id="0" name=""/>
        <dsp:cNvSpPr/>
      </dsp:nvSpPr>
      <dsp:spPr>
        <a:xfrm rot="5400000">
          <a:off x="-191569" y="2456006"/>
          <a:ext cx="1277128" cy="893989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 rot="-5400000">
        <a:off x="1" y="2711432"/>
        <a:ext cx="893989" cy="383139"/>
      </dsp:txXfrm>
    </dsp:sp>
    <dsp:sp modelId="{F3170B22-D32F-41DD-9ED4-1DE74CF0471A}">
      <dsp:nvSpPr>
        <dsp:cNvPr id="0" name=""/>
        <dsp:cNvSpPr/>
      </dsp:nvSpPr>
      <dsp:spPr>
        <a:xfrm rot="5400000">
          <a:off x="3889580" y="-731153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Үзеңне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тикшер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2304961"/>
        <a:ext cx="6780790" cy="749085"/>
      </dsp:txXfrm>
    </dsp:sp>
    <dsp:sp modelId="{17AA9658-15AE-4B02-ADDE-9EF7D6BE8820}">
      <dsp:nvSpPr>
        <dsp:cNvPr id="0" name=""/>
        <dsp:cNvSpPr/>
      </dsp:nvSpPr>
      <dsp:spPr>
        <a:xfrm rot="5400000">
          <a:off x="-191569" y="3586802"/>
          <a:ext cx="1277128" cy="89398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sp:txBody>
      <dsp:txXfrm rot="-5400000">
        <a:off x="1" y="3842228"/>
        <a:ext cx="893989" cy="383139"/>
      </dsp:txXfrm>
    </dsp:sp>
    <dsp:sp modelId="{9A5850DB-BA10-4FB1-8307-977A501E6E13}">
      <dsp:nvSpPr>
        <dsp:cNvPr id="0" name=""/>
        <dsp:cNvSpPr/>
      </dsp:nvSpPr>
      <dsp:spPr>
        <a:xfrm rot="5400000">
          <a:off x="3889580" y="399642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3435756"/>
        <a:ext cx="6780790" cy="7490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3A722-DD60-4143-B67F-33A44A516F29}">
      <dsp:nvSpPr>
        <dsp:cNvPr id="0" name=""/>
        <dsp:cNvSpPr/>
      </dsp:nvSpPr>
      <dsp:spPr>
        <a:xfrm rot="5400000">
          <a:off x="-191569" y="194413"/>
          <a:ext cx="1277128" cy="89398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 rot="-5400000">
        <a:off x="1" y="449839"/>
        <a:ext cx="893989" cy="383139"/>
      </dsp:txXfrm>
    </dsp:sp>
    <dsp:sp modelId="{641E42F1-DDD5-41B9-AA7F-961F56E471AB}">
      <dsp:nvSpPr>
        <dsp:cNvPr id="0" name=""/>
        <dsp:cNvSpPr/>
      </dsp:nvSpPr>
      <dsp:spPr>
        <a:xfrm rot="5400000">
          <a:off x="3889580" y="-2992745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Җиләк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җимешне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игътибар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белән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кара</a:t>
          </a:r>
        </a:p>
      </dsp:txBody>
      <dsp:txXfrm rot="-5400000">
        <a:off x="893990" y="43369"/>
        <a:ext cx="6780790" cy="749085"/>
      </dsp:txXfrm>
    </dsp:sp>
    <dsp:sp modelId="{81F60686-5CD8-4A9F-AA7F-762B86DFB9B8}">
      <dsp:nvSpPr>
        <dsp:cNvPr id="0" name=""/>
        <dsp:cNvSpPr/>
      </dsp:nvSpPr>
      <dsp:spPr>
        <a:xfrm rot="5400000">
          <a:off x="-191569" y="1325209"/>
          <a:ext cx="1277128" cy="893989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1" y="1580635"/>
        <a:ext cx="893989" cy="383139"/>
      </dsp:txXfrm>
    </dsp:sp>
    <dsp:sp modelId="{6C983CDD-F91D-4F7D-BFE5-15ECDE777FF9}">
      <dsp:nvSpPr>
        <dsp:cNvPr id="0" name=""/>
        <dsp:cNvSpPr/>
      </dsp:nvSpPr>
      <dsp:spPr>
        <a:xfrm rot="5400000">
          <a:off x="3889580" y="-1861949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җиләк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җимешне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тап</a:t>
          </a:r>
        </a:p>
      </dsp:txBody>
      <dsp:txXfrm rot="-5400000">
        <a:off x="893990" y="1174165"/>
        <a:ext cx="6780790" cy="749085"/>
      </dsp:txXfrm>
    </dsp:sp>
    <dsp:sp modelId="{E361874E-0C4A-484C-97A8-C7B64A0911E6}">
      <dsp:nvSpPr>
        <dsp:cNvPr id="0" name=""/>
        <dsp:cNvSpPr/>
      </dsp:nvSpPr>
      <dsp:spPr>
        <a:xfrm rot="5400000">
          <a:off x="-191569" y="2456006"/>
          <a:ext cx="1277128" cy="893989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 rot="-5400000">
        <a:off x="1" y="2711432"/>
        <a:ext cx="893989" cy="383139"/>
      </dsp:txXfrm>
    </dsp:sp>
    <dsp:sp modelId="{F3170B22-D32F-41DD-9ED4-1DE74CF0471A}">
      <dsp:nvSpPr>
        <dsp:cNvPr id="0" name=""/>
        <dsp:cNvSpPr/>
      </dsp:nvSpPr>
      <dsp:spPr>
        <a:xfrm rot="5400000">
          <a:off x="3889580" y="-731153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Үзеңне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тикшер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2304961"/>
        <a:ext cx="6780790" cy="749085"/>
      </dsp:txXfrm>
    </dsp:sp>
    <dsp:sp modelId="{17AA9658-15AE-4B02-ADDE-9EF7D6BE8820}">
      <dsp:nvSpPr>
        <dsp:cNvPr id="0" name=""/>
        <dsp:cNvSpPr/>
      </dsp:nvSpPr>
      <dsp:spPr>
        <a:xfrm rot="5400000">
          <a:off x="-191569" y="3586802"/>
          <a:ext cx="1277128" cy="89398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sp:txBody>
      <dsp:txXfrm rot="-5400000">
        <a:off x="1" y="3842228"/>
        <a:ext cx="893989" cy="383139"/>
      </dsp:txXfrm>
    </dsp:sp>
    <dsp:sp modelId="{9A5850DB-BA10-4FB1-8307-977A501E6E13}">
      <dsp:nvSpPr>
        <dsp:cNvPr id="0" name=""/>
        <dsp:cNvSpPr/>
      </dsp:nvSpPr>
      <dsp:spPr>
        <a:xfrm rot="5400000">
          <a:off x="3889580" y="399642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3435756"/>
        <a:ext cx="6780790" cy="7490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3A722-DD60-4143-B67F-33A44A516F29}">
      <dsp:nvSpPr>
        <dsp:cNvPr id="0" name=""/>
        <dsp:cNvSpPr/>
      </dsp:nvSpPr>
      <dsp:spPr>
        <a:xfrm rot="5400000">
          <a:off x="-191569" y="194413"/>
          <a:ext cx="1277128" cy="89398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</a:p>
      </dsp:txBody>
      <dsp:txXfrm rot="-5400000">
        <a:off x="1" y="449839"/>
        <a:ext cx="893989" cy="383139"/>
      </dsp:txXfrm>
    </dsp:sp>
    <dsp:sp modelId="{641E42F1-DDD5-41B9-AA7F-961F56E471AB}">
      <dsp:nvSpPr>
        <dsp:cNvPr id="0" name=""/>
        <dsp:cNvSpPr/>
      </dsp:nvSpPr>
      <dsp:spPr>
        <a:xfrm rot="5400000">
          <a:off x="3889580" y="-2992745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Яшелчәне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ата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43369"/>
        <a:ext cx="6780790" cy="749085"/>
      </dsp:txXfrm>
    </dsp:sp>
    <dsp:sp modelId="{81F60686-5CD8-4A9F-AA7F-762B86DFB9B8}">
      <dsp:nvSpPr>
        <dsp:cNvPr id="0" name=""/>
        <dsp:cNvSpPr/>
      </dsp:nvSpPr>
      <dsp:spPr>
        <a:xfrm rot="5400000">
          <a:off x="-191569" y="1325209"/>
          <a:ext cx="1277128" cy="893989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</a:p>
      </dsp:txBody>
      <dsp:txXfrm rot="-5400000">
        <a:off x="1" y="1580635"/>
        <a:ext cx="893989" cy="383139"/>
      </dsp:txXfrm>
    </dsp:sp>
    <dsp:sp modelId="{6C983CDD-F91D-4F7D-BFE5-15ECDE777FF9}">
      <dsp:nvSpPr>
        <dsp:cNvPr id="0" name=""/>
        <dsp:cNvSpPr/>
      </dsp:nvSpPr>
      <dsp:spPr>
        <a:xfrm rot="5400000">
          <a:off x="3889580" y="-1861949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Яшелчәгә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бас</a:t>
          </a:r>
        </a:p>
      </dsp:txBody>
      <dsp:txXfrm rot="-5400000">
        <a:off x="893990" y="1174165"/>
        <a:ext cx="6780790" cy="749085"/>
      </dsp:txXfrm>
    </dsp:sp>
    <dsp:sp modelId="{E361874E-0C4A-484C-97A8-C7B64A0911E6}">
      <dsp:nvSpPr>
        <dsp:cNvPr id="0" name=""/>
        <dsp:cNvSpPr/>
      </dsp:nvSpPr>
      <dsp:spPr>
        <a:xfrm rot="5400000">
          <a:off x="-191569" y="2456006"/>
          <a:ext cx="1277128" cy="893989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</a:p>
      </dsp:txBody>
      <dsp:txXfrm rot="-5400000">
        <a:off x="1" y="2711432"/>
        <a:ext cx="893989" cy="383139"/>
      </dsp:txXfrm>
    </dsp:sp>
    <dsp:sp modelId="{F3170B22-D32F-41DD-9ED4-1DE74CF0471A}">
      <dsp:nvSpPr>
        <dsp:cNvPr id="0" name=""/>
        <dsp:cNvSpPr/>
      </dsp:nvSpPr>
      <dsp:spPr>
        <a:xfrm rot="5400000">
          <a:off x="3889580" y="-731153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Сорауга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җавап бир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: «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Рәсемдә нәрсә 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куп?»</a:t>
          </a:r>
        </a:p>
      </dsp:txBody>
      <dsp:txXfrm rot="-5400000">
        <a:off x="893990" y="2304961"/>
        <a:ext cx="6780790" cy="749085"/>
      </dsp:txXfrm>
    </dsp:sp>
    <dsp:sp modelId="{17AA9658-15AE-4B02-ADDE-9EF7D6BE8820}">
      <dsp:nvSpPr>
        <dsp:cNvPr id="0" name=""/>
        <dsp:cNvSpPr/>
      </dsp:nvSpPr>
      <dsp:spPr>
        <a:xfrm rot="5400000">
          <a:off x="-191569" y="3586802"/>
          <a:ext cx="1277128" cy="89398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</a:p>
      </dsp:txBody>
      <dsp:txXfrm rot="-5400000">
        <a:off x="1" y="3842228"/>
        <a:ext cx="893989" cy="383139"/>
      </dsp:txXfrm>
    </dsp:sp>
    <dsp:sp modelId="{9A5850DB-BA10-4FB1-8307-977A501E6E13}">
      <dsp:nvSpPr>
        <dsp:cNvPr id="0" name=""/>
        <dsp:cNvSpPr/>
      </dsp:nvSpPr>
      <dsp:spPr>
        <a:xfrm rot="5400000">
          <a:off x="3889580" y="399642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яңа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3435756"/>
        <a:ext cx="6780790" cy="7490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3A722-DD60-4143-B67F-33A44A516F29}">
      <dsp:nvSpPr>
        <dsp:cNvPr id="0" name=""/>
        <dsp:cNvSpPr/>
      </dsp:nvSpPr>
      <dsp:spPr>
        <a:xfrm rot="5400000">
          <a:off x="-191569" y="194413"/>
          <a:ext cx="1277128" cy="89398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</a:p>
      </dsp:txBody>
      <dsp:txXfrm rot="-5400000">
        <a:off x="1" y="449839"/>
        <a:ext cx="893989" cy="383139"/>
      </dsp:txXfrm>
    </dsp:sp>
    <dsp:sp modelId="{641E42F1-DDD5-41B9-AA7F-961F56E471AB}">
      <dsp:nvSpPr>
        <dsp:cNvPr id="0" name=""/>
        <dsp:cNvSpPr/>
      </dsp:nvSpPr>
      <dsp:spPr>
        <a:xfrm rot="5400000">
          <a:off x="3889580" y="-2992745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Яшелчәне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игътибар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tt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белән кара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43369"/>
        <a:ext cx="6780790" cy="749085"/>
      </dsp:txXfrm>
    </dsp:sp>
    <dsp:sp modelId="{81F60686-5CD8-4A9F-AA7F-762B86DFB9B8}">
      <dsp:nvSpPr>
        <dsp:cNvPr id="0" name=""/>
        <dsp:cNvSpPr/>
      </dsp:nvSpPr>
      <dsp:spPr>
        <a:xfrm rot="5400000">
          <a:off x="-191569" y="1325209"/>
          <a:ext cx="1277128" cy="893989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</a:p>
      </dsp:txBody>
      <dsp:txXfrm rot="-5400000">
        <a:off x="1" y="1580635"/>
        <a:ext cx="893989" cy="383139"/>
      </dsp:txXfrm>
    </dsp:sp>
    <dsp:sp modelId="{6C983CDD-F91D-4F7D-BFE5-15ECDE777FF9}">
      <dsp:nvSpPr>
        <dsp:cNvPr id="0" name=""/>
        <dsp:cNvSpPr/>
      </dsp:nvSpPr>
      <dsp:spPr>
        <a:xfrm rot="5400000">
          <a:off x="3889580" y="-1861949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Түгәрәкләр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ярдәмендә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иҗекләрдән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сүз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җый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1174165"/>
        <a:ext cx="6780790" cy="749085"/>
      </dsp:txXfrm>
    </dsp:sp>
    <dsp:sp modelId="{E361874E-0C4A-484C-97A8-C7B64A0911E6}">
      <dsp:nvSpPr>
        <dsp:cNvPr id="0" name=""/>
        <dsp:cNvSpPr/>
      </dsp:nvSpPr>
      <dsp:spPr>
        <a:xfrm rot="5400000">
          <a:off x="-191569" y="2456006"/>
          <a:ext cx="1277128" cy="893989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</a:p>
      </dsp:txBody>
      <dsp:txXfrm rot="-5400000">
        <a:off x="1" y="2711432"/>
        <a:ext cx="893989" cy="383139"/>
      </dsp:txXfrm>
    </dsp:sp>
    <dsp:sp modelId="{F3170B22-D32F-41DD-9ED4-1DE74CF0471A}">
      <dsp:nvSpPr>
        <dsp:cNvPr id="0" name=""/>
        <dsp:cNvSpPr/>
      </dsp:nvSpPr>
      <dsp:spPr>
        <a:xfrm rot="5400000">
          <a:off x="3889580" y="-731153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Сүзне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дөрес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җыйсаң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яшелчә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төсләр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белән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буяла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2304961"/>
        <a:ext cx="6780790" cy="749085"/>
      </dsp:txXfrm>
    </dsp:sp>
    <dsp:sp modelId="{17AA9658-15AE-4B02-ADDE-9EF7D6BE8820}">
      <dsp:nvSpPr>
        <dsp:cNvPr id="0" name=""/>
        <dsp:cNvSpPr/>
      </dsp:nvSpPr>
      <dsp:spPr>
        <a:xfrm rot="5400000">
          <a:off x="-191569" y="3586802"/>
          <a:ext cx="1277128" cy="89398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</a:p>
      </dsp:txBody>
      <dsp:txXfrm rot="-5400000">
        <a:off x="1" y="3842228"/>
        <a:ext cx="893989" cy="383139"/>
      </dsp:txXfrm>
    </dsp:sp>
    <dsp:sp modelId="{9A5850DB-BA10-4FB1-8307-977A501E6E13}">
      <dsp:nvSpPr>
        <dsp:cNvPr id="0" name=""/>
        <dsp:cNvSpPr/>
      </dsp:nvSpPr>
      <dsp:spPr>
        <a:xfrm rot="5400000">
          <a:off x="3889580" y="406557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3442671"/>
        <a:ext cx="6780790" cy="7490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3A722-DD60-4143-B67F-33A44A516F29}">
      <dsp:nvSpPr>
        <dsp:cNvPr id="0" name=""/>
        <dsp:cNvSpPr/>
      </dsp:nvSpPr>
      <dsp:spPr>
        <a:xfrm rot="5400000">
          <a:off x="-191569" y="194413"/>
          <a:ext cx="1277128" cy="89398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</a:p>
      </dsp:txBody>
      <dsp:txXfrm rot="-5400000">
        <a:off x="1" y="449839"/>
        <a:ext cx="893989" cy="383139"/>
      </dsp:txXfrm>
    </dsp:sp>
    <dsp:sp modelId="{641E42F1-DDD5-41B9-AA7F-961F56E471AB}">
      <dsp:nvSpPr>
        <dsp:cNvPr id="0" name=""/>
        <dsp:cNvSpPr/>
      </dsp:nvSpPr>
      <dsp:spPr>
        <a:xfrm rot="5400000">
          <a:off x="3889580" y="-2992745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Мнемотабышмакны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чиш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 «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Җавап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»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сүзенә басып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үзеңне тикшер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43369"/>
        <a:ext cx="6780790" cy="749085"/>
      </dsp:txXfrm>
    </dsp:sp>
    <dsp:sp modelId="{81F60686-5CD8-4A9F-AA7F-762B86DFB9B8}">
      <dsp:nvSpPr>
        <dsp:cNvPr id="0" name=""/>
        <dsp:cNvSpPr/>
      </dsp:nvSpPr>
      <dsp:spPr>
        <a:xfrm rot="5400000">
          <a:off x="-191569" y="1325209"/>
          <a:ext cx="1277128" cy="893989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</a:p>
      </dsp:txBody>
      <dsp:txXfrm rot="-5400000">
        <a:off x="1" y="1580635"/>
        <a:ext cx="893989" cy="383139"/>
      </dsp:txXfrm>
    </dsp:sp>
    <dsp:sp modelId="{6C983CDD-F91D-4F7D-BFE5-15ECDE777FF9}">
      <dsp:nvSpPr>
        <dsp:cNvPr id="0" name=""/>
        <dsp:cNvSpPr/>
      </dsp:nvSpPr>
      <dsp:spPr>
        <a:xfrm rot="5400000">
          <a:off x="3889580" y="-1861949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Рәсемгә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бас </a:t>
          </a:r>
        </a:p>
      </dsp:txBody>
      <dsp:txXfrm rot="-5400000">
        <a:off x="893990" y="1174165"/>
        <a:ext cx="6780790" cy="749085"/>
      </dsp:txXfrm>
    </dsp:sp>
    <dsp:sp modelId="{E361874E-0C4A-484C-97A8-C7B64A0911E6}">
      <dsp:nvSpPr>
        <dsp:cNvPr id="0" name=""/>
        <dsp:cNvSpPr/>
      </dsp:nvSpPr>
      <dsp:spPr>
        <a:xfrm rot="5400000">
          <a:off x="-191569" y="2456006"/>
          <a:ext cx="1277128" cy="893989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</a:p>
      </dsp:txBody>
      <dsp:txXfrm rot="-5400000">
        <a:off x="1" y="2711432"/>
        <a:ext cx="893989" cy="383139"/>
      </dsp:txXfrm>
    </dsp:sp>
    <dsp:sp modelId="{F3170B22-D32F-41DD-9ED4-1DE74CF0471A}">
      <dsp:nvSpPr>
        <dsp:cNvPr id="0" name=""/>
        <dsp:cNvSpPr/>
      </dsp:nvSpPr>
      <dsp:spPr>
        <a:xfrm rot="5400000">
          <a:off x="3889580" y="-731153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Ничек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чишкәнеңне аңлат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Һәр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рәсемгә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басып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үзеңне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тикшер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2304961"/>
        <a:ext cx="6780790" cy="749085"/>
      </dsp:txXfrm>
    </dsp:sp>
    <dsp:sp modelId="{17AA9658-15AE-4B02-ADDE-9EF7D6BE8820}">
      <dsp:nvSpPr>
        <dsp:cNvPr id="0" name=""/>
        <dsp:cNvSpPr/>
      </dsp:nvSpPr>
      <dsp:spPr>
        <a:xfrm rot="5400000">
          <a:off x="-191569" y="3586802"/>
          <a:ext cx="1277128" cy="89398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</a:p>
      </dsp:txBody>
      <dsp:txXfrm rot="-5400000">
        <a:off x="1" y="3842228"/>
        <a:ext cx="893989" cy="383139"/>
      </dsp:txXfrm>
    </dsp:sp>
    <dsp:sp modelId="{9A5850DB-BA10-4FB1-8307-977A501E6E13}">
      <dsp:nvSpPr>
        <dsp:cNvPr id="0" name=""/>
        <dsp:cNvSpPr/>
      </dsp:nvSpPr>
      <dsp:spPr>
        <a:xfrm rot="5400000">
          <a:off x="3889580" y="399642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3435756"/>
        <a:ext cx="6780790" cy="7490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3A722-DD60-4143-B67F-33A44A516F29}">
      <dsp:nvSpPr>
        <dsp:cNvPr id="0" name=""/>
        <dsp:cNvSpPr/>
      </dsp:nvSpPr>
      <dsp:spPr>
        <a:xfrm rot="5400000">
          <a:off x="-191569" y="194413"/>
          <a:ext cx="1277128" cy="89398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ru-RU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449839"/>
        <a:ext cx="893989" cy="383139"/>
      </dsp:txXfrm>
    </dsp:sp>
    <dsp:sp modelId="{641E42F1-DDD5-41B9-AA7F-961F56E471AB}">
      <dsp:nvSpPr>
        <dsp:cNvPr id="0" name=""/>
        <dsp:cNvSpPr/>
      </dsp:nvSpPr>
      <dsp:spPr>
        <a:xfrm rot="5400000">
          <a:off x="3889580" y="-2992745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Кошларны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игътибар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белән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кара</a:t>
          </a:r>
        </a:p>
      </dsp:txBody>
      <dsp:txXfrm rot="-5400000">
        <a:off x="893990" y="43369"/>
        <a:ext cx="6780790" cy="749085"/>
      </dsp:txXfrm>
    </dsp:sp>
    <dsp:sp modelId="{81F60686-5CD8-4A9F-AA7F-762B86DFB9B8}">
      <dsp:nvSpPr>
        <dsp:cNvPr id="0" name=""/>
        <dsp:cNvSpPr/>
      </dsp:nvSpPr>
      <dsp:spPr>
        <a:xfrm rot="5400000">
          <a:off x="-191569" y="1325209"/>
          <a:ext cx="1277128" cy="893989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1" y="1580635"/>
        <a:ext cx="893989" cy="383139"/>
      </dsp:txXfrm>
    </dsp:sp>
    <dsp:sp modelId="{6C983CDD-F91D-4F7D-BFE5-15ECDE777FF9}">
      <dsp:nvSpPr>
        <dsp:cNvPr id="0" name=""/>
        <dsp:cNvSpPr/>
      </dsp:nvSpPr>
      <dsp:spPr>
        <a:xfrm rot="5400000">
          <a:off x="3889580" y="-1861949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Кошларга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басып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тавышларын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тыңла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1174165"/>
        <a:ext cx="6780790" cy="749085"/>
      </dsp:txXfrm>
    </dsp:sp>
    <dsp:sp modelId="{E361874E-0C4A-484C-97A8-C7B64A0911E6}">
      <dsp:nvSpPr>
        <dsp:cNvPr id="0" name=""/>
        <dsp:cNvSpPr/>
      </dsp:nvSpPr>
      <dsp:spPr>
        <a:xfrm rot="5400000">
          <a:off x="-191569" y="2456006"/>
          <a:ext cx="1277128" cy="893989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 rot="-5400000">
        <a:off x="1" y="2711432"/>
        <a:ext cx="893989" cy="383139"/>
      </dsp:txXfrm>
    </dsp:sp>
    <dsp:sp modelId="{F3170B22-D32F-41DD-9ED4-1DE74CF0471A}">
      <dsp:nvSpPr>
        <dsp:cNvPr id="0" name=""/>
        <dsp:cNvSpPr/>
      </dsp:nvSpPr>
      <dsp:spPr>
        <a:xfrm rot="5400000">
          <a:off x="3889580" y="-731153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битк</a:t>
          </a:r>
          <a:r>
            <a:rPr lang="tt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Кемнең тавышы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икәнен танып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бел.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Үзеңне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тикшер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2304961"/>
        <a:ext cx="6780790" cy="749085"/>
      </dsp:txXfrm>
    </dsp:sp>
    <dsp:sp modelId="{17AA9658-15AE-4B02-ADDE-9EF7D6BE8820}">
      <dsp:nvSpPr>
        <dsp:cNvPr id="0" name=""/>
        <dsp:cNvSpPr/>
      </dsp:nvSpPr>
      <dsp:spPr>
        <a:xfrm rot="5400000">
          <a:off x="-191569" y="3586802"/>
          <a:ext cx="1277128" cy="89398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sp:txBody>
      <dsp:txXfrm rot="-5400000">
        <a:off x="1" y="3842228"/>
        <a:ext cx="893989" cy="383139"/>
      </dsp:txXfrm>
    </dsp:sp>
    <dsp:sp modelId="{9A5850DB-BA10-4FB1-8307-977A501E6E13}">
      <dsp:nvSpPr>
        <dsp:cNvPr id="0" name=""/>
        <dsp:cNvSpPr/>
      </dsp:nvSpPr>
      <dsp:spPr>
        <a:xfrm rot="5400000">
          <a:off x="3889580" y="399642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3435756"/>
        <a:ext cx="6780790" cy="74908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3A722-DD60-4143-B67F-33A44A516F29}">
      <dsp:nvSpPr>
        <dsp:cNvPr id="0" name=""/>
        <dsp:cNvSpPr/>
      </dsp:nvSpPr>
      <dsp:spPr>
        <a:xfrm rot="5400000">
          <a:off x="-191756" y="192318"/>
          <a:ext cx="1278376" cy="894863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</a:p>
      </dsp:txBody>
      <dsp:txXfrm rot="-5400000">
        <a:off x="1" y="447994"/>
        <a:ext cx="894863" cy="383513"/>
      </dsp:txXfrm>
    </dsp:sp>
    <dsp:sp modelId="{641E42F1-DDD5-41B9-AA7F-961F56E471AB}">
      <dsp:nvSpPr>
        <dsp:cNvPr id="0" name=""/>
        <dsp:cNvSpPr/>
      </dsp:nvSpPr>
      <dsp:spPr>
        <a:xfrm rot="5400000">
          <a:off x="3889611" y="-2994185"/>
          <a:ext cx="830944" cy="68204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Кошларны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игътибар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белән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кара</a:t>
          </a:r>
        </a:p>
      </dsp:txBody>
      <dsp:txXfrm rot="-5400000">
        <a:off x="894864" y="41125"/>
        <a:ext cx="6779877" cy="749818"/>
      </dsp:txXfrm>
    </dsp:sp>
    <dsp:sp modelId="{81F60686-5CD8-4A9F-AA7F-762B86DFB9B8}">
      <dsp:nvSpPr>
        <dsp:cNvPr id="0" name=""/>
        <dsp:cNvSpPr/>
      </dsp:nvSpPr>
      <dsp:spPr>
        <a:xfrm rot="5400000">
          <a:off x="-191756" y="1324220"/>
          <a:ext cx="1278376" cy="894863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1" y="1579896"/>
        <a:ext cx="894863" cy="383513"/>
      </dsp:txXfrm>
    </dsp:sp>
    <dsp:sp modelId="{6C983CDD-F91D-4F7D-BFE5-15ECDE777FF9}">
      <dsp:nvSpPr>
        <dsp:cNvPr id="0" name=""/>
        <dsp:cNvSpPr/>
      </dsp:nvSpPr>
      <dsp:spPr>
        <a:xfrm rot="5400000">
          <a:off x="3889611" y="-1862283"/>
          <a:ext cx="830944" cy="68204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тиешле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кошны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тап</a:t>
          </a:r>
        </a:p>
      </dsp:txBody>
      <dsp:txXfrm rot="-5400000">
        <a:off x="894864" y="1173027"/>
        <a:ext cx="6779877" cy="749818"/>
      </dsp:txXfrm>
    </dsp:sp>
    <dsp:sp modelId="{E361874E-0C4A-484C-97A8-C7B64A0911E6}">
      <dsp:nvSpPr>
        <dsp:cNvPr id="0" name=""/>
        <dsp:cNvSpPr/>
      </dsp:nvSpPr>
      <dsp:spPr>
        <a:xfrm rot="5400000">
          <a:off x="-191756" y="2456121"/>
          <a:ext cx="1278376" cy="894863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 rot="-5400000">
        <a:off x="1" y="2711797"/>
        <a:ext cx="894863" cy="383513"/>
      </dsp:txXfrm>
    </dsp:sp>
    <dsp:sp modelId="{F3170B22-D32F-41DD-9ED4-1DE74CF0471A}">
      <dsp:nvSpPr>
        <dsp:cNvPr id="0" name=""/>
        <dsp:cNvSpPr/>
      </dsp:nvSpPr>
      <dsp:spPr>
        <a:xfrm rot="5400000">
          <a:off x="3889611" y="-730382"/>
          <a:ext cx="830944" cy="68204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Үзеңне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тикшер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4864" y="2304928"/>
        <a:ext cx="6779877" cy="749818"/>
      </dsp:txXfrm>
    </dsp:sp>
    <dsp:sp modelId="{17AA9658-15AE-4B02-ADDE-9EF7D6BE8820}">
      <dsp:nvSpPr>
        <dsp:cNvPr id="0" name=""/>
        <dsp:cNvSpPr/>
      </dsp:nvSpPr>
      <dsp:spPr>
        <a:xfrm rot="5400000">
          <a:off x="-191756" y="3588023"/>
          <a:ext cx="1278376" cy="894863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sp:txBody>
      <dsp:txXfrm rot="-5400000">
        <a:off x="1" y="3843699"/>
        <a:ext cx="894863" cy="383513"/>
      </dsp:txXfrm>
    </dsp:sp>
    <dsp:sp modelId="{9A5850DB-BA10-4FB1-8307-977A501E6E13}">
      <dsp:nvSpPr>
        <dsp:cNvPr id="0" name=""/>
        <dsp:cNvSpPr/>
      </dsp:nvSpPr>
      <dsp:spPr>
        <a:xfrm rot="5400000">
          <a:off x="3889611" y="401519"/>
          <a:ext cx="830944" cy="68204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4864" y="3436830"/>
        <a:ext cx="6779877" cy="7498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3A722-DD60-4143-B67F-33A44A516F29}">
      <dsp:nvSpPr>
        <dsp:cNvPr id="0" name=""/>
        <dsp:cNvSpPr/>
      </dsp:nvSpPr>
      <dsp:spPr>
        <a:xfrm rot="5400000">
          <a:off x="-191569" y="194413"/>
          <a:ext cx="1277128" cy="89398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 rot="-5400000">
        <a:off x="1" y="449839"/>
        <a:ext cx="893989" cy="383139"/>
      </dsp:txXfrm>
    </dsp:sp>
    <dsp:sp modelId="{641E42F1-DDD5-41B9-AA7F-961F56E471AB}">
      <dsp:nvSpPr>
        <dsp:cNvPr id="0" name=""/>
        <dsp:cNvSpPr/>
      </dsp:nvSpPr>
      <dsp:spPr>
        <a:xfrm rot="5400000">
          <a:off x="3889580" y="-2992745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Рәсемне 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кара.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Рәсемдә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нәрсә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җитмәгәнен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аңлат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43369"/>
        <a:ext cx="6780790" cy="749085"/>
      </dsp:txXfrm>
    </dsp:sp>
    <dsp:sp modelId="{81F60686-5CD8-4A9F-AA7F-762B86DFB9B8}">
      <dsp:nvSpPr>
        <dsp:cNvPr id="0" name=""/>
        <dsp:cNvSpPr/>
      </dsp:nvSpPr>
      <dsp:spPr>
        <a:xfrm rot="5400000">
          <a:off x="-191569" y="1325209"/>
          <a:ext cx="1277128" cy="893989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1" y="1580635"/>
        <a:ext cx="893989" cy="383139"/>
      </dsp:txXfrm>
    </dsp:sp>
    <dsp:sp modelId="{6C983CDD-F91D-4F7D-BFE5-15ECDE777FF9}">
      <dsp:nvSpPr>
        <dsp:cNvPr id="0" name=""/>
        <dsp:cNvSpPr/>
      </dsp:nvSpPr>
      <dsp:spPr>
        <a:xfrm rot="5400000">
          <a:off x="3889580" y="-1861949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Тулы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җөмлә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белән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үзеңнең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җавабыңны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аңлат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1174165"/>
        <a:ext cx="6780790" cy="749085"/>
      </dsp:txXfrm>
    </dsp:sp>
    <dsp:sp modelId="{E361874E-0C4A-484C-97A8-C7B64A0911E6}">
      <dsp:nvSpPr>
        <dsp:cNvPr id="0" name=""/>
        <dsp:cNvSpPr/>
      </dsp:nvSpPr>
      <dsp:spPr>
        <a:xfrm rot="5400000">
          <a:off x="-191569" y="2456006"/>
          <a:ext cx="1277128" cy="893989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 rot="-5400000">
        <a:off x="1" y="2711432"/>
        <a:ext cx="893989" cy="383139"/>
      </dsp:txXfrm>
    </dsp:sp>
    <dsp:sp modelId="{F3170B22-D32F-41DD-9ED4-1DE74CF0471A}">
      <dsp:nvSpPr>
        <dsp:cNvPr id="0" name=""/>
        <dsp:cNvSpPr/>
      </dsp:nvSpPr>
      <dsp:spPr>
        <a:xfrm rot="5400000">
          <a:off x="3889580" y="-731153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Кош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рәсеменә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басып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рәсемне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ясап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бетер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2304961"/>
        <a:ext cx="6780790" cy="749085"/>
      </dsp:txXfrm>
    </dsp:sp>
    <dsp:sp modelId="{17AA9658-15AE-4B02-ADDE-9EF7D6BE8820}">
      <dsp:nvSpPr>
        <dsp:cNvPr id="0" name=""/>
        <dsp:cNvSpPr/>
      </dsp:nvSpPr>
      <dsp:spPr>
        <a:xfrm rot="5400000">
          <a:off x="-191569" y="3586802"/>
          <a:ext cx="1277128" cy="89398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sp:txBody>
      <dsp:txXfrm rot="-5400000">
        <a:off x="1" y="3842228"/>
        <a:ext cx="893989" cy="383139"/>
      </dsp:txXfrm>
    </dsp:sp>
    <dsp:sp modelId="{9A5850DB-BA10-4FB1-8307-977A501E6E13}">
      <dsp:nvSpPr>
        <dsp:cNvPr id="0" name=""/>
        <dsp:cNvSpPr/>
      </dsp:nvSpPr>
      <dsp:spPr>
        <a:xfrm rot="5400000">
          <a:off x="3889580" y="399642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Сылтама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буенча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киләсе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биремгә</a:t>
          </a: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күч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93990" y="3435756"/>
        <a:ext cx="6780790" cy="7490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17" Type="http://schemas.microsoft.com/office/2007/relationships/hdphoto" Target="../media/hdphoto11.wdp"/><Relationship Id="rId2" Type="http://schemas.openxmlformats.org/officeDocument/2006/relationships/audio" Target="../media/audio2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11" Type="http://schemas.microsoft.com/office/2007/relationships/hdphoto" Target="../media/hdphoto14.wdp"/><Relationship Id="rId5" Type="http://schemas.openxmlformats.org/officeDocument/2006/relationships/image" Target="../media/image21.png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slide" Target="slide4.xml"/><Relationship Id="rId9" Type="http://schemas.openxmlformats.org/officeDocument/2006/relationships/image" Target="../media/image23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microsoft.com/office/2007/relationships/hdphoto" Target="../media/hdphoto15.wdp"/><Relationship Id="rId12" Type="http://schemas.microsoft.com/office/2007/relationships/hdphoto" Target="../media/hdphoto14.wdp"/><Relationship Id="rId17" Type="http://schemas.microsoft.com/office/2007/relationships/hdphoto" Target="../media/hdphoto11.wdp"/><Relationship Id="rId2" Type="http://schemas.openxmlformats.org/officeDocument/2006/relationships/audio" Target="../media/audio3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4.png"/><Relationship Id="rId5" Type="http://schemas.openxmlformats.org/officeDocument/2006/relationships/image" Target="../media/image25.png"/><Relationship Id="rId15" Type="http://schemas.openxmlformats.org/officeDocument/2006/relationships/image" Target="../media/image15.png"/><Relationship Id="rId10" Type="http://schemas.microsoft.com/office/2007/relationships/hdphoto" Target="../media/hdphoto13.wdp"/><Relationship Id="rId4" Type="http://schemas.openxmlformats.org/officeDocument/2006/relationships/slide" Target="slide4.xml"/><Relationship Id="rId9" Type="http://schemas.openxmlformats.org/officeDocument/2006/relationships/image" Target="../media/image21.png"/><Relationship Id="rId1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8.wdp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microsoft.com/office/2007/relationships/hdphoto" Target="../media/hdphoto17.wdp"/><Relationship Id="rId5" Type="http://schemas.openxmlformats.org/officeDocument/2006/relationships/image" Target="../media/image28.png"/><Relationship Id="rId15" Type="http://schemas.microsoft.com/office/2007/relationships/hdphoto" Target="../media/hdphoto19.wdp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png"/><Relationship Id="rId3" Type="http://schemas.openxmlformats.org/officeDocument/2006/relationships/slide" Target="slide4.xml"/><Relationship Id="rId7" Type="http://schemas.microsoft.com/office/2007/relationships/hdphoto" Target="../media/hdphoto20.wdp"/><Relationship Id="rId12" Type="http://schemas.microsoft.com/office/2007/relationships/hdphoto" Target="../media/hdphoto2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microsoft.com/office/2007/relationships/hdphoto" Target="../media/hdphoto9.wdp"/><Relationship Id="rId10" Type="http://schemas.microsoft.com/office/2007/relationships/hdphoto" Target="../media/hdphoto21.wdp"/><Relationship Id="rId4" Type="http://schemas.openxmlformats.org/officeDocument/2006/relationships/image" Target="../media/image28.png"/><Relationship Id="rId9" Type="http://schemas.openxmlformats.org/officeDocument/2006/relationships/image" Target="../media/image35.png"/><Relationship Id="rId14" Type="http://schemas.microsoft.com/office/2007/relationships/hdphoto" Target="../media/hdphoto2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1.xml"/><Relationship Id="rId4" Type="http://schemas.openxmlformats.org/officeDocument/2006/relationships/slide" Target="slide2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5.xml"/><Relationship Id="rId4" Type="http://schemas.openxmlformats.org/officeDocument/2006/relationships/slide" Target="slide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2.wav"/><Relationship Id="rId7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slide" Target="slide16.xml"/><Relationship Id="rId4" Type="http://schemas.openxmlformats.org/officeDocument/2006/relationships/audio" Target="../media/audio4.wav"/><Relationship Id="rId9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" Target="slide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" Target="slide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microsoft.com/office/2007/relationships/hdphoto" Target="../media/hdphoto25.wdp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gif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65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58.jpeg"/><Relationship Id="rId10" Type="http://schemas.microsoft.com/office/2007/relationships/hdphoto" Target="../media/hdphoto26.wdp"/><Relationship Id="rId4" Type="http://schemas.openxmlformats.org/officeDocument/2006/relationships/image" Target="../media/image57.pn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slide" Target="slide37.xml"/><Relationship Id="rId7" Type="http://schemas.openxmlformats.org/officeDocument/2006/relationships/slide" Target="slide4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5" Type="http://schemas.openxmlformats.org/officeDocument/2006/relationships/slide" Target="slide40.xml"/><Relationship Id="rId4" Type="http://schemas.openxmlformats.org/officeDocument/2006/relationships/slide" Target="slide4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6.wav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.wav"/><Relationship Id="rId11" Type="http://schemas.openxmlformats.org/officeDocument/2006/relationships/image" Target="../media/image71.png"/><Relationship Id="rId5" Type="http://schemas.openxmlformats.org/officeDocument/2006/relationships/audio" Target="../media/audio8.wav"/><Relationship Id="rId10" Type="http://schemas.openxmlformats.org/officeDocument/2006/relationships/image" Target="../media/image70.gif"/><Relationship Id="rId4" Type="http://schemas.openxmlformats.org/officeDocument/2006/relationships/audio" Target="../media/audio7.wav"/><Relationship Id="rId9" Type="http://schemas.openxmlformats.org/officeDocument/2006/relationships/slide" Target="slide3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2.wav"/><Relationship Id="rId7" Type="http://schemas.openxmlformats.org/officeDocument/2006/relationships/image" Target="../media/image7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image" Target="../media/image69.png"/><Relationship Id="rId10" Type="http://schemas.openxmlformats.org/officeDocument/2006/relationships/audio" Target="../media/audio8.wav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openxmlformats.org/officeDocument/2006/relationships/image" Target="../media/image7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11" Type="http://schemas.openxmlformats.org/officeDocument/2006/relationships/audio" Target="../media/audio8.wav"/><Relationship Id="rId5" Type="http://schemas.openxmlformats.org/officeDocument/2006/relationships/image" Target="../media/image69.png"/><Relationship Id="rId10" Type="http://schemas.openxmlformats.org/officeDocument/2006/relationships/audio" Target="../media/audio5.wav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2.wav"/><Relationship Id="rId7" Type="http://schemas.openxmlformats.org/officeDocument/2006/relationships/image" Target="../media/image7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11" Type="http://schemas.openxmlformats.org/officeDocument/2006/relationships/audio" Target="../media/audio8.wav"/><Relationship Id="rId5" Type="http://schemas.openxmlformats.org/officeDocument/2006/relationships/image" Target="../media/image69.png"/><Relationship Id="rId10" Type="http://schemas.openxmlformats.org/officeDocument/2006/relationships/audio" Target="../media/audio9.wav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audio" Target="../media/audio8.wav"/><Relationship Id="rId7" Type="http://schemas.openxmlformats.org/officeDocument/2006/relationships/audio" Target="../media/audio9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5" Type="http://schemas.openxmlformats.org/officeDocument/2006/relationships/audio" Target="../media/audio5.wav"/><Relationship Id="rId4" Type="http://schemas.openxmlformats.org/officeDocument/2006/relationships/audio" Target="../media/audio10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12" Type="http://schemas.openxmlformats.org/officeDocument/2006/relationships/slide" Target="slide3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gif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12" Type="http://schemas.openxmlformats.org/officeDocument/2006/relationships/slide" Target="slide3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gif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slide" Target="slide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slide" Target="slide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3.png"/><Relationship Id="rId4" Type="http://schemas.openxmlformats.org/officeDocument/2006/relationships/slide" Target="slide3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13" Type="http://schemas.openxmlformats.org/officeDocument/2006/relationships/image" Target="../media/image94.jpeg"/><Relationship Id="rId3" Type="http://schemas.openxmlformats.org/officeDocument/2006/relationships/audio" Target="../media/audio1.wav"/><Relationship Id="rId7" Type="http://schemas.openxmlformats.org/officeDocument/2006/relationships/slide" Target="slide30.xml"/><Relationship Id="rId12" Type="http://schemas.openxmlformats.org/officeDocument/2006/relationships/image" Target="../media/image9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2.png"/><Relationship Id="rId5" Type="http://schemas.openxmlformats.org/officeDocument/2006/relationships/image" Target="../media/image88.png"/><Relationship Id="rId10" Type="http://schemas.openxmlformats.org/officeDocument/2006/relationships/image" Target="../media/image91.png"/><Relationship Id="rId4" Type="http://schemas.openxmlformats.org/officeDocument/2006/relationships/image" Target="../media/image68.png"/><Relationship Id="rId9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13" Type="http://schemas.openxmlformats.org/officeDocument/2006/relationships/image" Target="../media/image94.jpeg"/><Relationship Id="rId3" Type="http://schemas.openxmlformats.org/officeDocument/2006/relationships/audio" Target="../media/audio2.wav"/><Relationship Id="rId7" Type="http://schemas.openxmlformats.org/officeDocument/2006/relationships/slide" Target="slide30.xml"/><Relationship Id="rId12" Type="http://schemas.openxmlformats.org/officeDocument/2006/relationships/image" Target="../media/image9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2.png"/><Relationship Id="rId5" Type="http://schemas.openxmlformats.org/officeDocument/2006/relationships/image" Target="../media/image88.png"/><Relationship Id="rId10" Type="http://schemas.openxmlformats.org/officeDocument/2006/relationships/image" Target="../media/image91.png"/><Relationship Id="rId4" Type="http://schemas.openxmlformats.org/officeDocument/2006/relationships/image" Target="../media/image68.png"/><Relationship Id="rId9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audio2.wav"/><Relationship Id="rId7" Type="http://schemas.openxmlformats.org/officeDocument/2006/relationships/image" Target="../media/image9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slide" Target="slide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gif"/><Relationship Id="rId4" Type="http://schemas.openxmlformats.org/officeDocument/2006/relationships/slide" Target="slide3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audio" Target="../media/audio2.wav"/><Relationship Id="rId7" Type="http://schemas.openxmlformats.org/officeDocument/2006/relationships/image" Target="../media/image7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0" Type="http://schemas.openxmlformats.org/officeDocument/2006/relationships/image" Target="../media/image103.png"/><Relationship Id="rId4" Type="http://schemas.openxmlformats.org/officeDocument/2006/relationships/slide" Target="slide30.xml"/><Relationship Id="rId9" Type="http://schemas.openxmlformats.org/officeDocument/2006/relationships/image" Target="../media/image10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audio" Target="../media/audio2.wav"/><Relationship Id="rId7" Type="http://schemas.openxmlformats.org/officeDocument/2006/relationships/image" Target="../media/image7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0" Type="http://schemas.openxmlformats.org/officeDocument/2006/relationships/image" Target="../media/image103.png"/><Relationship Id="rId4" Type="http://schemas.openxmlformats.org/officeDocument/2006/relationships/slide" Target="slide30.xml"/><Relationship Id="rId9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slide" Target="slide4.xml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0.png"/><Relationship Id="rId10" Type="http://schemas.openxmlformats.org/officeDocument/2006/relationships/image" Target="../media/image13.jpeg"/><Relationship Id="rId4" Type="http://schemas.openxmlformats.org/officeDocument/2006/relationships/slide" Target="slide4.xml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microsoft.com/office/2007/relationships/hdphoto" Target="../media/hdphoto10.wdp"/><Relationship Id="rId2" Type="http://schemas.openxmlformats.org/officeDocument/2006/relationships/audio" Target="../media/audio1.wav"/><Relationship Id="rId16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slide" Target="slide4.xml"/><Relationship Id="rId9" Type="http://schemas.microsoft.com/office/2007/relationships/hdphoto" Target="../media/hdphoto9.wdp"/><Relationship Id="rId1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9"/>
          <p:cNvSpPr txBox="1">
            <a:spLocks/>
          </p:cNvSpPr>
          <p:nvPr/>
        </p:nvSpPr>
        <p:spPr>
          <a:xfrm>
            <a:off x="1236738" y="332656"/>
            <a:ext cx="6670524" cy="3441564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i="1" dirty="0" err="1">
                <a:ln w="0"/>
                <a:solidFill>
                  <a:srgbClr val="BE1C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Интерактив</a:t>
            </a:r>
            <a:r>
              <a:rPr lang="ru-RU" sz="6000" i="1" dirty="0">
                <a:ln w="0"/>
                <a:solidFill>
                  <a:srgbClr val="BE1C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 тренажёр </a:t>
            </a:r>
            <a:endParaRPr lang="en-US" sz="6000" i="1" dirty="0">
              <a:ln w="0"/>
              <a:solidFill>
                <a:srgbClr val="BE1C4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800" b="1" i="1" dirty="0">
                <a:ln w="0"/>
                <a:solidFill>
                  <a:srgbClr val="BE1C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en-US" sz="8800" b="1" i="1" dirty="0">
                <a:ln w="0"/>
                <a:solidFill>
                  <a:srgbClr val="BE1C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tat.</a:t>
            </a:r>
            <a:r>
              <a:rPr lang="ru-RU" sz="8800" b="1" i="1" dirty="0" err="1">
                <a:ln w="0"/>
                <a:solidFill>
                  <a:srgbClr val="BE1C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өйрән</a:t>
            </a:r>
            <a:r>
              <a:rPr lang="ru-RU" sz="8800" b="1" i="1" dirty="0">
                <a:ln w="0"/>
                <a:solidFill>
                  <a:srgbClr val="BE1C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54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1" b="97490" l="1625" r="97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09" r="58672" b="8585"/>
          <a:stretch/>
        </p:blipFill>
        <p:spPr>
          <a:xfrm>
            <a:off x="-200284" y="3598463"/>
            <a:ext cx="1979712" cy="32320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1" b="100000" l="5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023"/>
          <a:stretch/>
        </p:blipFill>
        <p:spPr>
          <a:xfrm flipH="1">
            <a:off x="1533701" y="3429000"/>
            <a:ext cx="1728192" cy="43394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rId4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501058" y="6500810"/>
            <a:ext cx="642942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4105" y="29828"/>
            <a:ext cx="2386953" cy="2386953"/>
          </a:xfrm>
          <a:prstGeom prst="rect">
            <a:avLst/>
          </a:prstGeom>
          <a:noFill/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42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76518" y="840304"/>
            <a:ext cx="5165989" cy="5165989"/>
          </a:xfrm>
          <a:prstGeom prst="rect">
            <a:avLst/>
          </a:prstGeom>
          <a:noFill/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58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63805" y="872292"/>
            <a:ext cx="5140562" cy="5140562"/>
          </a:xfrm>
          <a:prstGeom prst="rect">
            <a:avLst/>
          </a:prstGeom>
          <a:noFill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7228496">
            <a:off x="3754536" y="4815720"/>
            <a:ext cx="2001148" cy="1500861"/>
          </a:xfrm>
          <a:prstGeom prst="rect">
            <a:avLst/>
          </a:prstGeom>
          <a:noFill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26" b="100000" l="0" r="98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4106" y="4723042"/>
            <a:ext cx="1777563" cy="1777563"/>
          </a:xfrm>
          <a:prstGeom prst="rect">
            <a:avLst/>
          </a:prstGeom>
          <a:noFill/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6463" y="2539055"/>
            <a:ext cx="1807976" cy="1830852"/>
          </a:xfrm>
          <a:prstGeom prst="rect">
            <a:avLst/>
          </a:prstGeom>
          <a:noFill/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434" y="2965756"/>
            <a:ext cx="2002496" cy="1404151"/>
          </a:xfrm>
          <a:prstGeom prst="rect">
            <a:avLst/>
          </a:prstGeom>
          <a:noFill/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6339" y="179842"/>
            <a:ext cx="3021522" cy="2266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68929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rId4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501058" y="6500810"/>
            <a:ext cx="642942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5176" y="2582051"/>
            <a:ext cx="2141213" cy="1501420"/>
          </a:xfrm>
          <a:prstGeom prst="rect">
            <a:avLst/>
          </a:prstGeom>
          <a:noFill/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720" y="2228295"/>
            <a:ext cx="3286148" cy="2304251"/>
          </a:xfrm>
          <a:prstGeom prst="rect">
            <a:avLst/>
          </a:prstGeom>
          <a:noFill/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720" y="2228294"/>
            <a:ext cx="3286148" cy="2304251"/>
          </a:xfrm>
          <a:prstGeom prst="rect">
            <a:avLst/>
          </a:prstGeom>
          <a:noFill/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4105" y="29828"/>
            <a:ext cx="2386953" cy="2386953"/>
          </a:xfrm>
          <a:prstGeom prst="rect">
            <a:avLst/>
          </a:prstGeom>
          <a:noFill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4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7228496">
            <a:off x="3754536" y="4815720"/>
            <a:ext cx="2001148" cy="1500861"/>
          </a:xfrm>
          <a:prstGeom prst="rect">
            <a:avLst/>
          </a:prstGeom>
          <a:noFill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26" b="100000" l="0" r="98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4106" y="4723042"/>
            <a:ext cx="1777563" cy="1777563"/>
          </a:xfrm>
          <a:prstGeom prst="rect">
            <a:avLst/>
          </a:prstGeom>
          <a:noFill/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0376" y="2582051"/>
            <a:ext cx="1807976" cy="1830852"/>
          </a:xfrm>
          <a:prstGeom prst="rect">
            <a:avLst/>
          </a:prstGeom>
          <a:noFill/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6339" y="179842"/>
            <a:ext cx="3021522" cy="2266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86926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142852"/>
            <a:ext cx="80724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Җиләк 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җимешне  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тап»</a:t>
            </a:r>
          </a:p>
        </p:txBody>
      </p:sp>
      <p:sp>
        <p:nvSpPr>
          <p:cNvPr id="6" name="Умножение 5">
            <a:hlinkClick r:id="rId2" action="ppaction://hlinksldjump"/>
          </p:cNvPr>
          <p:cNvSpPr/>
          <p:nvPr/>
        </p:nvSpPr>
        <p:spPr>
          <a:xfrm>
            <a:off x="8358214" y="138336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714348" y="1142984"/>
          <a:ext cx="7715304" cy="467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Скругленный прямоугольник 8">
            <a:hlinkClick r:id="rId8" action="ppaction://hlinksldjump"/>
          </p:cNvPr>
          <p:cNvSpPr/>
          <p:nvPr/>
        </p:nvSpPr>
        <p:spPr>
          <a:xfrm>
            <a:off x="3428992" y="5786454"/>
            <a:ext cx="3087224" cy="70008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Уенны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башлау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95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2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4567" y="864675"/>
            <a:ext cx="2972769" cy="2972769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7" b="89577" l="0" r="996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7041" y="1498369"/>
            <a:ext cx="2893201" cy="2169901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0316" y="4653136"/>
            <a:ext cx="2247807" cy="1576164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53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7010" y="1536110"/>
            <a:ext cx="2094418" cy="2094418"/>
          </a:xfrm>
          <a:prstGeom prst="rect">
            <a:avLst/>
          </a:prstGeom>
          <a:noFill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79" b="89954" l="9903" r="980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99819" y="3919362"/>
            <a:ext cx="3443275" cy="2582455"/>
          </a:xfrm>
          <a:prstGeom prst="rect">
            <a:avLst/>
          </a:prstGeom>
          <a:noFill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7" b="97718" l="9970" r="894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7041" y="3755527"/>
            <a:ext cx="3617447" cy="271308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0" y="285728"/>
            <a:ext cx="8501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Бананнан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уңда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урнашкан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җиләк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җимешне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тап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rId16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11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285728"/>
            <a:ext cx="8676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Аскы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сул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почмакта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урнашкан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җиләк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җимешне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тап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rId3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2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4567" y="864675"/>
            <a:ext cx="2972769" cy="2972769"/>
          </a:xfrm>
          <a:prstGeom prst="rect">
            <a:avLst/>
          </a:prstGeom>
          <a:noFill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17" b="89577" l="0" r="996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7041" y="1498369"/>
            <a:ext cx="2893201" cy="2169901"/>
          </a:xfrm>
          <a:prstGeom prst="rect">
            <a:avLst/>
          </a:prstGeom>
          <a:noFill/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0316" y="4653136"/>
            <a:ext cx="2247807" cy="1576164"/>
          </a:xfrm>
          <a:prstGeom prst="rect">
            <a:avLst/>
          </a:prstGeom>
          <a:noFill/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53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7010" y="1536110"/>
            <a:ext cx="2094418" cy="2094418"/>
          </a:xfrm>
          <a:prstGeom prst="rect">
            <a:avLst/>
          </a:prstGeom>
          <a:noFill/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79" b="89954" l="9903" r="980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99819" y="3919362"/>
            <a:ext cx="3443275" cy="2582455"/>
          </a:xfrm>
          <a:prstGeom prst="rect">
            <a:avLst/>
          </a:prstGeom>
          <a:noFill/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7" b="97718" l="9970" r="894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7041" y="3755527"/>
            <a:ext cx="3617447" cy="2713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207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rId2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9"/>
          <p:cNvSpPr txBox="1">
            <a:spLocks/>
          </p:cNvSpPr>
          <p:nvPr/>
        </p:nvSpPr>
        <p:spPr>
          <a:xfrm>
            <a:off x="1407621" y="1196752"/>
            <a:ext cx="6929486" cy="428628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i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54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5400" b="1" i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Яшелчәләр</a:t>
            </a:r>
            <a:r>
              <a:rPr lang="ru-RU" sz="54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5400" b="1" i="1" dirty="0" err="1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лексик</a:t>
            </a:r>
            <a:r>
              <a:rPr lang="ru-RU" sz="5400" b="1" i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5400" b="1" i="1" dirty="0" err="1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темасы</a:t>
            </a:r>
            <a:r>
              <a:rPr lang="ru-RU" sz="5400" b="1" i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5400" b="1" i="1" dirty="0" err="1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буенча</a:t>
            </a:r>
            <a:r>
              <a:rPr lang="ru-RU" sz="5400" b="1" i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5400" b="1" i="1" dirty="0" err="1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уен-тренажёр</a:t>
            </a:r>
            <a:endParaRPr lang="ru-RU" sz="5400" b="1" i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54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74240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rId2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78959" y="342896"/>
            <a:ext cx="2857520" cy="57150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Уенны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сайла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964381" y="1657320"/>
            <a:ext cx="2214578" cy="142876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 -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күп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>
            <a:hlinkClick r:id="rId4" action="ppaction://hlinksldjump"/>
          </p:cNvPr>
          <p:cNvSpPr/>
          <p:nvPr/>
        </p:nvSpPr>
        <p:spPr>
          <a:xfrm>
            <a:off x="2411760" y="4005064"/>
            <a:ext cx="3857016" cy="142876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Мнемотабышмаклар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>
            <a:hlinkClick r:id="rId5" action="ppaction://hlinksldjump"/>
          </p:cNvPr>
          <p:cNvSpPr/>
          <p:nvPr/>
        </p:nvSpPr>
        <p:spPr>
          <a:xfrm>
            <a:off x="5220072" y="1657320"/>
            <a:ext cx="2767720" cy="142876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Иҗекләрдән сүз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яса</a:t>
            </a:r>
          </a:p>
        </p:txBody>
      </p:sp>
    </p:spTree>
    <p:extLst>
      <p:ext uri="{BB962C8B-B14F-4D97-AF65-F5344CB8AC3E}">
        <p14:creationId xmlns:p14="http://schemas.microsoft.com/office/powerpoint/2010/main" val="51699716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142852"/>
            <a:ext cx="80724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 − </a:t>
            </a:r>
            <a:r>
              <a:rPr lang="ru-RU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күп</a:t>
            </a:r>
            <a:r>
              <a:rPr lang="ru-RU" sz="4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44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уены</a:t>
            </a:r>
            <a:endParaRPr lang="ru-RU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Умножение 5">
            <a:hlinkClick r:id="rId2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714348" y="1071546"/>
          <a:ext cx="7715304" cy="467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Скругленный прямоугольник 8">
            <a:hlinkClick r:id="rId8" action="ppaction://hlinksldjump"/>
          </p:cNvPr>
          <p:cNvSpPr/>
          <p:nvPr/>
        </p:nvSpPr>
        <p:spPr>
          <a:xfrm>
            <a:off x="3500430" y="5586434"/>
            <a:ext cx="3159802" cy="70008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Уенны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башлау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46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rId2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E:\рисунки\картинки\дом\игрушки\пирамидка\пирамидка\03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810" y="938095"/>
            <a:ext cx="3528392" cy="3409647"/>
          </a:xfrm>
          <a:prstGeom prst="rect">
            <a:avLst/>
          </a:prstGeom>
          <a:noFill/>
        </p:spPr>
      </p:pic>
      <p:pic>
        <p:nvPicPr>
          <p:cNvPr id="8" name="Picture 2" descr="E:\рисунки\картинки\дом\игрушки\пирамидка\пирамидка\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r="20039"/>
          <a:stretch>
            <a:fillRect/>
          </a:stretch>
        </p:blipFill>
        <p:spPr bwMode="auto">
          <a:xfrm>
            <a:off x="6643702" y="1570324"/>
            <a:ext cx="1857388" cy="2144190"/>
          </a:xfrm>
          <a:prstGeom prst="rect">
            <a:avLst/>
          </a:prstGeom>
          <a:noFill/>
        </p:spPr>
      </p:pic>
      <p:pic>
        <p:nvPicPr>
          <p:cNvPr id="9" name="Picture 2" descr="E:\рисунки\картинки\дом\игрушки\пирамидка\пирамидка\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r="20039"/>
          <a:stretch>
            <a:fillRect/>
          </a:stretch>
        </p:blipFill>
        <p:spPr bwMode="auto">
          <a:xfrm>
            <a:off x="5004048" y="938095"/>
            <a:ext cx="1857388" cy="2144190"/>
          </a:xfrm>
          <a:prstGeom prst="rect">
            <a:avLst/>
          </a:prstGeom>
          <a:noFill/>
        </p:spPr>
      </p:pic>
      <p:pic>
        <p:nvPicPr>
          <p:cNvPr id="10" name="Picture 2" descr="E:\рисунки\картинки\дом\игрушки\пирамидка\пирамидка\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r="20039"/>
          <a:stretch>
            <a:fillRect/>
          </a:stretch>
        </p:blipFill>
        <p:spPr bwMode="auto">
          <a:xfrm>
            <a:off x="6290539" y="3763749"/>
            <a:ext cx="1857388" cy="21441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602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rId2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рисунки\Мои рисунки\1025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034" y="1589929"/>
            <a:ext cx="4287990" cy="2923629"/>
          </a:xfrm>
          <a:prstGeom prst="rect">
            <a:avLst/>
          </a:prstGeom>
          <a:noFill/>
        </p:spPr>
      </p:pic>
      <p:pic>
        <p:nvPicPr>
          <p:cNvPr id="10" name="Picture 2" descr="E:\рисунки\Мои рисунки\1025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952" y="332656"/>
            <a:ext cx="2695430" cy="1837793"/>
          </a:xfrm>
          <a:prstGeom prst="rect">
            <a:avLst/>
          </a:prstGeom>
          <a:noFill/>
        </p:spPr>
      </p:pic>
      <p:pic>
        <p:nvPicPr>
          <p:cNvPr id="11" name="Picture 2" descr="E:\рисунки\Мои рисунки\1025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5649" y="2072335"/>
            <a:ext cx="2695430" cy="1837793"/>
          </a:xfrm>
          <a:prstGeom prst="rect">
            <a:avLst/>
          </a:prstGeom>
          <a:noFill/>
        </p:spPr>
      </p:pic>
      <p:pic>
        <p:nvPicPr>
          <p:cNvPr id="12" name="Picture 2" descr="E:\рисунки\Мои рисунки\1025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7934" y="3367675"/>
            <a:ext cx="2695430" cy="1837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946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501615" y="1892565"/>
            <a:ext cx="2844824" cy="146904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rgbClr val="BE1C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Җиләкләр</a:t>
            </a:r>
            <a:endParaRPr lang="ru-RU" sz="4000" b="1" dirty="0">
              <a:solidFill>
                <a:srgbClr val="BE1C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6084168" y="5157192"/>
            <a:ext cx="2880320" cy="160989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rgbClr val="BE1C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Йорт</a:t>
            </a:r>
            <a:r>
              <a:rPr lang="ru-RU" sz="4000" b="1" dirty="0">
                <a:solidFill>
                  <a:srgbClr val="BE1C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BE1C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кошлары</a:t>
            </a:r>
            <a:endParaRPr lang="ru-RU" sz="4000" b="1" dirty="0">
              <a:solidFill>
                <a:srgbClr val="BE1C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>
            <a:hlinkClick r:id="rId5" action="ppaction://hlinksldjump"/>
          </p:cNvPr>
          <p:cNvSpPr/>
          <p:nvPr/>
        </p:nvSpPr>
        <p:spPr>
          <a:xfrm>
            <a:off x="3149588" y="3490193"/>
            <a:ext cx="3078596" cy="146904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4000" b="1" dirty="0">
                <a:solidFill>
                  <a:srgbClr val="BE1C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Яшелчәләр</a:t>
            </a:r>
            <a:endParaRPr lang="ru-RU" sz="4000" b="1" dirty="0">
              <a:solidFill>
                <a:srgbClr val="BE1C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9"/>
          <p:cNvSpPr txBox="1">
            <a:spLocks/>
          </p:cNvSpPr>
          <p:nvPr/>
        </p:nvSpPr>
        <p:spPr>
          <a:xfrm>
            <a:off x="791580" y="56467"/>
            <a:ext cx="7560840" cy="1872208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i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Лексик темалар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54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1128744"/>
            <a:ext cx="6408712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Төймәгә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басып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кирәкле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лексик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теманы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сайлап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rId2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рисунки\Мои рисунки\102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316719"/>
            <a:ext cx="3238650" cy="3327905"/>
          </a:xfrm>
          <a:prstGeom prst="rect">
            <a:avLst/>
          </a:prstGeom>
          <a:noFill/>
        </p:spPr>
      </p:pic>
      <p:pic>
        <p:nvPicPr>
          <p:cNvPr id="7171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0826" y="2571744"/>
            <a:ext cx="1785950" cy="1985854"/>
          </a:xfrm>
          <a:prstGeom prst="rect">
            <a:avLst/>
          </a:prstGeom>
          <a:noFill/>
        </p:spPr>
      </p:pic>
      <p:pic>
        <p:nvPicPr>
          <p:cNvPr id="8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2066" y="3786190"/>
            <a:ext cx="1785950" cy="1985854"/>
          </a:xfrm>
          <a:prstGeom prst="rect">
            <a:avLst/>
          </a:prstGeom>
          <a:noFill/>
        </p:spPr>
      </p:pic>
      <p:pic>
        <p:nvPicPr>
          <p:cNvPr id="9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3570" y="785794"/>
            <a:ext cx="1785950" cy="1985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142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292222"/>
            <a:ext cx="79296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Иҗекләрдән</a:t>
            </a:r>
            <a:r>
              <a:rPr lang="ru-RU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сүз</a:t>
            </a:r>
            <a:r>
              <a:rPr lang="ru-RU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яса</a:t>
            </a:r>
            <a:r>
              <a:rPr lang="ru-RU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Умножение 5">
            <a:hlinkClick r:id="rId2" action="ppaction://hlinksldjump"/>
          </p:cNvPr>
          <p:cNvSpPr/>
          <p:nvPr/>
        </p:nvSpPr>
        <p:spPr>
          <a:xfrm>
            <a:off x="8358214" y="-71462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714348" y="1254124"/>
          <a:ext cx="7715304" cy="467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Скругленный прямоугольник 8">
            <a:hlinkClick r:id="rId8" action="ppaction://hlinksldjump"/>
          </p:cNvPr>
          <p:cNvSpPr/>
          <p:nvPr/>
        </p:nvSpPr>
        <p:spPr>
          <a:xfrm>
            <a:off x="3500430" y="5643578"/>
            <a:ext cx="3303818" cy="84296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Уенны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башлау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459781"/>
      </p:ext>
    </p:extLst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rId5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071802" y="4857760"/>
            <a:ext cx="1285884" cy="128588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РӘҢ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57224" y="3857628"/>
            <a:ext cx="1285884" cy="128588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БӘ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214942" y="3429000"/>
            <a:ext cx="1500198" cy="128588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ФЕЛЬ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786578" y="4786322"/>
            <a:ext cx="1571636" cy="142876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8596" y="1285860"/>
            <a:ext cx="928694" cy="50006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БӘ-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57290" y="1285860"/>
            <a:ext cx="928694" cy="50006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РӘҢ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85984" y="1285860"/>
            <a:ext cx="1071570" cy="50006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</a:t>
            </a:r>
          </a:p>
        </p:txBody>
      </p:sp>
      <p:pic>
        <p:nvPicPr>
          <p:cNvPr id="19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4744" y="785794"/>
            <a:ext cx="2786082" cy="1929156"/>
          </a:xfrm>
          <a:prstGeom prst="rect">
            <a:avLst/>
          </a:prstGeom>
          <a:noFill/>
        </p:spPr>
      </p:pic>
      <p:pic>
        <p:nvPicPr>
          <p:cNvPr id="20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785794"/>
            <a:ext cx="1214446" cy="1929156"/>
          </a:xfrm>
          <a:prstGeom prst="rect">
            <a:avLst/>
          </a:prstGeom>
          <a:noFill/>
        </p:spPr>
      </p:pic>
      <p:pic>
        <p:nvPicPr>
          <p:cNvPr id="23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85794"/>
            <a:ext cx="714380" cy="1929156"/>
          </a:xfrm>
          <a:prstGeom prst="rect">
            <a:avLst/>
          </a:prstGeom>
          <a:noFill/>
        </p:spPr>
      </p:pic>
      <p:pic>
        <p:nvPicPr>
          <p:cNvPr id="24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785794"/>
            <a:ext cx="857256" cy="1929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279451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C -2.5E-6 0.04398 0.0816 0.08009 0.18091 0.08009 C 0.29809 0.08009 0.34045 0.04005 0.35834 0.01597 L 0.37657 -0.01597 C 0.39479 -0.04005 0.43993 -0.08009 0.57222 -0.08009 C 0.65695 -0.08009 0.7533 -0.04398 0.7533 1.11022E-16 C 0.7533 0.04398 0.65695 0.08009 0.57222 0.08009 C 0.43993 0.08009 0.39479 0.04005 0.37657 0.01597 L 0.35834 -0.01597 C 0.34045 -0.04005 0.29809 -0.08009 0.18091 -0.08009 C 0.0816 -0.08009 -2.5E-6 -0.04398 -2.5E-6 1.11022E-16 Z " pathEditMode="relative" rAng="0" ptsTypes="ffFffffFfff">
                                      <p:cBhvr>
                                        <p:cTn id="6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3.33333E-6 C 0.00365 -0.00394 0.01563 -0.04537 0.04619 -0.0426 C 0.09271 -0.03866 0.11094 -0.00926 0.15365 -0.03866 C 0.18073 -0.05602 0.21233 -0.1 0.2356 -0.09861 C 0.2882 -0.09723 0.29896 -0.05209 0.29896 -0.01065 C 0.30035 0.04791 0.23195 0.09722 0.14879 0.10277 C 0.06459 0.10671 -0.00503 0.04398 0.00105 3.33333E-6 Z " pathEditMode="relative" rAng="0" ptsTypes="fffffff">
                                      <p:cBhvr>
                                        <p:cTn id="8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" y="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  0.017 -0.08667  0.017 -0.08667  C 0.034 -0.15733  0.061 -0.18533  0.1 -0.18533  C 0.12 -0.18533  0.138 -0.17467  0.152 -0.15733  C 0.162 -0.14533  0.174 -0.13867  0.187 -0.13867  C 0.212 -0.13867  0.233 -0.16267  0.241 -0.19733  C 0.241 -0.19733  0.25 -0.23867  0.25 -0.23867  C 0.25 -0.23867  0.232 -0.15067  0.232 -0.15067  C 0.215 -0.08133  0.188 -0.05333  0.15 -0.05333  C 0.13 -0.05333  0.111 -0.064  0.096 -0.08267  C 0.087 -0.09333  0.075 -0.1  0.063 -0.1  C 0.038 -0.1  0.017 -0.076  0.009 -0.04133  C 0.009 -0.04133  0 0  0 0  Z" pathEditMode="relative" ptsTypes="">
                                      <p:cBhvr>
                                        <p:cTn id="10" dur="1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0.03524 -3.33333E-6 0.06423 -0.06805 0.06423 -0.15092 C 0.06423 -0.24861 0.03212 -0.28379 0.01285 -0.29861 L -0.01285 -0.31389 C -0.03212 -0.32916 -0.06406 -0.36666 -0.06406 -0.47685 C -0.06406 -0.54745 -0.03524 -0.62754 1.66667E-6 -0.62754 C 0.03524 -0.62754 0.06423 -0.54745 0.06423 -0.47685 C 0.06423 -0.36666 0.03212 -0.32916 0.01285 -0.31389 L -0.01285 -0.29861 C -0.03212 -0.28379 -0.06406 -0.24861 -0.06406 -0.15092 C -0.06406 -0.06805 -0.03524 -3.33333E-6 1.66667E-6 -3.33333E-6 Z " pathEditMode="relative" rAng="0" ptsTypes="ffFffffFfff">
                                      <p:cBhvr>
                                        <p:cTn id="12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rId4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071802" y="4857760"/>
            <a:ext cx="1285884" cy="128588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</a:t>
            </a:r>
          </a:p>
        </p:txBody>
      </p:sp>
      <p:sp>
        <p:nvSpPr>
          <p:cNvPr id="11" name="Овал 10"/>
          <p:cNvSpPr/>
          <p:nvPr/>
        </p:nvSpPr>
        <p:spPr>
          <a:xfrm>
            <a:off x="857224" y="3714752"/>
            <a:ext cx="1500198" cy="142876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ШЕР</a:t>
            </a:r>
          </a:p>
        </p:txBody>
      </p:sp>
      <p:sp>
        <p:nvSpPr>
          <p:cNvPr id="12" name="Овал 11"/>
          <p:cNvSpPr/>
          <p:nvPr/>
        </p:nvSpPr>
        <p:spPr>
          <a:xfrm>
            <a:off x="5214942" y="3500438"/>
            <a:ext cx="1285884" cy="128588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</a:t>
            </a:r>
          </a:p>
          <a:p>
            <a:pPr algn="ctr"/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786578" y="4786322"/>
            <a:ext cx="1428760" cy="135732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357290" y="1285860"/>
            <a:ext cx="928694" cy="50006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85984" y="1285860"/>
            <a:ext cx="1071570" cy="50006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ШЕР</a:t>
            </a:r>
          </a:p>
        </p:txBody>
      </p:sp>
      <p:pic>
        <p:nvPicPr>
          <p:cNvPr id="1026" name="Picture 2" descr="C:\Users\Эксперт\логопедия\картинки\растения\овощи\морковь\10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r="20898"/>
          <a:stretch>
            <a:fillRect/>
          </a:stretch>
        </p:blipFill>
        <p:spPr bwMode="auto">
          <a:xfrm>
            <a:off x="3786182" y="0"/>
            <a:ext cx="2643206" cy="3075709"/>
          </a:xfrm>
          <a:prstGeom prst="rect">
            <a:avLst/>
          </a:prstGeom>
          <a:noFill/>
        </p:spPr>
      </p:pic>
      <p:pic>
        <p:nvPicPr>
          <p:cNvPr id="15" name="Picture 2" descr="C:\Users\Эксперт\логопедия\картинки\растения\овощи\морковь\105.png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2" y="0"/>
            <a:ext cx="2643206" cy="1928802"/>
          </a:xfrm>
          <a:prstGeom prst="rect">
            <a:avLst/>
          </a:prstGeom>
          <a:noFill/>
        </p:spPr>
      </p:pic>
      <p:pic>
        <p:nvPicPr>
          <p:cNvPr id="20" name="Picture 2" descr="C:\Users\Эксперт\логопедия\картинки\растения\овощи\морковь\105.png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2" y="1928802"/>
            <a:ext cx="2643206" cy="1146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309255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C -2.5E-6 0.04398 0.0816 0.08009 0.18091 0.08009 C 0.29809 0.08009 0.34045 0.04005 0.35834 0.01597 L 0.37657 -0.01597 C 0.39479 -0.04005 0.43993 -0.08009 0.57222 -0.08009 C 0.65695 -0.08009 0.7533 -0.04398 0.7533 1.11022E-16 C 0.7533 0.04398 0.65695 0.08009 0.57222 0.08009 C 0.43993 0.08009 0.39479 0.04005 0.37657 0.01597 L 0.35834 -0.01597 C 0.34045 -0.04005 0.29809 -0.08009 0.18091 -0.08009 C 0.0816 -0.08009 -2.5E-6 -0.04398 -2.5E-6 1.11022E-16 Z " pathEditMode="relative" rAng="0" ptsTypes="ffFffffFfff">
                                      <p:cBhvr>
                                        <p:cTn id="6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3.33333E-6 C 0.00365 -0.00394 0.01563 -0.04537 0.04619 -0.0426 C 0.09271 -0.03866 0.11094 -0.00926 0.15365 -0.03866 C 0.18073 -0.05602 0.21233 -0.1 0.2356 -0.09861 C 0.2882 -0.09723 0.29896 -0.05209 0.29896 -0.01065 C 0.30035 0.04791 0.23195 0.09722 0.14879 0.10277 C 0.06459 0.10671 -0.00503 0.04398 0.00105 3.33333E-6 Z " pathEditMode="relative" rAng="0" ptsTypes="fffffff">
                                      <p:cBhvr>
                                        <p:cTn id="8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" y="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  0.017 -0.08667  0.017 -0.08667  C 0.034 -0.15733  0.061 -0.18533  0.1 -0.18533  C 0.12 -0.18533  0.138 -0.17467  0.152 -0.15733  C 0.162 -0.14533  0.174 -0.13867  0.187 -0.13867  C 0.212 -0.13867  0.233 -0.16267  0.241 -0.19733  C 0.241 -0.19733  0.25 -0.23867  0.25 -0.23867  C 0.25 -0.23867  0.232 -0.15067  0.232 -0.15067  C 0.215 -0.08133  0.188 -0.05333  0.15 -0.05333  C 0.13 -0.05333  0.111 -0.064  0.096 -0.08267  C 0.087 -0.09333  0.075 -0.1  0.063 -0.1  C 0.038 -0.1  0.017 -0.076  0.009 -0.04133  C 0.009 -0.04133  0 0  0 0  Z" pathEditMode="relative" ptsTypes="">
                                      <p:cBhvr>
                                        <p:cTn id="10" dur="1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0.03524 -3.33333E-6 0.06423 -0.06805 0.06423 -0.15092 C 0.06423 -0.24861 0.03212 -0.28379 0.01285 -0.29861 L -0.01285 -0.31389 C -0.03212 -0.32916 -0.06406 -0.36666 -0.06406 -0.47685 C -0.06406 -0.54745 -0.03524 -0.62754 1.66667E-6 -0.62754 C 0.03524 -0.62754 0.06423 -0.54745 0.06423 -0.47685 C 0.06423 -0.36666 0.03212 -0.32916 0.01285 -0.31389 L -0.01285 -0.29861 C -0.03212 -0.28379 -0.06406 -0.24861 -0.06406 -0.15092 C -0.06406 -0.06805 -0.03524 -3.33333E-6 1.66667E-6 -3.33333E-6 Z " pathEditMode="relative" rAng="0" ptsTypes="ffFffffFfff">
                                      <p:cBhvr>
                                        <p:cTn id="12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rId4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071802" y="4857760"/>
            <a:ext cx="1285884" cy="128588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КӘ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57224" y="3857628"/>
            <a:ext cx="1285884" cy="128588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</a:t>
            </a:r>
          </a:p>
        </p:txBody>
      </p:sp>
      <p:sp>
        <p:nvSpPr>
          <p:cNvPr id="12" name="Овал 11"/>
          <p:cNvSpPr/>
          <p:nvPr/>
        </p:nvSpPr>
        <p:spPr>
          <a:xfrm>
            <a:off x="5214942" y="3500438"/>
            <a:ext cx="1285884" cy="128588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</a:t>
            </a:r>
          </a:p>
        </p:txBody>
      </p:sp>
      <p:sp>
        <p:nvSpPr>
          <p:cNvPr id="13" name="Овал 12"/>
          <p:cNvSpPr/>
          <p:nvPr/>
        </p:nvSpPr>
        <p:spPr>
          <a:xfrm>
            <a:off x="6929454" y="4857760"/>
            <a:ext cx="1285884" cy="128588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ТӘ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8596" y="1285860"/>
            <a:ext cx="928694" cy="50006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КӘ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57290" y="1285860"/>
            <a:ext cx="928694" cy="50006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85984" y="1285860"/>
            <a:ext cx="928694" cy="50006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ТӘ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Эксперт\логопедия\картинки\растения\овощи\капуста\4256070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214290"/>
            <a:ext cx="3459163" cy="2843213"/>
          </a:xfrm>
          <a:prstGeom prst="rect">
            <a:avLst/>
          </a:prstGeom>
          <a:noFill/>
        </p:spPr>
      </p:pic>
      <p:pic>
        <p:nvPicPr>
          <p:cNvPr id="18" name="Picture 2" descr="C:\Users\Эксперт\логопедия\картинки\растения\овощи\капуста\42560708.png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290"/>
            <a:ext cx="1143008" cy="2843213"/>
          </a:xfrm>
          <a:prstGeom prst="rect">
            <a:avLst/>
          </a:prstGeom>
          <a:noFill/>
        </p:spPr>
      </p:pic>
      <p:pic>
        <p:nvPicPr>
          <p:cNvPr id="19" name="Picture 2" descr="C:\Users\Эксперт\логопедия\картинки\растения\овощи\капуста\42560708.png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214290"/>
            <a:ext cx="1000132" cy="2843213"/>
          </a:xfrm>
          <a:prstGeom prst="rect">
            <a:avLst/>
          </a:prstGeom>
          <a:noFill/>
        </p:spPr>
      </p:pic>
      <p:pic>
        <p:nvPicPr>
          <p:cNvPr id="20" name="Picture 2" descr="C:\Users\Эксперт\логопедия\картинки\растения\овощи\капуста\42560708.png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214290"/>
            <a:ext cx="1316023" cy="2843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7746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C -2.5E-6 0.04398 0.0816 0.08009 0.18091 0.08009 C 0.29809 0.08009 0.34045 0.04005 0.35834 0.01597 L 0.37657 -0.01597 C 0.39479 -0.04005 0.43993 -0.08009 0.57222 -0.08009 C 0.65695 -0.08009 0.7533 -0.04398 0.7533 1.11022E-16 C 0.7533 0.04398 0.65695 0.08009 0.57222 0.08009 C 0.43993 0.08009 0.39479 0.04005 0.37657 0.01597 L 0.35834 -0.01597 C 0.34045 -0.04005 0.29809 -0.08009 0.18091 -0.08009 C 0.0816 -0.08009 -2.5E-6 -0.04398 -2.5E-6 1.11022E-16 Z " pathEditMode="relative" rAng="0" ptsTypes="ffFffffFfff">
                                      <p:cBhvr>
                                        <p:cTn id="6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3.33333E-6 C 0.00365 -0.00394 0.01563 -0.04537 0.04619 -0.0426 C 0.09271 -0.03866 0.11094 -0.00926 0.15365 -0.03866 C 0.18073 -0.05602 0.21233 -0.1 0.2356 -0.09861 C 0.2882 -0.09723 0.29896 -0.05209 0.29896 -0.01065 C 0.30035 0.04791 0.23195 0.09722 0.14879 0.10277 C 0.06459 0.10671 -0.00503 0.04398 0.00105 3.33333E-6 Z " pathEditMode="relative" rAng="0" ptsTypes="fffffff">
                                      <p:cBhvr>
                                        <p:cTn id="8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  0.017 -0.08667  0.017 -0.08667  C 0.034 -0.15733  0.061 -0.18533  0.1 -0.18533  C 0.12 -0.18533  0.138 -0.17467  0.152 -0.15733  C 0.162 -0.14533  0.174 -0.13867  0.187 -0.13867  C 0.212 -0.13867  0.233 -0.16267  0.241 -0.19733  C 0.241 -0.19733  0.25 -0.23867  0.25 -0.23867  C 0.25 -0.23867  0.232 -0.15067  0.232 -0.15067  C 0.215 -0.08133  0.188 -0.05333  0.15 -0.05333  C 0.13 -0.05333  0.111 -0.064  0.096 -0.08267  C 0.087 -0.09333  0.075 -0.1  0.063 -0.1  C 0.038 -0.1  0.017 -0.076  0.009 -0.04133  C 0.009 -0.04133  0 0  0 0  Z" pathEditMode="relative" ptsTypes="">
                                      <p:cBhvr>
                                        <p:cTn id="10" dur="1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0.03524 -3.33333E-6 0.06423 -0.06805 0.06423 -0.15092 C 0.06423 -0.24861 0.03212 -0.28379 0.01285 -0.29861 L -0.01285 -0.31389 C -0.03212 -0.32916 -0.06406 -0.36666 -0.06406 -0.47685 C -0.06406 -0.54745 -0.03524 -0.62754 1.66667E-6 -0.62754 C 0.03524 -0.62754 0.06423 -0.54745 0.06423 -0.47685 C 0.06423 -0.36666 0.03212 -0.32916 0.01285 -0.31389 L -0.01285 -0.29861 C -0.03212 -0.28379 -0.06406 -0.24861 -0.06406 -0.15092 C -0.06406 -0.06805 -0.03524 -3.33333E-6 1.66667E-6 -3.33333E-6 Z " pathEditMode="relative" rAng="0" ptsTypes="ffFffffFfff">
                                      <p:cBhvr>
                                        <p:cTn id="12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142852"/>
            <a:ext cx="80724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Мнемотабышмаклар</a:t>
            </a:r>
            <a:endParaRPr lang="ru-RU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Умножение 5">
            <a:hlinkClick r:id="rId2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714348" y="1285860"/>
          <a:ext cx="7715304" cy="467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Скругленный прямоугольник 8">
            <a:hlinkClick r:id="rId8" action="ppaction://hlinksldjump"/>
          </p:cNvPr>
          <p:cNvSpPr/>
          <p:nvPr/>
        </p:nvSpPr>
        <p:spPr>
          <a:xfrm>
            <a:off x="3714744" y="5857892"/>
            <a:ext cx="3593560" cy="70008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Уенны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башлау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919158"/>
      </p:ext>
    </p:extLst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rId2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714744" y="214290"/>
            <a:ext cx="1643074" cy="50006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җавап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6286512" y="928670"/>
            <a:ext cx="2214578" cy="1500198"/>
            <a:chOff x="6286512" y="928670"/>
            <a:chExt cx="2214578" cy="1500198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6286512" y="928670"/>
              <a:ext cx="2214578" cy="150019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Равнобедренный треугольник 25"/>
            <p:cNvSpPr/>
            <p:nvPr/>
          </p:nvSpPr>
          <p:spPr>
            <a:xfrm>
              <a:off x="7072330" y="2000240"/>
              <a:ext cx="714380" cy="414334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Скругленный прямоугольник 29"/>
          <p:cNvSpPr/>
          <p:nvPr/>
        </p:nvSpPr>
        <p:spPr>
          <a:xfrm>
            <a:off x="6143636" y="2571744"/>
            <a:ext cx="2500330" cy="92869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кечкенә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215074" y="5429264"/>
            <a:ext cx="2500330" cy="92869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салат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ясыйлар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357554" y="2571744"/>
            <a:ext cx="2500330" cy="92869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овал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00034" y="2571744"/>
            <a:ext cx="2500330" cy="92869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яшел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357554" y="5429264"/>
            <a:ext cx="2500330" cy="92869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түтәлдә үсә</a:t>
            </a:r>
            <a:endParaRPr lang="ru-RU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00034" y="5429264"/>
            <a:ext cx="2500330" cy="92869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каты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642910" y="928670"/>
            <a:ext cx="2214578" cy="1500198"/>
            <a:chOff x="642910" y="928670"/>
            <a:chExt cx="2214578" cy="150019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642910" y="928670"/>
              <a:ext cx="2214578" cy="150019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 descr="E:\рисунки\картинки\явления природы\радуга\abimage001w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00101" y="1071546"/>
              <a:ext cx="1575426" cy="1285884"/>
            </a:xfrm>
            <a:prstGeom prst="rect">
              <a:avLst/>
            </a:prstGeom>
            <a:noFill/>
          </p:spPr>
        </p:pic>
      </p:grpSp>
      <p:grpSp>
        <p:nvGrpSpPr>
          <p:cNvPr id="42" name="Группа 41"/>
          <p:cNvGrpSpPr/>
          <p:nvPr/>
        </p:nvGrpSpPr>
        <p:grpSpPr>
          <a:xfrm>
            <a:off x="6357950" y="3714752"/>
            <a:ext cx="2214578" cy="1500198"/>
            <a:chOff x="6357950" y="3714752"/>
            <a:chExt cx="2214578" cy="1500198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6357950" y="3714752"/>
              <a:ext cx="2214578" cy="150019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Picture 2" descr="E:\рисунки\картинки\люди\малыши\C09-04 копия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58016" y="3967495"/>
              <a:ext cx="1172903" cy="994711"/>
            </a:xfrm>
            <a:prstGeom prst="rect">
              <a:avLst/>
            </a:prstGeom>
            <a:noFill/>
          </p:spPr>
        </p:pic>
      </p:grpSp>
      <p:grpSp>
        <p:nvGrpSpPr>
          <p:cNvPr id="44" name="Группа 43"/>
          <p:cNvGrpSpPr/>
          <p:nvPr/>
        </p:nvGrpSpPr>
        <p:grpSpPr>
          <a:xfrm>
            <a:off x="3428992" y="928670"/>
            <a:ext cx="2214578" cy="1500198"/>
            <a:chOff x="3428992" y="928670"/>
            <a:chExt cx="2214578" cy="1500198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428992" y="928670"/>
              <a:ext cx="2214578" cy="150019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0" name="Picture 2" descr="C:\Users\Эксперт\Pictures\Рисунок7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306" y="1214422"/>
              <a:ext cx="1857388" cy="808037"/>
            </a:xfrm>
            <a:prstGeom prst="rect">
              <a:avLst/>
            </a:prstGeom>
            <a:noFill/>
          </p:spPr>
        </p:pic>
      </p:grpSp>
      <p:grpSp>
        <p:nvGrpSpPr>
          <p:cNvPr id="46" name="Группа 45"/>
          <p:cNvGrpSpPr/>
          <p:nvPr/>
        </p:nvGrpSpPr>
        <p:grpSpPr>
          <a:xfrm>
            <a:off x="714348" y="3714752"/>
            <a:ext cx="2214578" cy="1500198"/>
            <a:chOff x="714348" y="3714752"/>
            <a:chExt cx="2214578" cy="1500198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714348" y="3714752"/>
              <a:ext cx="2214578" cy="1500198"/>
            </a:xfrm>
            <a:prstGeom prst="roundRect">
              <a:avLst/>
            </a:prstGeom>
            <a:solidFill>
              <a:schemeClr val="lt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Куб 44"/>
            <p:cNvSpPr/>
            <p:nvPr/>
          </p:nvSpPr>
          <p:spPr>
            <a:xfrm>
              <a:off x="1214414" y="4071942"/>
              <a:ext cx="1216152" cy="787524"/>
            </a:xfrm>
            <a:prstGeom prst="cub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3500430" y="3714752"/>
            <a:ext cx="2214578" cy="1500198"/>
            <a:chOff x="3500430" y="3714752"/>
            <a:chExt cx="2214578" cy="1500198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3500430" y="3714752"/>
              <a:ext cx="2214578" cy="150019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Picture 4" descr="08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14744" y="4230136"/>
              <a:ext cx="1714512" cy="323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4" descr="E:\рисунки\картинки\дом\игрушки\пирамидка\пирамидка\12930426176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67" b="77833" l="13750" r="84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1" t="20711" r="13433" b="20349"/>
          <a:stretch>
            <a:fillRect/>
          </a:stretch>
        </p:blipFill>
        <p:spPr bwMode="auto">
          <a:xfrm>
            <a:off x="1096838" y="635783"/>
            <a:ext cx="8664835" cy="5072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9257381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rId2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714744" y="214290"/>
            <a:ext cx="1643074" cy="50006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җавап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6286512" y="928670"/>
            <a:ext cx="2214578" cy="1500198"/>
            <a:chOff x="6286512" y="928670"/>
            <a:chExt cx="2214578" cy="1500198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6286512" y="928670"/>
              <a:ext cx="2214578" cy="150019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Равнобедренный треугольник 25"/>
            <p:cNvSpPr/>
            <p:nvPr/>
          </p:nvSpPr>
          <p:spPr>
            <a:xfrm>
              <a:off x="7143768" y="2000240"/>
              <a:ext cx="714380" cy="414334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Скругленный прямоугольник 29"/>
          <p:cNvSpPr/>
          <p:nvPr/>
        </p:nvSpPr>
        <p:spPr>
          <a:xfrm>
            <a:off x="6143636" y="2571744"/>
            <a:ext cx="2500330" cy="92869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кечкенә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215074" y="5429264"/>
            <a:ext cx="2500330" cy="92869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сок, салат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ясыйлар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357554" y="2571744"/>
            <a:ext cx="2500330" cy="92869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өчпочмак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00034" y="2571744"/>
            <a:ext cx="2500330" cy="92869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кишер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сары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357554" y="5429264"/>
            <a:ext cx="2500330" cy="92869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түтәлдә үсә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00034" y="5429264"/>
            <a:ext cx="2500330" cy="92869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каты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642910" y="928670"/>
            <a:ext cx="2214578" cy="1500198"/>
            <a:chOff x="642910" y="928670"/>
            <a:chExt cx="2214578" cy="150019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642910" y="928670"/>
              <a:ext cx="2214578" cy="150019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 descr="E:\рисунки\картинки\явления природы\радуга\abimage001w.gif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00100" y="949381"/>
              <a:ext cx="1428759" cy="1337619"/>
            </a:xfrm>
            <a:prstGeom prst="rect">
              <a:avLst/>
            </a:prstGeom>
            <a:noFill/>
          </p:spPr>
        </p:pic>
      </p:grpSp>
      <p:grpSp>
        <p:nvGrpSpPr>
          <p:cNvPr id="37" name="Группа 36"/>
          <p:cNvGrpSpPr/>
          <p:nvPr/>
        </p:nvGrpSpPr>
        <p:grpSpPr>
          <a:xfrm>
            <a:off x="3500430" y="3714752"/>
            <a:ext cx="2214578" cy="1500198"/>
            <a:chOff x="3500430" y="3714752"/>
            <a:chExt cx="2214578" cy="1500198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3500430" y="3714752"/>
              <a:ext cx="2214578" cy="150019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8" name="Picture 4" descr="08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14744" y="4230136"/>
              <a:ext cx="1714512" cy="323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37"/>
          <p:cNvGrpSpPr/>
          <p:nvPr/>
        </p:nvGrpSpPr>
        <p:grpSpPr>
          <a:xfrm>
            <a:off x="6357950" y="3714752"/>
            <a:ext cx="2214578" cy="1500198"/>
            <a:chOff x="6357950" y="3714752"/>
            <a:chExt cx="2214578" cy="1500198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6357950" y="3714752"/>
              <a:ext cx="2214578" cy="150019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0" name="Picture 2" descr="E:\рисунки\Мои рисунки\00059524_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072330" y="3889542"/>
              <a:ext cx="712599" cy="1150618"/>
            </a:xfrm>
            <a:prstGeom prst="rect">
              <a:avLst/>
            </a:prstGeom>
            <a:noFill/>
          </p:spPr>
        </p:pic>
      </p:grpSp>
      <p:grpSp>
        <p:nvGrpSpPr>
          <p:cNvPr id="40" name="Группа 39"/>
          <p:cNvGrpSpPr/>
          <p:nvPr/>
        </p:nvGrpSpPr>
        <p:grpSpPr>
          <a:xfrm>
            <a:off x="3428992" y="928670"/>
            <a:ext cx="2214578" cy="1500198"/>
            <a:chOff x="3428992" y="928670"/>
            <a:chExt cx="2214578" cy="1500198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428992" y="928670"/>
              <a:ext cx="2214578" cy="150019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Равнобедренный треугольник 38"/>
            <p:cNvSpPr/>
            <p:nvPr/>
          </p:nvSpPr>
          <p:spPr>
            <a:xfrm>
              <a:off x="4000496" y="1214422"/>
              <a:ext cx="1060704" cy="914400"/>
            </a:xfrm>
            <a:prstGeom prst="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714348" y="3714752"/>
            <a:ext cx="2214578" cy="1500198"/>
            <a:chOff x="714348" y="3714752"/>
            <a:chExt cx="2214578" cy="1500198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714348" y="3714752"/>
              <a:ext cx="2214578" cy="150019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Куб 40"/>
            <p:cNvSpPr/>
            <p:nvPr/>
          </p:nvSpPr>
          <p:spPr>
            <a:xfrm>
              <a:off x="1214414" y="4000504"/>
              <a:ext cx="1216152" cy="858962"/>
            </a:xfrm>
            <a:prstGeom prst="cub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1" name="Picture 3" descr="E:\рисунки\картинки\дом\игрушки\кубики\588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6167" l="8625" r="9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551" y="528418"/>
            <a:ext cx="7620000" cy="571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0825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rId2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714744" y="214290"/>
            <a:ext cx="1643074" cy="50006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җавап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143636" y="2571744"/>
            <a:ext cx="2500330" cy="92869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зур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һәм кечкенә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215074" y="5429264"/>
            <a:ext cx="2500330" cy="92869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кыздыралар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пешерәләр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357554" y="2571744"/>
            <a:ext cx="2500330" cy="92869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овал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00034" y="2571744"/>
            <a:ext cx="2500330" cy="92869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көрән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357554" y="5429264"/>
            <a:ext cx="2500330" cy="92869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түтәлдә үсә</a:t>
            </a:r>
            <a:endParaRPr lang="ru-RU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00034" y="5429264"/>
            <a:ext cx="2500330" cy="92869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каты</a:t>
            </a:r>
          </a:p>
        </p:txBody>
      </p:sp>
      <p:grpSp>
        <p:nvGrpSpPr>
          <p:cNvPr id="4" name="Группа 37"/>
          <p:cNvGrpSpPr/>
          <p:nvPr/>
        </p:nvGrpSpPr>
        <p:grpSpPr>
          <a:xfrm>
            <a:off x="642910" y="928670"/>
            <a:ext cx="2214578" cy="1500198"/>
            <a:chOff x="642910" y="928670"/>
            <a:chExt cx="2214578" cy="150019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642910" y="928670"/>
              <a:ext cx="2214578" cy="150019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 descr="E:\рисунки\картинки\явления природы\радуга\abimage001w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01064" y="1071546"/>
              <a:ext cx="1373499" cy="1285883"/>
            </a:xfrm>
            <a:prstGeom prst="rect">
              <a:avLst/>
            </a:prstGeom>
            <a:noFill/>
          </p:spPr>
        </p:pic>
      </p:grpSp>
      <p:grpSp>
        <p:nvGrpSpPr>
          <p:cNvPr id="10" name="Группа 43"/>
          <p:cNvGrpSpPr/>
          <p:nvPr/>
        </p:nvGrpSpPr>
        <p:grpSpPr>
          <a:xfrm>
            <a:off x="3428992" y="928670"/>
            <a:ext cx="2214578" cy="1500198"/>
            <a:chOff x="3428992" y="928670"/>
            <a:chExt cx="2214578" cy="1500198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428992" y="928670"/>
              <a:ext cx="2214578" cy="150019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0" name="Picture 2" descr="C:\Users\Эксперт\Pictures\Рисунок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306" y="1214422"/>
              <a:ext cx="1857388" cy="808037"/>
            </a:xfrm>
            <a:prstGeom prst="rect">
              <a:avLst/>
            </a:prstGeom>
            <a:noFill/>
          </p:spPr>
        </p:pic>
      </p:grpSp>
      <p:grpSp>
        <p:nvGrpSpPr>
          <p:cNvPr id="11" name="Группа 47"/>
          <p:cNvGrpSpPr/>
          <p:nvPr/>
        </p:nvGrpSpPr>
        <p:grpSpPr>
          <a:xfrm>
            <a:off x="3500430" y="3714752"/>
            <a:ext cx="2214578" cy="1500198"/>
            <a:chOff x="3500430" y="3714752"/>
            <a:chExt cx="2214578" cy="1500198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3500430" y="3714752"/>
              <a:ext cx="2214578" cy="150019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Picture 4" descr="08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14744" y="4230136"/>
              <a:ext cx="1714512" cy="323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Группа 36"/>
          <p:cNvGrpSpPr/>
          <p:nvPr/>
        </p:nvGrpSpPr>
        <p:grpSpPr>
          <a:xfrm>
            <a:off x="714348" y="3714752"/>
            <a:ext cx="2214578" cy="1500198"/>
            <a:chOff x="714348" y="3714752"/>
            <a:chExt cx="2214578" cy="1500198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714348" y="3714752"/>
              <a:ext cx="2214578" cy="1500198"/>
            </a:xfrm>
            <a:prstGeom prst="roundRect">
              <a:avLst/>
            </a:prstGeom>
            <a:solidFill>
              <a:schemeClr val="lt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Picture 3" descr="070128-0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1538" y="3929066"/>
              <a:ext cx="1368912" cy="976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" name="Группа 37"/>
          <p:cNvGrpSpPr/>
          <p:nvPr/>
        </p:nvGrpSpPr>
        <p:grpSpPr>
          <a:xfrm>
            <a:off x="6286512" y="928670"/>
            <a:ext cx="2214578" cy="1500198"/>
            <a:chOff x="6286512" y="928670"/>
            <a:chExt cx="2214578" cy="1500198"/>
          </a:xfrm>
        </p:grpSpPr>
        <p:grpSp>
          <p:nvGrpSpPr>
            <p:cNvPr id="3" name="Группа 39"/>
            <p:cNvGrpSpPr/>
            <p:nvPr/>
          </p:nvGrpSpPr>
          <p:grpSpPr>
            <a:xfrm>
              <a:off x="6286512" y="928670"/>
              <a:ext cx="2214578" cy="1500198"/>
              <a:chOff x="6286512" y="928670"/>
              <a:chExt cx="2214578" cy="1500198"/>
            </a:xfrm>
          </p:grpSpPr>
          <p:sp>
            <p:nvSpPr>
              <p:cNvPr id="14" name="Скругленный прямоугольник 13"/>
              <p:cNvSpPr/>
              <p:nvPr/>
            </p:nvSpPr>
            <p:spPr>
              <a:xfrm>
                <a:off x="6286512" y="928670"/>
                <a:ext cx="2214578" cy="1500198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Равнобедренный треугольник 25"/>
              <p:cNvSpPr/>
              <p:nvPr/>
            </p:nvSpPr>
            <p:spPr>
              <a:xfrm>
                <a:off x="7500958" y="1928802"/>
                <a:ext cx="714380" cy="485772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7" name="Равнобедренный треугольник 36"/>
            <p:cNvSpPr/>
            <p:nvPr/>
          </p:nvSpPr>
          <p:spPr>
            <a:xfrm>
              <a:off x="6643702" y="1000108"/>
              <a:ext cx="714380" cy="1414466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6357950" y="3714752"/>
            <a:ext cx="2214578" cy="1500198"/>
            <a:chOff x="6357950" y="3714752"/>
            <a:chExt cx="2214578" cy="1500198"/>
          </a:xfrm>
        </p:grpSpPr>
        <p:grpSp>
          <p:nvGrpSpPr>
            <p:cNvPr id="9" name="Группа 41"/>
            <p:cNvGrpSpPr/>
            <p:nvPr/>
          </p:nvGrpSpPr>
          <p:grpSpPr>
            <a:xfrm>
              <a:off x="6357950" y="3714752"/>
              <a:ext cx="2214578" cy="1500198"/>
              <a:chOff x="6357950" y="3714752"/>
              <a:chExt cx="2214578" cy="1500198"/>
            </a:xfrm>
          </p:grpSpPr>
          <p:sp>
            <p:nvSpPr>
              <p:cNvPr id="23" name="Скругленный прямоугольник 22"/>
              <p:cNvSpPr/>
              <p:nvPr/>
            </p:nvSpPr>
            <p:spPr>
              <a:xfrm>
                <a:off x="6357950" y="3714752"/>
                <a:ext cx="2214578" cy="1500198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" name="Picture 2" descr="E:\рисунки\картинки\люди\малыши\C09-04 копия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lum bright="-20000"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72396" y="4429132"/>
                <a:ext cx="969112" cy="675709"/>
              </a:xfrm>
              <a:prstGeom prst="rect">
                <a:avLst/>
              </a:prstGeom>
              <a:noFill/>
            </p:spPr>
          </p:pic>
        </p:grpSp>
        <p:pic>
          <p:nvPicPr>
            <p:cNvPr id="18" name="Picture 2" descr="C:\Users\Эксперт\логопедия\картинки\дом\посуда\сковорода\003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0826" y="3929066"/>
              <a:ext cx="1557072" cy="466721"/>
            </a:xfrm>
            <a:prstGeom prst="rect">
              <a:avLst/>
            </a:prstGeom>
            <a:noFill/>
          </p:spPr>
        </p:pic>
      </p:grpSp>
      <p:pic>
        <p:nvPicPr>
          <p:cNvPr id="8" name="Picture 4" descr="E:\рисунки\картинки\дом\игрушки\пирамидка\пирамидка\1293042617653.jpg"/>
          <p:cNvPicPr>
            <a:picLocks noChangeAspect="1" noChangeArrowheads="1"/>
          </p:cNvPicPr>
          <p:nvPr/>
        </p:nvPicPr>
        <p:blipFill>
          <a:blip r:embed="rId9" cstate="print">
            <a:lum bright="-20000" contrast="3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770" l="1996" r="98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2022" y="384243"/>
            <a:ext cx="4857784" cy="6279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9941574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rId2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9"/>
          <p:cNvSpPr txBox="1">
            <a:spLocks/>
          </p:cNvSpPr>
          <p:nvPr/>
        </p:nvSpPr>
        <p:spPr>
          <a:xfrm>
            <a:off x="1142976" y="785794"/>
            <a:ext cx="6929486" cy="428628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54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5400" b="1" i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Йорт</a:t>
            </a:r>
            <a:r>
              <a:rPr lang="ru-RU" sz="54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5400" b="1" i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кошлары</a:t>
            </a:r>
            <a:r>
              <a:rPr lang="ru-RU" sz="54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r>
              <a:rPr lang="ru-RU" sz="7200" b="1" i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6000" b="1" i="1" dirty="0" err="1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лексик</a:t>
            </a:r>
            <a:r>
              <a:rPr lang="ru-RU" sz="6000" b="1" i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6000" b="1" i="1" dirty="0" err="1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темасы</a:t>
            </a:r>
            <a:r>
              <a:rPr lang="ru-RU" sz="6000" b="1" i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6000" b="1" i="1" dirty="0" err="1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буенча</a:t>
            </a:r>
            <a:r>
              <a:rPr lang="ru-RU" sz="6000" b="1" i="1" dirty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6000" b="1" i="1" dirty="0" err="1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уен-тренажёр</a:t>
            </a:r>
            <a:endParaRPr lang="ru-RU" sz="6000" b="1" i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5400" b="1" i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54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4093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rId2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9"/>
          <p:cNvSpPr txBox="1">
            <a:spLocks/>
          </p:cNvSpPr>
          <p:nvPr/>
        </p:nvSpPr>
        <p:spPr>
          <a:xfrm>
            <a:off x="539552" y="857232"/>
            <a:ext cx="8064896" cy="428628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66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6600" b="1" i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Җимешләр</a:t>
            </a:r>
            <a:r>
              <a:rPr lang="ru-RU" sz="66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endParaRPr lang="ru-RU" sz="8800" b="1" i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4400" b="1" i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лексик</a:t>
            </a:r>
            <a:r>
              <a:rPr lang="ru-RU" sz="4400" b="1" i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темасы</a:t>
            </a:r>
            <a:r>
              <a:rPr lang="ru-RU" sz="4400" b="1" i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буенча</a:t>
            </a:r>
            <a:r>
              <a:rPr lang="ru-RU" sz="4400" b="1" i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4400" b="1" i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уен-тренажёр</a:t>
            </a:r>
            <a:endParaRPr lang="ru-RU" sz="4400" b="1" i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54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27311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rId2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78959" y="286267"/>
            <a:ext cx="2857520" cy="57150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Уенны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сайла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331640" y="1321051"/>
            <a:ext cx="1643074" cy="142876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Кошны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тап</a:t>
            </a:r>
          </a:p>
        </p:txBody>
      </p:sp>
      <p:sp>
        <p:nvSpPr>
          <p:cNvPr id="18" name="Скругленный прямоугольник 17">
            <a:hlinkClick r:id="rId4" action="ppaction://hlinksldjump"/>
          </p:cNvPr>
          <p:cNvSpPr/>
          <p:nvPr/>
        </p:nvSpPr>
        <p:spPr>
          <a:xfrm>
            <a:off x="4291804" y="1321051"/>
            <a:ext cx="1643074" cy="142876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Шәүлә буенча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таны</a:t>
            </a:r>
          </a:p>
        </p:txBody>
      </p:sp>
      <p:sp>
        <p:nvSpPr>
          <p:cNvPr id="20" name="Скругленный прямоугольник 19">
            <a:hlinkClick r:id="rId5" action="ppaction://hlinksldjump"/>
          </p:cNvPr>
          <p:cNvSpPr/>
          <p:nvPr/>
        </p:nvSpPr>
        <p:spPr>
          <a:xfrm>
            <a:off x="4201090" y="4857759"/>
            <a:ext cx="1643074" cy="142876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Рәссам нәрсә ясарга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оныткан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Скругленный прямоугольник 22">
            <a:hlinkClick r:id="rId6" action="ppaction://hlinksldjump"/>
          </p:cNvPr>
          <p:cNvSpPr/>
          <p:nvPr/>
        </p:nvSpPr>
        <p:spPr>
          <a:xfrm>
            <a:off x="5769753" y="3107452"/>
            <a:ext cx="1643074" cy="142876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Иҗектән сүзләр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яса</a:t>
            </a:r>
          </a:p>
        </p:txBody>
      </p:sp>
      <p:sp>
        <p:nvSpPr>
          <p:cNvPr id="24" name="Скругленный прямоугольник 23">
            <a:hlinkClick r:id="rId7" action="ppaction://hlinksldjump"/>
          </p:cNvPr>
          <p:cNvSpPr/>
          <p:nvPr/>
        </p:nvSpPr>
        <p:spPr>
          <a:xfrm>
            <a:off x="2558016" y="3107452"/>
            <a:ext cx="1643074" cy="142876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Гаилә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>
            <a:hlinkClick r:id="rId8" action="ppaction://hlinksldjump"/>
          </p:cNvPr>
          <p:cNvSpPr/>
          <p:nvPr/>
        </p:nvSpPr>
        <p:spPr>
          <a:xfrm>
            <a:off x="6855862" y="1321051"/>
            <a:ext cx="1785950" cy="142876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Кем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тавышы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9771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142852"/>
            <a:ext cx="80724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«Кем </a:t>
            </a:r>
            <a:r>
              <a:rPr lang="ru-RU" sz="4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тавышы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Умножение 5">
            <a:hlinkClick r:id="rId2" action="ppaction://hlinksldjump"/>
          </p:cNvPr>
          <p:cNvSpPr/>
          <p:nvPr/>
        </p:nvSpPr>
        <p:spPr>
          <a:xfrm>
            <a:off x="8358214" y="210344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714348" y="1071546"/>
          <a:ext cx="7715304" cy="467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Скругленный прямоугольник 8">
            <a:hlinkClick r:id="rId8" action="ppaction://hlinksldjump"/>
          </p:cNvPr>
          <p:cNvSpPr/>
          <p:nvPr/>
        </p:nvSpPr>
        <p:spPr>
          <a:xfrm>
            <a:off x="3428992" y="5729310"/>
            <a:ext cx="3303248" cy="70008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Уенны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башлау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35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7554" y="2428868"/>
            <a:ext cx="1643074" cy="1986854"/>
          </a:xfrm>
          <a:prstGeom prst="rect">
            <a:avLst/>
          </a:prstGeom>
          <a:noFill/>
        </p:spPr>
      </p:pic>
      <p:pic>
        <p:nvPicPr>
          <p:cNvPr id="1028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9520" y="4286256"/>
            <a:ext cx="1071570" cy="196784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948991" y="195590"/>
            <a:ext cx="646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Кошларның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тавышларын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тыңла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rId9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844" y="2357430"/>
            <a:ext cx="2286016" cy="2344224"/>
          </a:xfrm>
          <a:prstGeom prst="rect">
            <a:avLst/>
          </a:prstGeom>
          <a:noFill/>
        </p:spPr>
      </p:pic>
      <p:pic>
        <p:nvPicPr>
          <p:cNvPr id="15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8860" y="4149080"/>
            <a:ext cx="1386530" cy="1441300"/>
          </a:xfrm>
          <a:prstGeom prst="rect">
            <a:avLst/>
          </a:prstGeom>
          <a:noFill/>
        </p:spPr>
      </p:pic>
      <p:pic>
        <p:nvPicPr>
          <p:cNvPr id="19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2712" y="3512420"/>
            <a:ext cx="1857388" cy="30551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687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уриц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ут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цыплят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гу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пету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7554" y="2428868"/>
            <a:ext cx="1643074" cy="1986854"/>
          </a:xfrm>
          <a:prstGeom prst="rect">
            <a:avLst/>
          </a:prstGeom>
          <a:noFill/>
        </p:spPr>
      </p:pic>
      <p:pic>
        <p:nvPicPr>
          <p:cNvPr id="1028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9520" y="4286256"/>
            <a:ext cx="1071570" cy="196784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452550" y="213190"/>
            <a:ext cx="6697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Кемнең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тавышы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икәнен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танып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бел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rId6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844" y="2357430"/>
            <a:ext cx="2286016" cy="2344224"/>
          </a:xfrm>
          <a:prstGeom prst="rect">
            <a:avLst/>
          </a:prstGeom>
          <a:noFill/>
        </p:spPr>
      </p:pic>
      <p:pic>
        <p:nvPicPr>
          <p:cNvPr id="15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8860" y="3571876"/>
            <a:ext cx="857256" cy="891119"/>
          </a:xfrm>
          <a:prstGeom prst="rect">
            <a:avLst/>
          </a:prstGeom>
          <a:noFill/>
        </p:spPr>
      </p:pic>
      <p:pic>
        <p:nvPicPr>
          <p:cNvPr id="19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3504" y="3500438"/>
            <a:ext cx="1857388" cy="3055142"/>
          </a:xfrm>
          <a:prstGeom prst="rect">
            <a:avLst/>
          </a:prstGeom>
          <a:noFill/>
        </p:spPr>
      </p:pic>
      <p:sp>
        <p:nvSpPr>
          <p:cNvPr id="2" name="Пятно 1 1"/>
          <p:cNvSpPr/>
          <p:nvPr/>
        </p:nvSpPr>
        <p:spPr>
          <a:xfrm>
            <a:off x="395536" y="476672"/>
            <a:ext cx="1440160" cy="115212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hlinkClick r:id="" action="ppaction://noaction">
              <a:snd r:embed="rId10" name="гусь.wav"/>
            </a:hlinkClick>
          </p:cNvPr>
          <p:cNvSpPr txBox="1"/>
          <p:nvPr/>
        </p:nvSpPr>
        <p:spPr>
          <a:xfrm>
            <a:off x="683568" y="9144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тавыш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96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7554" y="2428868"/>
            <a:ext cx="1643074" cy="1986854"/>
          </a:xfrm>
          <a:prstGeom prst="rect">
            <a:avLst/>
          </a:prstGeom>
          <a:noFill/>
        </p:spPr>
      </p:pic>
      <p:pic>
        <p:nvPicPr>
          <p:cNvPr id="1028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9520" y="4286256"/>
            <a:ext cx="1071570" cy="196784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167997" y="215062"/>
            <a:ext cx="585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Кем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тавышы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танып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бел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rId6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844" y="2357430"/>
            <a:ext cx="2286016" cy="2344224"/>
          </a:xfrm>
          <a:prstGeom prst="rect">
            <a:avLst/>
          </a:prstGeom>
          <a:noFill/>
        </p:spPr>
      </p:pic>
      <p:pic>
        <p:nvPicPr>
          <p:cNvPr id="15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8860" y="3571876"/>
            <a:ext cx="857256" cy="891119"/>
          </a:xfrm>
          <a:prstGeom prst="rect">
            <a:avLst/>
          </a:prstGeom>
          <a:noFill/>
        </p:spPr>
      </p:pic>
      <p:pic>
        <p:nvPicPr>
          <p:cNvPr id="19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3504" y="3500438"/>
            <a:ext cx="1857388" cy="3055142"/>
          </a:xfrm>
          <a:prstGeom prst="rect">
            <a:avLst/>
          </a:prstGeom>
          <a:noFill/>
        </p:spPr>
      </p:pic>
      <p:sp>
        <p:nvSpPr>
          <p:cNvPr id="20" name="Пятно 1 19">
            <a:hlinkClick r:id="" action="ppaction://noaction">
              <a:snd r:embed="rId10" name="курица.wav"/>
            </a:hlinkClick>
          </p:cNvPr>
          <p:cNvSpPr/>
          <p:nvPr/>
        </p:nvSpPr>
        <p:spPr>
          <a:xfrm>
            <a:off x="418952" y="520700"/>
            <a:ext cx="1440160" cy="115212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hlinkClick r:id="" action="ppaction://noaction">
              <a:snd r:embed="rId11" name="гусь.wav"/>
            </a:hlinkClick>
          </p:cNvPr>
          <p:cNvSpPr txBox="1"/>
          <p:nvPr/>
        </p:nvSpPr>
        <p:spPr>
          <a:xfrm>
            <a:off x="695014" y="912098"/>
            <a:ext cx="88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тавыш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67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7554" y="2428868"/>
            <a:ext cx="1643074" cy="1986854"/>
          </a:xfrm>
          <a:prstGeom prst="rect">
            <a:avLst/>
          </a:prstGeom>
          <a:noFill/>
        </p:spPr>
      </p:pic>
      <p:pic>
        <p:nvPicPr>
          <p:cNvPr id="1028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9520" y="4286256"/>
            <a:ext cx="1071570" cy="196784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571604" y="214290"/>
            <a:ext cx="585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Кем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тавышы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танып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бел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rId6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844" y="2357430"/>
            <a:ext cx="2286016" cy="2344224"/>
          </a:xfrm>
          <a:prstGeom prst="rect">
            <a:avLst/>
          </a:prstGeom>
          <a:noFill/>
        </p:spPr>
      </p:pic>
      <p:pic>
        <p:nvPicPr>
          <p:cNvPr id="15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8860" y="3571876"/>
            <a:ext cx="857256" cy="891119"/>
          </a:xfrm>
          <a:prstGeom prst="rect">
            <a:avLst/>
          </a:prstGeom>
          <a:noFill/>
        </p:spPr>
      </p:pic>
      <p:pic>
        <p:nvPicPr>
          <p:cNvPr id="19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2473" y="3422295"/>
            <a:ext cx="1857388" cy="3055142"/>
          </a:xfrm>
          <a:prstGeom prst="rect">
            <a:avLst/>
          </a:prstGeom>
          <a:noFill/>
        </p:spPr>
      </p:pic>
      <p:sp>
        <p:nvSpPr>
          <p:cNvPr id="20" name="Пятно 1 19">
            <a:hlinkClick r:id="" action="ppaction://noaction">
              <a:snd r:embed="rId10" name="петух.wav"/>
            </a:hlinkClick>
          </p:cNvPr>
          <p:cNvSpPr/>
          <p:nvPr/>
        </p:nvSpPr>
        <p:spPr>
          <a:xfrm>
            <a:off x="395536" y="476672"/>
            <a:ext cx="1440160" cy="115212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hlinkClick r:id="" action="ppaction://noaction">
              <a:snd r:embed="rId11" name="гусь.wav"/>
            </a:hlinkClick>
          </p:cNvPr>
          <p:cNvSpPr txBox="1"/>
          <p:nvPr/>
        </p:nvSpPr>
        <p:spPr>
          <a:xfrm>
            <a:off x="683568" y="914400"/>
            <a:ext cx="88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тавыш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48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103169"/>
            <a:ext cx="8604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Савытларга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басып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кем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тавыш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чыгарганын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тыңла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Кем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яшеренгәнен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тыңлап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бел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rId8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Куб 19"/>
          <p:cNvSpPr/>
          <p:nvPr/>
        </p:nvSpPr>
        <p:spPr>
          <a:xfrm>
            <a:off x="1000100" y="4572008"/>
            <a:ext cx="1785950" cy="178595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Куб 20"/>
          <p:cNvSpPr/>
          <p:nvPr/>
        </p:nvSpPr>
        <p:spPr>
          <a:xfrm>
            <a:off x="3643306" y="4572008"/>
            <a:ext cx="1785950" cy="178595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Куб 22"/>
          <p:cNvSpPr/>
          <p:nvPr/>
        </p:nvSpPr>
        <p:spPr>
          <a:xfrm>
            <a:off x="6286512" y="4572008"/>
            <a:ext cx="1785950" cy="178595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Куб 23"/>
          <p:cNvSpPr/>
          <p:nvPr/>
        </p:nvSpPr>
        <p:spPr>
          <a:xfrm>
            <a:off x="2357422" y="3214686"/>
            <a:ext cx="1785950" cy="178595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Куб 24"/>
          <p:cNvSpPr/>
          <p:nvPr/>
        </p:nvSpPr>
        <p:spPr>
          <a:xfrm>
            <a:off x="5000628" y="3214686"/>
            <a:ext cx="1785950" cy="178595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Куб 25"/>
          <p:cNvSpPr/>
          <p:nvPr/>
        </p:nvSpPr>
        <p:spPr>
          <a:xfrm>
            <a:off x="3714744" y="1857364"/>
            <a:ext cx="1785950" cy="178595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4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т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гу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индю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куриц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цыплят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пету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142852"/>
            <a:ext cx="80724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Кошны</a:t>
            </a:r>
            <a:r>
              <a:rPr lang="ru-RU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тап»</a:t>
            </a:r>
          </a:p>
        </p:txBody>
      </p:sp>
      <p:sp>
        <p:nvSpPr>
          <p:cNvPr id="6" name="Умножение 5">
            <a:hlinkClick r:id="rId2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714348" y="1214422"/>
          <a:ext cx="7715304" cy="467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Скругленный прямоугольник 8">
            <a:hlinkClick r:id="rId8" action="ppaction://hlinksldjump"/>
          </p:cNvPr>
          <p:cNvSpPr/>
          <p:nvPr/>
        </p:nvSpPr>
        <p:spPr>
          <a:xfrm>
            <a:off x="3563888" y="5839607"/>
            <a:ext cx="3168352" cy="70008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Уенны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башлау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04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334" y="675419"/>
            <a:ext cx="1496650" cy="2461781"/>
          </a:xfrm>
          <a:prstGeom prst="rect">
            <a:avLst/>
          </a:prstGeom>
          <a:noFill/>
        </p:spPr>
      </p:pic>
      <p:pic>
        <p:nvPicPr>
          <p:cNvPr id="1028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1004320"/>
            <a:ext cx="1784948" cy="2158415"/>
          </a:xfrm>
          <a:prstGeom prst="rect">
            <a:avLst/>
          </a:prstGeom>
          <a:noFill/>
        </p:spPr>
      </p:pic>
      <p:pic>
        <p:nvPicPr>
          <p:cNvPr id="103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6499" y="1066044"/>
            <a:ext cx="1812743" cy="1858899"/>
          </a:xfrm>
          <a:prstGeom prst="rect">
            <a:avLst/>
          </a:prstGeom>
          <a:noFill/>
        </p:spPr>
      </p:pic>
      <p:pic>
        <p:nvPicPr>
          <p:cNvPr id="1031" name="Picture 7" descr="E:\рисунки\картинки\дом\игрушки\машинка\0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8554" y="996859"/>
            <a:ext cx="1819430" cy="2177989"/>
          </a:xfrm>
          <a:prstGeom prst="rect">
            <a:avLst/>
          </a:prstGeom>
          <a:noFill/>
        </p:spPr>
      </p:pic>
      <p:pic>
        <p:nvPicPr>
          <p:cNvPr id="1033" name="Picture 9" descr="E:\рисунки\картинки\дом\игрушки\мишка\425612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66" y="3370129"/>
            <a:ext cx="1851093" cy="2649309"/>
          </a:xfrm>
          <a:prstGeom prst="rect">
            <a:avLst/>
          </a:prstGeom>
          <a:noFill/>
        </p:spPr>
      </p:pic>
      <p:pic>
        <p:nvPicPr>
          <p:cNvPr id="1036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9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2922" y="3684432"/>
            <a:ext cx="1326320" cy="1997375"/>
          </a:xfrm>
          <a:prstGeom prst="rect">
            <a:avLst/>
          </a:prstGeom>
          <a:noFill/>
        </p:spPr>
      </p:pic>
      <p:pic>
        <p:nvPicPr>
          <p:cNvPr id="1037" name="Picture 13" descr="E:\рисунки\картинки\дом\игрушки\пирамидка\0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9142" y="3786190"/>
            <a:ext cx="1568924" cy="1897378"/>
          </a:xfrm>
          <a:prstGeom prst="rect">
            <a:avLst/>
          </a:prstGeom>
          <a:noFill/>
        </p:spPr>
      </p:pic>
      <p:pic>
        <p:nvPicPr>
          <p:cNvPr id="1038" name="Picture 14" descr="E:\рисунки\картинки\дом\игрушки\робот\робот.gif"/>
          <p:cNvPicPr>
            <a:picLocks noChangeAspect="1" noChangeArrowheads="1"/>
          </p:cNvPicPr>
          <p:nvPr/>
        </p:nvPicPr>
        <p:blipFill>
          <a:blip r:embed="rId11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107" y="3843850"/>
            <a:ext cx="1609793" cy="167338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42910" y="285728"/>
            <a:ext cx="7858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Каздан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уңда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урнашкан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кошны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тап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rId12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07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491" y="761958"/>
            <a:ext cx="1367636" cy="2249571"/>
          </a:xfrm>
          <a:prstGeom prst="rect">
            <a:avLst/>
          </a:prstGeom>
          <a:noFill/>
        </p:spPr>
      </p:pic>
      <p:pic>
        <p:nvPicPr>
          <p:cNvPr id="1028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365" y="914398"/>
            <a:ext cx="1568247" cy="1896373"/>
          </a:xfrm>
          <a:prstGeom prst="rect">
            <a:avLst/>
          </a:prstGeom>
          <a:noFill/>
        </p:spPr>
      </p:pic>
      <p:pic>
        <p:nvPicPr>
          <p:cNvPr id="103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8567" y="832999"/>
            <a:ext cx="1928663" cy="1977771"/>
          </a:xfrm>
          <a:prstGeom prst="rect">
            <a:avLst/>
          </a:prstGeom>
          <a:noFill/>
        </p:spPr>
      </p:pic>
      <p:pic>
        <p:nvPicPr>
          <p:cNvPr id="1031" name="Picture 7" descr="E:\рисунки\картинки\дом\игрушки\машинка\0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5" y="914399"/>
            <a:ext cx="1584176" cy="1896373"/>
          </a:xfrm>
          <a:prstGeom prst="rect">
            <a:avLst/>
          </a:prstGeom>
          <a:noFill/>
        </p:spPr>
      </p:pic>
      <p:pic>
        <p:nvPicPr>
          <p:cNvPr id="1033" name="Picture 9" descr="E:\рисунки\картинки\дом\игрушки\мишка\425612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57561"/>
            <a:ext cx="1584176" cy="2251199"/>
          </a:xfrm>
          <a:prstGeom prst="rect">
            <a:avLst/>
          </a:prstGeom>
          <a:noFill/>
        </p:spPr>
      </p:pic>
      <p:pic>
        <p:nvPicPr>
          <p:cNvPr id="1036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9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4957" y="3484679"/>
            <a:ext cx="1410457" cy="2124081"/>
          </a:xfrm>
          <a:prstGeom prst="rect">
            <a:avLst/>
          </a:prstGeom>
          <a:noFill/>
        </p:spPr>
      </p:pic>
      <p:pic>
        <p:nvPicPr>
          <p:cNvPr id="1037" name="Picture 13" descr="E:\рисунки\картинки\дом\игрушки\пирамидка\0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120" y="3484679"/>
            <a:ext cx="1581944" cy="1913123"/>
          </a:xfrm>
          <a:prstGeom prst="rect">
            <a:avLst/>
          </a:prstGeom>
          <a:noFill/>
        </p:spPr>
      </p:pic>
      <p:pic>
        <p:nvPicPr>
          <p:cNvPr id="1038" name="Picture 14" descr="E:\рисунки\картинки\дом\игрушки\робот\робот.gif"/>
          <p:cNvPicPr>
            <a:picLocks noChangeAspect="1" noChangeArrowheads="1"/>
          </p:cNvPicPr>
          <p:nvPr/>
        </p:nvPicPr>
        <p:blipFill>
          <a:blip r:embed="rId11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6888" y="3484679"/>
            <a:ext cx="1747501" cy="1816529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42910" y="285728"/>
            <a:ext cx="7858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Әтәчтән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сулда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урнашкан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кошны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тап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rId12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77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rId2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31640" y="428604"/>
            <a:ext cx="6840760" cy="57150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Төймәгә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басып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кирәкле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уенны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сайла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683568" y="1597579"/>
            <a:ext cx="2214578" cy="142876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Җимешне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тап</a:t>
            </a:r>
          </a:p>
        </p:txBody>
      </p:sp>
      <p:sp>
        <p:nvSpPr>
          <p:cNvPr id="7" name="Скругленный прямоугольник 6">
            <a:hlinkClick r:id="rId4" action="ppaction://hlinksldjump"/>
          </p:cNvPr>
          <p:cNvSpPr/>
          <p:nvPr/>
        </p:nvSpPr>
        <p:spPr>
          <a:xfrm>
            <a:off x="3464711" y="3645024"/>
            <a:ext cx="2214578" cy="142876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Җимешне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таны</a:t>
            </a:r>
          </a:p>
        </p:txBody>
      </p:sp>
      <p:sp>
        <p:nvSpPr>
          <p:cNvPr id="8" name="Скругленный прямоугольник 7">
            <a:hlinkClick r:id="rId5" action="ppaction://hlinksldjump"/>
          </p:cNvPr>
          <p:cNvSpPr/>
          <p:nvPr/>
        </p:nvSpPr>
        <p:spPr>
          <a:xfrm>
            <a:off x="6135751" y="1608186"/>
            <a:ext cx="2214578" cy="142876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Дүртенчесе артык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03380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37" y="223073"/>
            <a:ext cx="857252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Рәссам</a:t>
            </a:r>
            <a:r>
              <a:rPr lang="ru-RU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нәрсә</a:t>
            </a:r>
            <a:r>
              <a:rPr lang="ru-RU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ясарга</a:t>
            </a:r>
            <a:r>
              <a:rPr lang="ru-RU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оныткан</a:t>
            </a:r>
            <a:r>
              <a:rPr lang="ru-RU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</a:p>
        </p:txBody>
      </p:sp>
      <p:sp>
        <p:nvSpPr>
          <p:cNvPr id="6" name="Умножение 5">
            <a:hlinkClick r:id="rId2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714348" y="1500174"/>
          <a:ext cx="7715304" cy="467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Скругленный прямоугольник 8">
            <a:hlinkClick r:id="rId8" action="ppaction://hlinksldjump"/>
          </p:cNvPr>
          <p:cNvSpPr/>
          <p:nvPr/>
        </p:nvSpPr>
        <p:spPr>
          <a:xfrm>
            <a:off x="3500430" y="5943624"/>
            <a:ext cx="3087794" cy="70008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Уенны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башлау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21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исунки\картинки\разное\мольберт\fa62ace4f3c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172964"/>
            <a:ext cx="4016692" cy="6088094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7818" y="1357298"/>
            <a:ext cx="1914261" cy="268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множение 4">
            <a:hlinkClick r:id="rId4" action="ppaction://hlinksldjump"/>
          </p:cNvPr>
          <p:cNvSpPr/>
          <p:nvPr/>
        </p:nvSpPr>
        <p:spPr>
          <a:xfrm>
            <a:off x="8262543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501058" y="6500810"/>
            <a:ext cx="642942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D:\рисунки\картинки\люди\профессии\художник\художни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4" t="5192" r="20385"/>
          <a:stretch>
            <a:fillRect/>
          </a:stretch>
        </p:blipFill>
        <p:spPr bwMode="auto">
          <a:xfrm>
            <a:off x="428596" y="1548400"/>
            <a:ext cx="3500462" cy="4793666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6380" y="1357298"/>
            <a:ext cx="1935709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D:\рисунки\картинки\школа\кисточка\кисточк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1266">
            <a:off x="2566260" y="3209209"/>
            <a:ext cx="1169987" cy="11699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81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0162 L 0.36632 -0.15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0" y="-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632 -0.15671 C 0.37326 -0.17014 0.38038 -0.18472 0.38732 -0.20347 C 0.40625 -0.25671 0.41128 -0.3088 0.39739 -0.31667 C 0.38333 -0.32616 0.35625 -0.28866 0.33732 -0.23542 C 0.32726 -0.20741 0.32135 -0.18079 0.31927 -0.16065 C 0.31632 -0.14468 0.31528 -0.1287 0.31528 -0.10995 C 0.31528 -0.05 0.3283 -0.00069 0.3434 -0.00069 C 0.35833 -0.00069 0.37135 -0.05 0.37135 -0.10995 C 0.37135 -0.13796 0.3684 -0.16481 0.36337 -0.18333 C 0.36128 -0.1993 0.35625 -0.21667 0.35035 -0.23403 C 0.33038 -0.28866 0.3033 -0.32616 0.28923 -0.31667 C 0.27535 -0.30741 0.28038 -0.25671 0.30035 -0.20208 C 0.30833 -0.17662 0.31927 -0.15532 0.33038 -0.14074 C 0.33837 -0.12731 0.34739 -0.11528 0.35937 -0.10347 C 0.39531 -0.06481 0.43125 -0.04745 0.44132 -0.06343 C 0.45035 -0.0794 0.43038 -0.12338 0.39427 -0.16065 C 0.37934 -0.17662 0.36337 -0.18866 0.35035 -0.19676 C 0.33837 -0.20463 0.32326 -0.21134 0.30729 -0.21528 C 0.26337 -0.2287 0.22535 -0.22477 0.22239 -0.20347 C 0.2184 -0.18333 0.25139 -0.15671 0.29531 -0.14329 C 0.31528 -0.13796 0.33437 -0.13542 0.3493 -0.1368 C 0.36232 -0.1368 0.37639 -0.13935 0.39132 -0.14329 C 0.43524 -0.15671 0.4684 -0.18472 0.46423 -0.20463 C 0.46128 -0.22477 0.42326 -0.23009 0.37934 -0.21667 C 0.35833 -0.20995 0.33923 -0.20069 0.32639 -0.19005 C 0.31528 -0.18194 0.30434 -0.17268 0.29236 -0.16065 C 0.25729 -0.12199 0.23628 -0.0794 0.24635 -0.06343 C 0.25538 -0.04745 0.29236 -0.06481 0.32726 -0.10208 C 0.34427 -0.1206 0.35833 -0.13935 0.36632 -0.15671 Z " pathEditMode="relative" rAng="0" ptsTypes="fffffffffffffffffffffffffffff">
                                      <p:cBhvr>
                                        <p:cTn id="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-7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0162 L 0.36632 -0.15671 " pathEditMode="relative" rAng="0" ptsTypes="AA">
                                      <p:cBhvr>
                                        <p:cTn id="18" dur="2000" spd="-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0" y="-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исунки\картинки\разное\мольберт\fa62ace4f3c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172964"/>
            <a:ext cx="4016692" cy="6088094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4496" y="1714489"/>
            <a:ext cx="2599338" cy="1949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Умножение 4">
            <a:hlinkClick r:id="rId4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501058" y="6500810"/>
            <a:ext cx="642942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D:\рисунки\картинки\люди\профессии\художник\художни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4" t="5192" r="20385"/>
          <a:stretch>
            <a:fillRect/>
          </a:stretch>
        </p:blipFill>
        <p:spPr bwMode="auto">
          <a:xfrm>
            <a:off x="428596" y="1548400"/>
            <a:ext cx="3500462" cy="4793666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0628" y="1714488"/>
            <a:ext cx="2667019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D:\рисунки\картинки\школа\кисточка\кисточк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1266">
            <a:off x="2566260" y="3209209"/>
            <a:ext cx="1169987" cy="11699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252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0162 L 0.36632 -0.15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0" y="-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632 -0.15671 C 0.37326 -0.17014 0.38038 -0.18472 0.38732 -0.20347 C 0.40625 -0.25671 0.41128 -0.3088 0.39739 -0.31667 C 0.38333 -0.32616 0.35625 -0.28866 0.33732 -0.23542 C 0.32726 -0.20741 0.32135 -0.18079 0.31927 -0.16065 C 0.31632 -0.14468 0.31528 -0.1287 0.31528 -0.10995 C 0.31528 -0.05 0.3283 -0.00069 0.3434 -0.00069 C 0.35833 -0.00069 0.37135 -0.05 0.37135 -0.10995 C 0.37135 -0.13796 0.3684 -0.16481 0.36337 -0.18333 C 0.36128 -0.1993 0.35625 -0.21667 0.35035 -0.23403 C 0.33038 -0.28866 0.3033 -0.32616 0.28923 -0.31667 C 0.27535 -0.30741 0.28038 -0.25671 0.30035 -0.20208 C 0.30833 -0.17662 0.31927 -0.15532 0.33038 -0.14074 C 0.33837 -0.12731 0.34739 -0.11528 0.35937 -0.10347 C 0.39531 -0.06481 0.43125 -0.04745 0.44132 -0.06343 C 0.45035 -0.0794 0.43038 -0.12338 0.39427 -0.16065 C 0.37934 -0.17662 0.36337 -0.18866 0.35035 -0.19676 C 0.33837 -0.20463 0.32326 -0.21134 0.30729 -0.21528 C 0.26337 -0.2287 0.22535 -0.22477 0.22239 -0.20347 C 0.2184 -0.18333 0.25139 -0.15671 0.29531 -0.14329 C 0.31528 -0.13796 0.33437 -0.13542 0.3493 -0.1368 C 0.36232 -0.1368 0.37639 -0.13935 0.39132 -0.14329 C 0.43524 -0.15671 0.4684 -0.18472 0.46423 -0.20463 C 0.46128 -0.22477 0.42326 -0.23009 0.37934 -0.21667 C 0.35833 -0.20995 0.33923 -0.20069 0.32639 -0.19005 C 0.31528 -0.18194 0.30434 -0.17268 0.29236 -0.16065 C 0.25729 -0.12199 0.23628 -0.0794 0.24635 -0.06343 C 0.25538 -0.04745 0.29236 -0.06481 0.32726 -0.10208 C 0.34427 -0.1206 0.35833 -0.13935 0.36632 -0.15671 Z " pathEditMode="relative" rAng="0" ptsTypes="fffffffffffffffffffffffffffff">
                                      <p:cBhvr>
                                        <p:cTn id="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-7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0162 L 0.36632 -0.15671 " pathEditMode="relative" rAng="0" ptsTypes="AA">
                                      <p:cBhvr>
                                        <p:cTn id="18" dur="2000" spd="-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0" y="-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142852"/>
            <a:ext cx="80724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Гаилә</a:t>
            </a:r>
            <a:r>
              <a:rPr lang="ru-RU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Умножение 5">
            <a:hlinkClick r:id="rId2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714348" y="1182686"/>
          <a:ext cx="7715304" cy="467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Скругленный прямоугольник 8">
            <a:hlinkClick r:id="rId8" action="ppaction://hlinksldjump"/>
          </p:cNvPr>
          <p:cNvSpPr/>
          <p:nvPr/>
        </p:nvSpPr>
        <p:spPr>
          <a:xfrm>
            <a:off x="3500430" y="5800748"/>
            <a:ext cx="3087794" cy="70008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Уенны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башлау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0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8156" y="394441"/>
            <a:ext cx="1287248" cy="1556579"/>
          </a:xfrm>
          <a:prstGeom prst="rect">
            <a:avLst/>
          </a:prstGeom>
          <a:noFill/>
        </p:spPr>
      </p:pic>
      <p:pic>
        <p:nvPicPr>
          <p:cNvPr id="1028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64480" y="2285992"/>
            <a:ext cx="950924" cy="1746292"/>
          </a:xfrm>
          <a:prstGeom prst="rect">
            <a:avLst/>
          </a:prstGeom>
          <a:noFill/>
        </p:spPr>
      </p:pic>
      <p:pic>
        <p:nvPicPr>
          <p:cNvPr id="103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9759" y="4256185"/>
            <a:ext cx="1456910" cy="170877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28794" y="214290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Тавык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гаиләсен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тап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rId7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562" y="214290"/>
            <a:ext cx="1590047" cy="1630534"/>
          </a:xfrm>
          <a:prstGeom prst="rect">
            <a:avLst/>
          </a:prstGeom>
          <a:noFill/>
        </p:spPr>
      </p:pic>
      <p:pic>
        <p:nvPicPr>
          <p:cNvPr id="15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8973" y="5110080"/>
            <a:ext cx="1509690" cy="1569325"/>
          </a:xfrm>
          <a:prstGeom prst="rect">
            <a:avLst/>
          </a:prstGeom>
          <a:noFill/>
        </p:spPr>
      </p:pic>
      <p:pic>
        <p:nvPicPr>
          <p:cNvPr id="19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596" y="2214554"/>
            <a:ext cx="1335092" cy="2196038"/>
          </a:xfrm>
          <a:prstGeom prst="rect">
            <a:avLst/>
          </a:prstGeom>
          <a:noFill/>
        </p:spPr>
      </p:pic>
      <p:pic>
        <p:nvPicPr>
          <p:cNvPr id="20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3020" y="5098929"/>
            <a:ext cx="1049486" cy="1580476"/>
          </a:xfrm>
          <a:prstGeom prst="rect">
            <a:avLst/>
          </a:prstGeom>
          <a:noFill/>
        </p:spPr>
      </p:pic>
      <p:pic>
        <p:nvPicPr>
          <p:cNvPr id="21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6732" y="5066204"/>
            <a:ext cx="1207704" cy="1717622"/>
          </a:xfrm>
          <a:prstGeom prst="rect">
            <a:avLst/>
          </a:prstGeom>
          <a:noFill/>
        </p:spPr>
      </p:pic>
      <p:pic>
        <p:nvPicPr>
          <p:cNvPr id="23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918" y="4539361"/>
            <a:ext cx="1698876" cy="2382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457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-0.2724 0.16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00" y="8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2684 0.179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0" y="9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-0.26944 -0.3821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0" y="-19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7984" y="136037"/>
            <a:ext cx="1387853" cy="1678233"/>
          </a:xfrm>
          <a:prstGeom prst="rect">
            <a:avLst/>
          </a:prstGeom>
          <a:noFill/>
        </p:spPr>
      </p:pic>
      <p:pic>
        <p:nvPicPr>
          <p:cNvPr id="1028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8344" y="1412674"/>
            <a:ext cx="1047060" cy="1922838"/>
          </a:xfrm>
          <a:prstGeom prst="rect">
            <a:avLst/>
          </a:prstGeom>
          <a:noFill/>
        </p:spPr>
      </p:pic>
      <p:pic>
        <p:nvPicPr>
          <p:cNvPr id="103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3938" y="3057070"/>
            <a:ext cx="1743802" cy="204525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28794" y="214290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гаиләсен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тап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rId7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562" y="475900"/>
            <a:ext cx="1297093" cy="1330120"/>
          </a:xfrm>
          <a:prstGeom prst="rect">
            <a:avLst/>
          </a:prstGeom>
          <a:noFill/>
        </p:spPr>
      </p:pic>
      <p:pic>
        <p:nvPicPr>
          <p:cNvPr id="15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7984" y="4869081"/>
            <a:ext cx="1387853" cy="1442675"/>
          </a:xfrm>
          <a:prstGeom prst="rect">
            <a:avLst/>
          </a:prstGeom>
          <a:noFill/>
        </p:spPr>
      </p:pic>
      <p:pic>
        <p:nvPicPr>
          <p:cNvPr id="19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596" y="2214554"/>
            <a:ext cx="1047060" cy="1722266"/>
          </a:xfrm>
          <a:prstGeom prst="rect">
            <a:avLst/>
          </a:prstGeom>
          <a:noFill/>
        </p:spPr>
      </p:pic>
      <p:pic>
        <p:nvPicPr>
          <p:cNvPr id="20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9694" y="4869160"/>
            <a:ext cx="990868" cy="1492200"/>
          </a:xfrm>
          <a:prstGeom prst="rect">
            <a:avLst/>
          </a:prstGeom>
          <a:noFill/>
        </p:spPr>
      </p:pic>
      <p:pic>
        <p:nvPicPr>
          <p:cNvPr id="21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7818" y="4869081"/>
            <a:ext cx="1014382" cy="1442675"/>
          </a:xfrm>
          <a:prstGeom prst="rect">
            <a:avLst/>
          </a:prstGeom>
          <a:noFill/>
        </p:spPr>
      </p:pic>
      <p:pic>
        <p:nvPicPr>
          <p:cNvPr id="23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1904" y="4345354"/>
            <a:ext cx="1500198" cy="21038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38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2592 -0.1738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69" y="-8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25 3.7037E-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022E-16 L 0.03906 -0.3752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" y="-1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42852"/>
            <a:ext cx="80724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Иҗектән</a:t>
            </a:r>
            <a:r>
              <a:rPr lang="ru-RU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сүз</a:t>
            </a:r>
            <a:r>
              <a:rPr lang="ru-RU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җый</a:t>
            </a:r>
            <a:r>
              <a:rPr lang="ru-RU" sz="4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Умножение 5">
            <a:hlinkClick r:id="rId2" action="ppaction://hlinksldjump"/>
          </p:cNvPr>
          <p:cNvSpPr/>
          <p:nvPr/>
        </p:nvSpPr>
        <p:spPr>
          <a:xfrm>
            <a:off x="8358214" y="-71462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714348" y="1214422"/>
          <a:ext cx="7715304" cy="467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Скругленный прямоугольник 8">
            <a:hlinkClick r:id="rId8" action="ppaction://hlinksldjump"/>
          </p:cNvPr>
          <p:cNvSpPr/>
          <p:nvPr/>
        </p:nvSpPr>
        <p:spPr>
          <a:xfrm>
            <a:off x="3643306" y="5857892"/>
            <a:ext cx="3304958" cy="70008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Уенны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башлау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685642"/>
      </p:ext>
    </p:extLst>
  </p:cSld>
  <p:clrMapOvr>
    <a:masterClrMapping/>
  </p:clrMapOvr>
  <p:transition advClick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rId4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071802" y="4857760"/>
            <a:ext cx="1285884" cy="128588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857224" y="3857628"/>
            <a:ext cx="1285884" cy="128588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</a:t>
            </a:r>
          </a:p>
        </p:txBody>
      </p:sp>
      <p:sp>
        <p:nvSpPr>
          <p:cNvPr id="12" name="Овал 11"/>
          <p:cNvSpPr/>
          <p:nvPr/>
        </p:nvSpPr>
        <p:spPr>
          <a:xfrm>
            <a:off x="5214942" y="3500438"/>
            <a:ext cx="1285884" cy="128588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ВЫК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929454" y="4857760"/>
            <a:ext cx="1285884" cy="128588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28596" y="1285860"/>
            <a:ext cx="928694" cy="50006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357290" y="1285860"/>
            <a:ext cx="928694" cy="50006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ВЫК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D:\рисунки\картинки\животные\птицы\дом.птицы\КУРЫ\Новая папка\0_85fd8_550bd076_X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214290"/>
            <a:ext cx="2209486" cy="2671779"/>
          </a:xfrm>
          <a:prstGeom prst="rect">
            <a:avLst/>
          </a:prstGeom>
          <a:noFill/>
        </p:spPr>
      </p:pic>
      <p:pic>
        <p:nvPicPr>
          <p:cNvPr id="18" name="Picture 2" descr="D:\рисунки\картинки\животные\птицы\дом.птицы\КУРЫ\Новая папка\0_85fd8_550bd076_XL.png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214290"/>
            <a:ext cx="714380" cy="2671779"/>
          </a:xfrm>
          <a:prstGeom prst="rect">
            <a:avLst/>
          </a:prstGeom>
          <a:noFill/>
        </p:spPr>
      </p:pic>
      <p:pic>
        <p:nvPicPr>
          <p:cNvPr id="19" name="Picture 2" descr="D:\рисунки\картинки\животные\птицы\дом.птицы\КУРЫ\Новая папка\0_85fd8_550bd076_XL.png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4290"/>
            <a:ext cx="857256" cy="2671779"/>
          </a:xfrm>
          <a:prstGeom prst="rect">
            <a:avLst/>
          </a:prstGeom>
          <a:noFill/>
        </p:spPr>
      </p:pic>
      <p:pic>
        <p:nvPicPr>
          <p:cNvPr id="20" name="Picture 2" descr="D:\рисунки\картинки\животные\птицы\дом.птицы\КУРЫ\Новая папка\0_85fd8_550bd076_XL.png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214290"/>
            <a:ext cx="637850" cy="26717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622857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C -2.5E-6 0.04398 0.0816 0.08009 0.18091 0.08009 C 0.29809 0.08009 0.34045 0.04005 0.35834 0.01597 L 0.37657 -0.01597 C 0.39479 -0.04005 0.43993 -0.08009 0.57222 -0.08009 C 0.65695 -0.08009 0.7533 -0.04398 0.7533 1.11022E-16 C 0.7533 0.04398 0.65695 0.08009 0.57222 0.08009 C 0.43993 0.08009 0.39479 0.04005 0.37657 0.01597 L 0.35834 -0.01597 C 0.34045 -0.04005 0.29809 -0.08009 0.18091 -0.08009 C 0.0816 -0.08009 -2.5E-6 -0.04398 -2.5E-6 1.11022E-16 Z " pathEditMode="relative" rAng="0" ptsTypes="ffFffffFfff">
                                      <p:cBhvr>
                                        <p:cTn id="6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3.33333E-6 C 0.00365 -0.00394 0.01563 -0.04537 0.04619 -0.0426 C 0.09271 -0.03866 0.11094 -0.00926 0.15365 -0.03866 C 0.18073 -0.05602 0.21233 -0.1 0.2356 -0.09861 C 0.2882 -0.09723 0.29896 -0.05209 0.29896 -0.01065 C 0.30035 0.04791 0.23195 0.09722 0.14879 0.10277 C 0.06459 0.10671 -0.00503 0.04398 0.00105 3.33333E-6 Z " pathEditMode="relative" rAng="0" ptsTypes="fffffff">
                                      <p:cBhvr>
                                        <p:cTn id="8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  0.017 -0.08667  0.017 -0.08667  C 0.034 -0.15733  0.061 -0.18533  0.1 -0.18533  C 0.12 -0.18533  0.138 -0.17467  0.152 -0.15733  C 0.162 -0.14533  0.174 -0.13867  0.187 -0.13867  C 0.212 -0.13867  0.233 -0.16267  0.241 -0.19733  C 0.241 -0.19733  0.25 -0.23867  0.25 -0.23867  C 0.25 -0.23867  0.232 -0.15067  0.232 -0.15067  C 0.215 -0.08133  0.188 -0.05333  0.15 -0.05333  C 0.13 -0.05333  0.111 -0.064  0.096 -0.08267  C 0.087 -0.09333  0.075 -0.1  0.063 -0.1  C 0.038 -0.1  0.017 -0.076  0.009 -0.04133  C 0.009 -0.04133  0 0  0 0  Z" pathEditMode="relative" ptsTypes="">
                                      <p:cBhvr>
                                        <p:cTn id="10" dur="1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0.03524 -3.33333E-6 0.06423 -0.06805 0.06423 -0.15092 C 0.06423 -0.24861 0.03212 -0.28379 0.01285 -0.29861 L -0.01285 -0.31389 C -0.03212 -0.32916 -0.06406 -0.36666 -0.06406 -0.47685 C -0.06406 -0.54745 -0.03524 -0.62754 1.66667E-6 -0.62754 C 0.03524 -0.62754 0.06423 -0.54745 0.06423 -0.47685 C 0.06423 -0.36666 0.03212 -0.32916 0.01285 -0.31389 L -0.01285 -0.29861 C -0.03212 -0.28379 -0.06406 -0.24861 -0.06406 -0.15092 C -0.06406 -0.06805 -0.03524 -3.33333E-6 1.66667E-6 -3.33333E-6 Z " pathEditMode="relative" rAng="0" ptsTypes="ffFffffFfff">
                                      <p:cBhvr>
                                        <p:cTn id="12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rId4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071802" y="4857760"/>
            <a:ext cx="1285884" cy="128588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</a:t>
            </a:r>
          </a:p>
        </p:txBody>
      </p:sp>
      <p:sp>
        <p:nvSpPr>
          <p:cNvPr id="11" name="Овал 10"/>
          <p:cNvSpPr/>
          <p:nvPr/>
        </p:nvSpPr>
        <p:spPr>
          <a:xfrm>
            <a:off x="899592" y="3789040"/>
            <a:ext cx="1500198" cy="142876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ТӘЧ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214942" y="3500438"/>
            <a:ext cx="1285884" cy="128588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786578" y="4786322"/>
            <a:ext cx="1428760" cy="135732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Ә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4282" y="1285860"/>
            <a:ext cx="928694" cy="50006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Ә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42976" y="1285860"/>
            <a:ext cx="1071570" cy="50006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ТӘЧ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D:\рисунки\картинки\животные\птицы\дом.птицы\КУРЫ\петух\Новая папка\cock1.gif_480_480_0_64000_0_1_0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214290"/>
            <a:ext cx="3069838" cy="3148005"/>
          </a:xfrm>
          <a:prstGeom prst="rect">
            <a:avLst/>
          </a:prstGeom>
          <a:noFill/>
        </p:spPr>
      </p:pic>
      <p:pic>
        <p:nvPicPr>
          <p:cNvPr id="18" name="Picture 2" descr="D:\рисунки\картинки\животные\птицы\дом.птицы\КУРЫ\петух\Новая папка\cock1.gif_480_480_0_64000_0_1_0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96"/>
          <a:stretch>
            <a:fillRect/>
          </a:stretch>
        </p:blipFill>
        <p:spPr bwMode="auto">
          <a:xfrm>
            <a:off x="3143240" y="214290"/>
            <a:ext cx="1857388" cy="3148005"/>
          </a:xfrm>
          <a:prstGeom prst="rect">
            <a:avLst/>
          </a:prstGeom>
          <a:noFill/>
        </p:spPr>
      </p:pic>
      <p:pic>
        <p:nvPicPr>
          <p:cNvPr id="21" name="Picture 2" descr="D:\рисунки\картинки\животные\птицы\дом.птицы\КУРЫ\петух\Новая папка\cock1.gif_480_480_0_64000_0_1_0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5"/>
          <a:stretch>
            <a:fillRect/>
          </a:stretch>
        </p:blipFill>
        <p:spPr bwMode="auto">
          <a:xfrm>
            <a:off x="5000628" y="214290"/>
            <a:ext cx="1212450" cy="31480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275398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96296E-6 C -1.94444E-6 0.04398 0.0816 0.0801 0.1809 0.0801 C 0.29809 0.0801 0.34045 0.04005 0.35834 0.01598 L 0.37656 -0.01597 C 0.39479 -0.04004 0.43993 -0.08009 0.57222 -0.08009 C 0.65695 -0.08009 0.7533 -0.04398 0.7533 -2.96296E-6 C 0.7533 0.04398 0.65695 0.0801 0.57222 0.0801 C 0.43993 0.0801 0.39479 0.04005 0.37656 0.01598 L 0.35834 -0.01597 C 0.34045 -0.04004 0.29809 -0.08009 0.1809 -0.08009 C 0.0816 -0.08009 -1.94444E-6 -0.04398 -1.94444E-6 -2.96296E-6 Z " pathEditMode="relative" rAng="0" ptsTypes="AAAAAAAAAAA">
                                      <p:cBhvr>
                                        <p:cTn id="6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5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3.33333E-6 C 0.00365 -0.00394 0.01563 -0.04537 0.04619 -0.0426 C 0.09271 -0.03866 0.11094 -0.00926 0.15365 -0.03866 C 0.18073 -0.05602 0.21233 -0.1 0.2356 -0.09861 C 0.2882 -0.09723 0.29896 -0.05209 0.29896 -0.01065 C 0.30035 0.04791 0.23195 0.09722 0.14879 0.10277 C 0.06459 0.10671 -0.00503 0.04398 0.00105 3.33333E-6 Z " pathEditMode="relative" rAng="0" ptsTypes="fffffff">
                                      <p:cBhvr>
                                        <p:cTn id="8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" y="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  0.017 -0.08667  0.017 -0.08667  C 0.034 -0.15733  0.061 -0.18533  0.1 -0.18533  C 0.12 -0.18533  0.138 -0.17467  0.152 -0.15733  C 0.162 -0.14533  0.174 -0.13867  0.187 -0.13867  C 0.212 -0.13867  0.233 -0.16267  0.241 -0.19733  C 0.241 -0.19733  0.25 -0.23867  0.25 -0.23867  C 0.25 -0.23867  0.232 -0.15067  0.232 -0.15067  C 0.215 -0.08133  0.188 -0.05333  0.15 -0.05333  C 0.13 -0.05333  0.111 -0.064  0.096 -0.08267  C 0.087 -0.09333  0.075 -0.1  0.063 -0.1  C 0.038 -0.1  0.017 -0.076  0.009 -0.04133  C 0.009 -0.04133  0 0  0 0  Z" pathEditMode="relative" ptsTypes="">
                                      <p:cBhvr>
                                        <p:cTn id="10" dur="1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0.03524 -3.33333E-6 0.06423 -0.06805 0.06423 -0.15092 C 0.06423 -0.24861 0.03212 -0.28379 0.01285 -0.29861 L -0.01285 -0.31389 C -0.03212 -0.32916 -0.06406 -0.36666 -0.06406 -0.47685 C -0.06406 -0.54745 -0.03524 -0.62754 1.66667E-6 -0.62754 C 0.03524 -0.62754 0.06423 -0.54745 0.06423 -0.47685 C 0.06423 -0.36666 0.03212 -0.32916 0.01285 -0.31389 L -0.01285 -0.29861 C -0.03212 -0.28379 -0.06406 -0.24861 -0.06406 -0.15092 C -0.06406 -0.06805 -0.03524 -3.33333E-6 1.66667E-6 -3.33333E-6 Z " pathEditMode="relative" rAng="0" ptsTypes="ffFffffFfff">
                                      <p:cBhvr>
                                        <p:cTn id="12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142852"/>
            <a:ext cx="807249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Кошны</a:t>
            </a:r>
            <a:r>
              <a:rPr lang="ru-RU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шәүлә</a:t>
            </a:r>
            <a:r>
              <a:rPr lang="ru-RU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буенча</a:t>
            </a:r>
            <a:r>
              <a:rPr lang="ru-RU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таны</a:t>
            </a:r>
            <a:r>
              <a:rPr lang="ru-RU" sz="4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Умножение 5">
            <a:hlinkClick r:id="rId2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714348" y="1214422"/>
          <a:ext cx="7715304" cy="467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Скругленный прямоугольник 8">
            <a:hlinkClick r:id="rId8" action="ppaction://hlinksldjump"/>
          </p:cNvPr>
          <p:cNvSpPr/>
          <p:nvPr/>
        </p:nvSpPr>
        <p:spPr>
          <a:xfrm>
            <a:off x="3500430" y="5857892"/>
            <a:ext cx="3663858" cy="70008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Уенны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башлау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30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142852"/>
            <a:ext cx="80724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Дүртенчесе артык</a:t>
            </a:r>
            <a:r>
              <a:rPr lang="ru-RU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Умножение 5">
            <a:hlinkClick r:id="rId2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714348" y="1142984"/>
          <a:ext cx="7715304" cy="467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Скругленный прямоугольник 8">
            <a:hlinkClick r:id="rId8" action="ppaction://hlinksldjump"/>
          </p:cNvPr>
          <p:cNvSpPr/>
          <p:nvPr/>
        </p:nvSpPr>
        <p:spPr>
          <a:xfrm>
            <a:off x="3428992" y="5786454"/>
            <a:ext cx="3087224" cy="70008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Уенны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башлау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52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rId4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501058" y="6500810"/>
            <a:ext cx="642942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8658" y="4591868"/>
            <a:ext cx="1318896" cy="1595006"/>
          </a:xfrm>
          <a:prstGeom prst="rect">
            <a:avLst/>
          </a:prstGeom>
          <a:noFill/>
        </p:spPr>
      </p:pic>
      <p:pic>
        <p:nvPicPr>
          <p:cNvPr id="9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3052" y="404664"/>
            <a:ext cx="1315606" cy="1981241"/>
          </a:xfrm>
          <a:prstGeom prst="rect">
            <a:avLst/>
          </a:prstGeom>
          <a:noFill/>
        </p:spPr>
      </p:pic>
      <p:pic>
        <p:nvPicPr>
          <p:cNvPr id="10" name="Picture 7" descr="E:\рисунки\картинки\дом\игрушки\машинка\09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7313" y="2715661"/>
            <a:ext cx="1601258" cy="1642033"/>
          </a:xfrm>
          <a:prstGeom prst="rect">
            <a:avLst/>
          </a:prstGeom>
          <a:noFill/>
        </p:spPr>
      </p:pic>
      <p:pic>
        <p:nvPicPr>
          <p:cNvPr id="12" name="Picture 9" descr="E:\рисунки\картинки\дом\игрушки\мишка\425612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4616" y="2780928"/>
            <a:ext cx="1414103" cy="1709977"/>
          </a:xfrm>
          <a:prstGeom prst="rect">
            <a:avLst/>
          </a:prstGeom>
          <a:noFill/>
        </p:spPr>
      </p:pic>
      <p:pic>
        <p:nvPicPr>
          <p:cNvPr id="13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98" y="4357694"/>
            <a:ext cx="1273364" cy="2143116"/>
          </a:xfrm>
          <a:prstGeom prst="rect">
            <a:avLst/>
          </a:prstGeom>
          <a:noFill/>
        </p:spPr>
      </p:pic>
      <p:pic>
        <p:nvPicPr>
          <p:cNvPr id="14" name="Picture 13" descr="E:\рисунки\картинки\дом\игрушки\пирамидка\0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9058" y="404664"/>
            <a:ext cx="1292724" cy="2126351"/>
          </a:xfrm>
          <a:prstGeom prst="rect">
            <a:avLst/>
          </a:prstGeom>
          <a:noFill/>
        </p:spPr>
      </p:pic>
      <p:pic>
        <p:nvPicPr>
          <p:cNvPr id="1026" name="Picture 2" descr="E:\рисунки\картинки\дом\игрушки\неваляшка\4256130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8874" y="4717174"/>
            <a:ext cx="1293864" cy="1344972"/>
          </a:xfrm>
          <a:prstGeom prst="rect">
            <a:avLst/>
          </a:prstGeom>
          <a:noFill/>
        </p:spPr>
      </p:pic>
      <p:pic>
        <p:nvPicPr>
          <p:cNvPr id="17" name="Picture 7" descr="E:\рисунки\картинки\дом\игрушки\машинка\09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720" y="1928802"/>
            <a:ext cx="2928958" cy="3003541"/>
          </a:xfrm>
          <a:prstGeom prst="rect">
            <a:avLst/>
          </a:prstGeom>
          <a:noFill/>
        </p:spPr>
      </p:pic>
      <p:pic>
        <p:nvPicPr>
          <p:cNvPr id="18" name="Picture 7" descr="E:\рисунки\картинки\дом\игрушки\машинка\09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720" y="1928802"/>
            <a:ext cx="2928958" cy="30035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435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rId4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501058" y="6500810"/>
            <a:ext cx="642942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8316" y="3933056"/>
            <a:ext cx="1419015" cy="1716085"/>
          </a:xfrm>
          <a:prstGeom prst="rect">
            <a:avLst/>
          </a:prstGeom>
          <a:noFill/>
        </p:spPr>
      </p:pic>
      <p:pic>
        <p:nvPicPr>
          <p:cNvPr id="9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7126" y="200276"/>
            <a:ext cx="1103035" cy="1661120"/>
          </a:xfrm>
          <a:prstGeom prst="rect">
            <a:avLst/>
          </a:prstGeom>
          <a:noFill/>
        </p:spPr>
      </p:pic>
      <p:pic>
        <p:nvPicPr>
          <p:cNvPr id="10" name="Picture 7" descr="E:\рисунки\картинки\дом\игрушки\машинка\09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9189" y="1770390"/>
            <a:ext cx="1828084" cy="1874634"/>
          </a:xfrm>
          <a:prstGeom prst="rect">
            <a:avLst/>
          </a:prstGeom>
          <a:noFill/>
        </p:spPr>
      </p:pic>
      <p:pic>
        <p:nvPicPr>
          <p:cNvPr id="12" name="Picture 9" descr="E:\рисунки\картинки\дом\игрушки\мишка\425612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1689" y="2669662"/>
            <a:ext cx="1613193" cy="1950723"/>
          </a:xfrm>
          <a:prstGeom prst="rect">
            <a:avLst/>
          </a:prstGeom>
          <a:noFill/>
        </p:spPr>
      </p:pic>
      <p:pic>
        <p:nvPicPr>
          <p:cNvPr id="13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4357693"/>
            <a:ext cx="1522428" cy="2562299"/>
          </a:xfrm>
          <a:prstGeom prst="rect">
            <a:avLst/>
          </a:prstGeom>
          <a:noFill/>
        </p:spPr>
      </p:pic>
      <p:pic>
        <p:nvPicPr>
          <p:cNvPr id="14" name="Picture 13" descr="E:\рисунки\картинки\дом\игрушки\пирамидка\0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0542" y="200276"/>
            <a:ext cx="1132068" cy="1862094"/>
          </a:xfrm>
          <a:prstGeom prst="rect">
            <a:avLst/>
          </a:prstGeom>
          <a:noFill/>
        </p:spPr>
      </p:pic>
      <p:pic>
        <p:nvPicPr>
          <p:cNvPr id="1026" name="Picture 2" descr="E:\рисунки\картинки\дом\игрушки\неваляшка\4256130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9948" y="4374028"/>
            <a:ext cx="1558481" cy="1620042"/>
          </a:xfrm>
          <a:prstGeom prst="rect">
            <a:avLst/>
          </a:prstGeom>
          <a:noFill/>
        </p:spPr>
      </p:pic>
      <p:pic>
        <p:nvPicPr>
          <p:cNvPr id="16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034" y="1571612"/>
            <a:ext cx="2571768" cy="3872963"/>
          </a:xfrm>
          <a:prstGeom prst="rect">
            <a:avLst/>
          </a:prstGeom>
          <a:noFill/>
        </p:spPr>
      </p:pic>
      <p:pic>
        <p:nvPicPr>
          <p:cNvPr id="17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6" cstate="print">
            <a:lum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034" y="1571612"/>
            <a:ext cx="2571768" cy="3872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34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множение 4">
            <a:hlinkClick r:id="rId4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7750" y="3986233"/>
            <a:ext cx="3291133" cy="2307746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04" b="97897" l="0" r="96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6498" y="2708920"/>
            <a:ext cx="4084507" cy="3063380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44" t="28634" r="30797" b="7474"/>
          <a:stretch/>
        </p:blipFill>
        <p:spPr bwMode="auto">
          <a:xfrm>
            <a:off x="5159560" y="220833"/>
            <a:ext cx="3222381" cy="3240360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213" y="0"/>
            <a:ext cx="3023833" cy="3062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347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множение 4">
            <a:hlinkClick r:id="rId4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72" l="0" r="96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477413"/>
            <a:ext cx="2746706" cy="2746706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8727" y="3717032"/>
            <a:ext cx="3128095" cy="2193423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7" b="89888" l="9843" r="995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3919" y="3268880"/>
            <a:ext cx="4119634" cy="3089725"/>
          </a:xfrm>
          <a:prstGeom prst="rect">
            <a:avLst/>
          </a:prstGeom>
          <a:noFill/>
        </p:spPr>
      </p:pic>
      <p:pic>
        <p:nvPicPr>
          <p:cNvPr id="2055" name="Picture 7" descr="E:\рисунки\картинки\дом\игрушки\машинка\09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356010"/>
            <a:ext cx="3851456" cy="2770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220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20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81340" y="251448"/>
            <a:ext cx="896851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600" b="1" cap="none" spc="0" dirty="0" err="1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Шәүлә</a:t>
            </a:r>
            <a:r>
              <a:rPr lang="ru-RU" sz="3600" b="1" cap="none" spc="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cap="none" spc="0" dirty="0" err="1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буенча</a:t>
            </a:r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җиләк-җимешне</a:t>
            </a:r>
            <a:r>
              <a:rPr lang="ru-RU" sz="3600" b="1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таны</a:t>
            </a:r>
            <a:r>
              <a:rPr lang="ru-RU" sz="36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Умножение 5">
            <a:hlinkClick r:id="rId2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714348" y="1214422"/>
          <a:ext cx="7715304" cy="467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Скругленный прямоугольник 8">
            <a:hlinkClick r:id="rId8" action="ppaction://hlinksldjump"/>
          </p:cNvPr>
          <p:cNvSpPr/>
          <p:nvPr/>
        </p:nvSpPr>
        <p:spPr>
          <a:xfrm>
            <a:off x="3714744" y="5715016"/>
            <a:ext cx="2945488" cy="70008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Уенны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башла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590980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rId4" action="ppaction://hlinksldjump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501058" y="6500810"/>
            <a:ext cx="642942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26" b="100000" l="0" r="98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4106" y="4723042"/>
            <a:ext cx="1777563" cy="1777563"/>
          </a:xfrm>
          <a:prstGeom prst="rect">
            <a:avLst/>
          </a:prstGeom>
          <a:noFill/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6463" y="2539055"/>
            <a:ext cx="1807976" cy="1830852"/>
          </a:xfrm>
          <a:prstGeom prst="rect">
            <a:avLst/>
          </a:prstGeom>
          <a:noFill/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15" b="100000" l="8911" r="94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9578" y="0"/>
            <a:ext cx="2534166" cy="2534166"/>
          </a:xfrm>
          <a:prstGeom prst="rect">
            <a:avLst/>
          </a:prstGeom>
          <a:noFill/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434" y="2965756"/>
            <a:ext cx="2002496" cy="1404151"/>
          </a:xfrm>
          <a:prstGeom prst="rect">
            <a:avLst/>
          </a:prstGeom>
          <a:noFill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05" b="96390" l="14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3464" y="4608658"/>
            <a:ext cx="2675109" cy="2006330"/>
          </a:xfrm>
          <a:prstGeom prst="rect">
            <a:avLst/>
          </a:prstGeom>
          <a:noFill/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6339" y="179842"/>
            <a:ext cx="3021522" cy="2266140"/>
          </a:xfrm>
          <a:prstGeom prst="rect">
            <a:avLst/>
          </a:prstGeom>
          <a:noFill/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26" b="100000" l="0" r="98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05" y="1174118"/>
            <a:ext cx="3583276" cy="35832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196372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йлап кар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фәри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579</Words>
  <Application>Microsoft Office PowerPoint</Application>
  <PresentationFormat>Экран (4:3)</PresentationFormat>
  <Paragraphs>222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PC</cp:lastModifiedBy>
  <cp:revision>58</cp:revision>
  <dcterms:modified xsi:type="dcterms:W3CDTF">2022-12-15T13:27:29Z</dcterms:modified>
</cp:coreProperties>
</file>