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26" d="100"/>
          <a:sy n="26" d="100"/>
        </p:scale>
        <p:origin x="-96" y="-14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62EDAC-90AA-4783-B512-E225CA21C24B}" type="doc">
      <dgm:prSet loTypeId="urn:microsoft.com/office/officeart/2005/8/layout/radial5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9294D5D-6F1E-4574-A16D-A75E74B365CF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Варианты дифференциации</a:t>
          </a:r>
          <a:endParaRPr lang="ru-RU" sz="2000" dirty="0"/>
        </a:p>
      </dgm:t>
    </dgm:pt>
    <dgm:pt modelId="{852D70FC-C434-4DD9-832A-2588DDA13481}" type="parTrans" cxnId="{189C28CC-D055-406C-BC7D-7B2BBC5B19B1}">
      <dgm:prSet/>
      <dgm:spPr/>
      <dgm:t>
        <a:bodyPr/>
        <a:lstStyle/>
        <a:p>
          <a:endParaRPr lang="ru-RU"/>
        </a:p>
      </dgm:t>
    </dgm:pt>
    <dgm:pt modelId="{9D75ED42-5BCA-481F-8952-AF71E99119C5}" type="sibTrans" cxnId="{189C28CC-D055-406C-BC7D-7B2BBC5B19B1}">
      <dgm:prSet/>
      <dgm:spPr/>
      <dgm:t>
        <a:bodyPr/>
        <a:lstStyle/>
        <a:p>
          <a:endParaRPr lang="ru-RU"/>
        </a:p>
      </dgm:t>
    </dgm:pt>
    <dgm:pt modelId="{DFD2ED24-4FDD-4143-A930-C790B370FE3E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Профильное обучение</a:t>
          </a:r>
          <a:endParaRPr lang="ru-RU" sz="2000" dirty="0"/>
        </a:p>
      </dgm:t>
    </dgm:pt>
    <dgm:pt modelId="{599C8119-0429-4D5E-B363-F50FB096F178}" type="parTrans" cxnId="{889073CD-70D0-4A19-98A7-8729A1B6E796}">
      <dgm:prSet/>
      <dgm:spPr/>
      <dgm:t>
        <a:bodyPr/>
        <a:lstStyle/>
        <a:p>
          <a:endParaRPr lang="ru-RU"/>
        </a:p>
      </dgm:t>
    </dgm:pt>
    <dgm:pt modelId="{5CFBB853-3D4B-461C-8635-57EF5B04A87F}" type="sibTrans" cxnId="{889073CD-70D0-4A19-98A7-8729A1B6E796}">
      <dgm:prSet/>
      <dgm:spPr/>
      <dgm:t>
        <a:bodyPr/>
        <a:lstStyle/>
        <a:p>
          <a:endParaRPr lang="ru-RU"/>
        </a:p>
      </dgm:t>
    </dgm:pt>
    <dgm:pt modelId="{DA86196C-93DC-4C4F-823E-5AC1CD6BC947}">
      <dgm:prSet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Внутригрупповая</a:t>
          </a:r>
          <a:r>
            <a:rPr lang="ru-RU" sz="2000" b="1" baseline="0" dirty="0" smtClean="0">
              <a:latin typeface="Times New Roman" pitchFamily="18" charset="0"/>
              <a:cs typeface="Times New Roman" pitchFamily="18" charset="0"/>
            </a:rPr>
            <a:t> дифференциация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E0ABE60F-6A4B-45D6-83FA-E08AC6CC8370}" type="parTrans" cxnId="{434EA2E6-8FCF-4C63-BC4C-1437CC43863A}">
      <dgm:prSet/>
      <dgm:spPr/>
      <dgm:t>
        <a:bodyPr/>
        <a:lstStyle/>
        <a:p>
          <a:endParaRPr lang="ru-RU"/>
        </a:p>
      </dgm:t>
    </dgm:pt>
    <dgm:pt modelId="{D173B3C7-BAA3-4EDF-8A45-8A67C5E0E887}" type="sibTrans" cxnId="{434EA2E6-8FCF-4C63-BC4C-1437CC43863A}">
      <dgm:prSet/>
      <dgm:spPr/>
      <dgm:t>
        <a:bodyPr/>
        <a:lstStyle/>
        <a:p>
          <a:endParaRPr lang="ru-RU"/>
        </a:p>
      </dgm:t>
    </dgm:pt>
    <dgm:pt modelId="{154E2178-B052-4C67-851D-85C42D3D976A}">
      <dgm:prSet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Учебные группы однородного состава</a:t>
          </a:r>
          <a:endParaRPr lang="ru-RU" sz="2000" dirty="0"/>
        </a:p>
      </dgm:t>
    </dgm:pt>
    <dgm:pt modelId="{87E0DA5D-0351-43DB-902A-EDA5BAFDEC69}" type="parTrans" cxnId="{611BB6DB-D53B-46F7-8C2A-76F79CB1608F}">
      <dgm:prSet/>
      <dgm:spPr/>
      <dgm:t>
        <a:bodyPr/>
        <a:lstStyle/>
        <a:p>
          <a:endParaRPr lang="ru-RU"/>
        </a:p>
      </dgm:t>
    </dgm:pt>
    <dgm:pt modelId="{B53F31CF-02ED-435B-AA9A-DFBE148FBD68}" type="sibTrans" cxnId="{611BB6DB-D53B-46F7-8C2A-76F79CB1608F}">
      <dgm:prSet/>
      <dgm:spPr/>
      <dgm:t>
        <a:bodyPr/>
        <a:lstStyle/>
        <a:p>
          <a:endParaRPr lang="ru-RU"/>
        </a:p>
      </dgm:t>
    </dgm:pt>
    <dgm:pt modelId="{151F8E0E-212F-46AC-B886-4F3248B7F5AA}" type="pres">
      <dgm:prSet presAssocID="{5C62EDAC-90AA-4783-B512-E225CA21C24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7595D5-133D-4337-B8B6-A47EFAA2B79B}" type="pres">
      <dgm:prSet presAssocID="{59294D5D-6F1E-4574-A16D-A75E74B365CF}" presName="centerShape" presStyleLbl="node0" presStyleIdx="0" presStyleCnt="1" custScaleX="178282" custScaleY="154078" custLinFactNeighborX="2320" custLinFactNeighborY="5630"/>
      <dgm:spPr/>
      <dgm:t>
        <a:bodyPr/>
        <a:lstStyle/>
        <a:p>
          <a:endParaRPr lang="ru-RU"/>
        </a:p>
      </dgm:t>
    </dgm:pt>
    <dgm:pt modelId="{00AADA95-3A65-44DE-A49E-39B2245E4281}" type="pres">
      <dgm:prSet presAssocID="{87E0DA5D-0351-43DB-902A-EDA5BAFDEC69}" presName="parTrans" presStyleLbl="sibTrans2D1" presStyleIdx="0" presStyleCnt="3"/>
      <dgm:spPr/>
      <dgm:t>
        <a:bodyPr/>
        <a:lstStyle/>
        <a:p>
          <a:endParaRPr lang="ru-RU"/>
        </a:p>
      </dgm:t>
    </dgm:pt>
    <dgm:pt modelId="{486D11FB-A4D4-4D0E-9885-822334EBA8CA}" type="pres">
      <dgm:prSet presAssocID="{87E0DA5D-0351-43DB-902A-EDA5BAFDEC69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008B8E51-22FD-412A-BBDC-BB8FAEC62E5B}" type="pres">
      <dgm:prSet presAssocID="{154E2178-B052-4C67-851D-85C42D3D976A}" presName="node" presStyleLbl="node1" presStyleIdx="0" presStyleCnt="3" custScaleX="215631" custScaleY="916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2171C-41FC-486D-B070-255212618938}" type="pres">
      <dgm:prSet presAssocID="{E0ABE60F-6A4B-45D6-83FA-E08AC6CC8370}" presName="parTrans" presStyleLbl="sibTrans2D1" presStyleIdx="1" presStyleCnt="3"/>
      <dgm:spPr/>
      <dgm:t>
        <a:bodyPr/>
        <a:lstStyle/>
        <a:p>
          <a:endParaRPr lang="ru-RU"/>
        </a:p>
      </dgm:t>
    </dgm:pt>
    <dgm:pt modelId="{F929941E-1619-47D4-B24C-EB208E34D125}" type="pres">
      <dgm:prSet presAssocID="{E0ABE60F-6A4B-45D6-83FA-E08AC6CC837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7E1EA173-4C72-42D5-8A9F-B2584EF22977}" type="pres">
      <dgm:prSet presAssocID="{DA86196C-93DC-4C4F-823E-5AC1CD6BC947}" presName="node" presStyleLbl="node1" presStyleIdx="1" presStyleCnt="3" custScaleX="182425" custScaleY="123145" custRadScaleRad="154370" custRadScaleInc="-526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A96CB7-2ED6-44B2-AE89-DF299EBE5D9B}" type="pres">
      <dgm:prSet presAssocID="{599C8119-0429-4D5E-B363-F50FB096F178}" presName="parTrans" presStyleLbl="sibTrans2D1" presStyleIdx="2" presStyleCnt="3"/>
      <dgm:spPr/>
      <dgm:t>
        <a:bodyPr/>
        <a:lstStyle/>
        <a:p>
          <a:endParaRPr lang="ru-RU"/>
        </a:p>
      </dgm:t>
    </dgm:pt>
    <dgm:pt modelId="{17BEB8D4-F6B4-4C1B-8ED7-8092A0751B6D}" type="pres">
      <dgm:prSet presAssocID="{599C8119-0429-4D5E-B363-F50FB096F178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CFD5AC55-3EF0-40E4-BDB6-1EDFFE262BC8}" type="pres">
      <dgm:prSet presAssocID="{DFD2ED24-4FDD-4143-A930-C790B370FE3E}" presName="node" presStyleLbl="node1" presStyleIdx="2" presStyleCnt="3" custScaleX="174645" custScaleY="158101" custRadScaleRad="152196" custRadScaleInc="51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BAB173-D707-45A1-BAF8-27D32205A6DB}" type="presOf" srcId="{E0ABE60F-6A4B-45D6-83FA-E08AC6CC8370}" destId="{F929941E-1619-47D4-B24C-EB208E34D125}" srcOrd="1" destOrd="0" presId="urn:microsoft.com/office/officeart/2005/8/layout/radial5"/>
    <dgm:cxn modelId="{91EFC14A-A2D6-43A9-8A3E-3D1605939D5A}" type="presOf" srcId="{599C8119-0429-4D5E-B363-F50FB096F178}" destId="{17BEB8D4-F6B4-4C1B-8ED7-8092A0751B6D}" srcOrd="1" destOrd="0" presId="urn:microsoft.com/office/officeart/2005/8/layout/radial5"/>
    <dgm:cxn modelId="{CFDF5DE2-B86F-43AC-9B4E-6C715BE490B3}" type="presOf" srcId="{87E0DA5D-0351-43DB-902A-EDA5BAFDEC69}" destId="{00AADA95-3A65-44DE-A49E-39B2245E4281}" srcOrd="0" destOrd="0" presId="urn:microsoft.com/office/officeart/2005/8/layout/radial5"/>
    <dgm:cxn modelId="{189C28CC-D055-406C-BC7D-7B2BBC5B19B1}" srcId="{5C62EDAC-90AA-4783-B512-E225CA21C24B}" destId="{59294D5D-6F1E-4574-A16D-A75E74B365CF}" srcOrd="0" destOrd="0" parTransId="{852D70FC-C434-4DD9-832A-2588DDA13481}" sibTransId="{9D75ED42-5BCA-481F-8952-AF71E99119C5}"/>
    <dgm:cxn modelId="{E65CF92A-D850-4F32-BC2B-D22B947EA393}" type="presOf" srcId="{5C62EDAC-90AA-4783-B512-E225CA21C24B}" destId="{151F8E0E-212F-46AC-B886-4F3248B7F5AA}" srcOrd="0" destOrd="0" presId="urn:microsoft.com/office/officeart/2005/8/layout/radial5"/>
    <dgm:cxn modelId="{434EA2E6-8FCF-4C63-BC4C-1437CC43863A}" srcId="{59294D5D-6F1E-4574-A16D-A75E74B365CF}" destId="{DA86196C-93DC-4C4F-823E-5AC1CD6BC947}" srcOrd="1" destOrd="0" parTransId="{E0ABE60F-6A4B-45D6-83FA-E08AC6CC8370}" sibTransId="{D173B3C7-BAA3-4EDF-8A45-8A67C5E0E887}"/>
    <dgm:cxn modelId="{D03298FA-AE4E-444F-87DA-980F782EDDBA}" type="presOf" srcId="{E0ABE60F-6A4B-45D6-83FA-E08AC6CC8370}" destId="{88F2171C-41FC-486D-B070-255212618938}" srcOrd="0" destOrd="0" presId="urn:microsoft.com/office/officeart/2005/8/layout/radial5"/>
    <dgm:cxn modelId="{399FF3DE-D911-49DA-A4F7-73FAE6D30551}" type="presOf" srcId="{87E0DA5D-0351-43DB-902A-EDA5BAFDEC69}" destId="{486D11FB-A4D4-4D0E-9885-822334EBA8CA}" srcOrd="1" destOrd="0" presId="urn:microsoft.com/office/officeart/2005/8/layout/radial5"/>
    <dgm:cxn modelId="{E876D3F1-0FB0-4522-9A25-F011A22E6500}" type="presOf" srcId="{59294D5D-6F1E-4574-A16D-A75E74B365CF}" destId="{497595D5-133D-4337-B8B6-A47EFAA2B79B}" srcOrd="0" destOrd="0" presId="urn:microsoft.com/office/officeart/2005/8/layout/radial5"/>
    <dgm:cxn modelId="{25EE02E0-677A-4D1C-B61D-757D409625D9}" type="presOf" srcId="{DFD2ED24-4FDD-4143-A930-C790B370FE3E}" destId="{CFD5AC55-3EF0-40E4-BDB6-1EDFFE262BC8}" srcOrd="0" destOrd="0" presId="urn:microsoft.com/office/officeart/2005/8/layout/radial5"/>
    <dgm:cxn modelId="{C6169296-FE86-46A2-8B6E-243427B389F5}" type="presOf" srcId="{599C8119-0429-4D5E-B363-F50FB096F178}" destId="{6EA96CB7-2ED6-44B2-AE89-DF299EBE5D9B}" srcOrd="0" destOrd="0" presId="urn:microsoft.com/office/officeart/2005/8/layout/radial5"/>
    <dgm:cxn modelId="{611BB6DB-D53B-46F7-8C2A-76F79CB1608F}" srcId="{59294D5D-6F1E-4574-A16D-A75E74B365CF}" destId="{154E2178-B052-4C67-851D-85C42D3D976A}" srcOrd="0" destOrd="0" parTransId="{87E0DA5D-0351-43DB-902A-EDA5BAFDEC69}" sibTransId="{B53F31CF-02ED-435B-AA9A-DFBE148FBD68}"/>
    <dgm:cxn modelId="{8A855CF5-35C0-46E1-9C35-35AF43B89C15}" type="presOf" srcId="{154E2178-B052-4C67-851D-85C42D3D976A}" destId="{008B8E51-22FD-412A-BBDC-BB8FAEC62E5B}" srcOrd="0" destOrd="0" presId="urn:microsoft.com/office/officeart/2005/8/layout/radial5"/>
    <dgm:cxn modelId="{889073CD-70D0-4A19-98A7-8729A1B6E796}" srcId="{59294D5D-6F1E-4574-A16D-A75E74B365CF}" destId="{DFD2ED24-4FDD-4143-A930-C790B370FE3E}" srcOrd="2" destOrd="0" parTransId="{599C8119-0429-4D5E-B363-F50FB096F178}" sibTransId="{5CFBB853-3D4B-461C-8635-57EF5B04A87F}"/>
    <dgm:cxn modelId="{40437ED3-10D7-42A4-B620-C711D2F04D7F}" type="presOf" srcId="{DA86196C-93DC-4C4F-823E-5AC1CD6BC947}" destId="{7E1EA173-4C72-42D5-8A9F-B2584EF22977}" srcOrd="0" destOrd="0" presId="urn:microsoft.com/office/officeart/2005/8/layout/radial5"/>
    <dgm:cxn modelId="{F3657212-F75A-4812-802C-30398DB97121}" type="presParOf" srcId="{151F8E0E-212F-46AC-B886-4F3248B7F5AA}" destId="{497595D5-133D-4337-B8B6-A47EFAA2B79B}" srcOrd="0" destOrd="0" presId="urn:microsoft.com/office/officeart/2005/8/layout/radial5"/>
    <dgm:cxn modelId="{6821678A-F04D-4C45-9C77-B93C85243119}" type="presParOf" srcId="{151F8E0E-212F-46AC-B886-4F3248B7F5AA}" destId="{00AADA95-3A65-44DE-A49E-39B2245E4281}" srcOrd="1" destOrd="0" presId="urn:microsoft.com/office/officeart/2005/8/layout/radial5"/>
    <dgm:cxn modelId="{582069ED-2ED2-4EE0-876B-E0C54D48EB9D}" type="presParOf" srcId="{00AADA95-3A65-44DE-A49E-39B2245E4281}" destId="{486D11FB-A4D4-4D0E-9885-822334EBA8CA}" srcOrd="0" destOrd="0" presId="urn:microsoft.com/office/officeart/2005/8/layout/radial5"/>
    <dgm:cxn modelId="{CE4A9674-9F5D-4EBB-A58C-B0B751E80920}" type="presParOf" srcId="{151F8E0E-212F-46AC-B886-4F3248B7F5AA}" destId="{008B8E51-22FD-412A-BBDC-BB8FAEC62E5B}" srcOrd="2" destOrd="0" presId="urn:microsoft.com/office/officeart/2005/8/layout/radial5"/>
    <dgm:cxn modelId="{C0FE5327-0404-4DFF-B525-AD146DADE4FE}" type="presParOf" srcId="{151F8E0E-212F-46AC-B886-4F3248B7F5AA}" destId="{88F2171C-41FC-486D-B070-255212618938}" srcOrd="3" destOrd="0" presId="urn:microsoft.com/office/officeart/2005/8/layout/radial5"/>
    <dgm:cxn modelId="{F6C006D1-8730-400D-8812-809C78A50A5A}" type="presParOf" srcId="{88F2171C-41FC-486D-B070-255212618938}" destId="{F929941E-1619-47D4-B24C-EB208E34D125}" srcOrd="0" destOrd="0" presId="urn:microsoft.com/office/officeart/2005/8/layout/radial5"/>
    <dgm:cxn modelId="{B887C418-45D0-447D-975C-CE51C70AB03B}" type="presParOf" srcId="{151F8E0E-212F-46AC-B886-4F3248B7F5AA}" destId="{7E1EA173-4C72-42D5-8A9F-B2584EF22977}" srcOrd="4" destOrd="0" presId="urn:microsoft.com/office/officeart/2005/8/layout/radial5"/>
    <dgm:cxn modelId="{39A0A304-BBBF-4C8F-9B1C-A6AB103B349C}" type="presParOf" srcId="{151F8E0E-212F-46AC-B886-4F3248B7F5AA}" destId="{6EA96CB7-2ED6-44B2-AE89-DF299EBE5D9B}" srcOrd="5" destOrd="0" presId="urn:microsoft.com/office/officeart/2005/8/layout/radial5"/>
    <dgm:cxn modelId="{E1FC926A-5A97-473A-8491-F40A80EE097E}" type="presParOf" srcId="{6EA96CB7-2ED6-44B2-AE89-DF299EBE5D9B}" destId="{17BEB8D4-F6B4-4C1B-8ED7-8092A0751B6D}" srcOrd="0" destOrd="0" presId="urn:microsoft.com/office/officeart/2005/8/layout/radial5"/>
    <dgm:cxn modelId="{DB517AC5-BDCD-4C7B-971C-659C6CC46CC4}" type="presParOf" srcId="{151F8E0E-212F-46AC-B886-4F3248B7F5AA}" destId="{CFD5AC55-3EF0-40E4-BDB6-1EDFFE262BC8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473E2B-7641-45E5-A3B7-382E09CA5EFA}" type="doc">
      <dgm:prSet loTypeId="urn:microsoft.com/office/officeart/2005/8/layout/radial6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874624E-07F4-40E9-BC1A-12AD140384D3}">
      <dgm:prSet phldrT="[Текст]"/>
      <dgm:spPr/>
      <dgm:t>
        <a:bodyPr/>
        <a:lstStyle/>
        <a:p>
          <a:r>
            <a:rPr lang="ru-RU" dirty="0" smtClean="0"/>
            <a:t>КТД</a:t>
          </a:r>
          <a:endParaRPr lang="ru-RU" dirty="0"/>
        </a:p>
      </dgm:t>
    </dgm:pt>
    <dgm:pt modelId="{241CEF55-5381-4295-BD78-9C1B9DE41D5B}" type="parTrans" cxnId="{269EBDA2-5041-4AA4-A215-40A018F9C31A}">
      <dgm:prSet/>
      <dgm:spPr/>
      <dgm:t>
        <a:bodyPr/>
        <a:lstStyle/>
        <a:p>
          <a:endParaRPr lang="ru-RU"/>
        </a:p>
      </dgm:t>
    </dgm:pt>
    <dgm:pt modelId="{13C6AF3C-CE4C-45E9-AF3D-92E321BF7112}" type="sibTrans" cxnId="{269EBDA2-5041-4AA4-A215-40A018F9C31A}">
      <dgm:prSet/>
      <dgm:spPr/>
      <dgm:t>
        <a:bodyPr/>
        <a:lstStyle/>
        <a:p>
          <a:endParaRPr lang="ru-RU"/>
        </a:p>
      </dgm:t>
    </dgm:pt>
    <dgm:pt modelId="{AFB9B36E-CE84-45A8-8120-CB3592C867A0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Трудовые дела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C71DB0CC-C5B6-4846-8BA9-CC7217C14473}" type="parTrans" cxnId="{0EAA86B8-74E0-4ABE-B5C8-A16FDF89D63A}">
      <dgm:prSet/>
      <dgm:spPr/>
      <dgm:t>
        <a:bodyPr/>
        <a:lstStyle/>
        <a:p>
          <a:endParaRPr lang="ru-RU"/>
        </a:p>
      </dgm:t>
    </dgm:pt>
    <dgm:pt modelId="{88801894-3CCB-4977-93E7-F896E4A1885A}" type="sibTrans" cxnId="{0EAA86B8-74E0-4ABE-B5C8-A16FDF89D63A}">
      <dgm:prSet/>
      <dgm:spPr/>
      <dgm:t>
        <a:bodyPr/>
        <a:lstStyle/>
        <a:p>
          <a:endParaRPr lang="ru-RU"/>
        </a:p>
      </dgm:t>
    </dgm:pt>
    <dgm:pt modelId="{2CD43180-2335-4B81-BFE4-00B148EADC60}">
      <dgm:prSet phldrT="[Текст]" custT="1"/>
      <dgm:spPr/>
      <dgm:t>
        <a:bodyPr/>
        <a:lstStyle/>
        <a:p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Познавательные дела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818FEC38-51F5-4CCB-A9D1-F4A00749BF40}" type="parTrans" cxnId="{2838A54B-7541-4619-AE5C-D1CFB02C16A0}">
      <dgm:prSet/>
      <dgm:spPr/>
      <dgm:t>
        <a:bodyPr/>
        <a:lstStyle/>
        <a:p>
          <a:endParaRPr lang="ru-RU"/>
        </a:p>
      </dgm:t>
    </dgm:pt>
    <dgm:pt modelId="{C1CD0515-950F-40F1-B628-9AFD6FB2FAD3}" type="sibTrans" cxnId="{2838A54B-7541-4619-AE5C-D1CFB02C16A0}">
      <dgm:prSet/>
      <dgm:spPr/>
      <dgm:t>
        <a:bodyPr/>
        <a:lstStyle/>
        <a:p>
          <a:endParaRPr lang="ru-RU"/>
        </a:p>
      </dgm:t>
    </dgm:pt>
    <dgm:pt modelId="{A2011012-B685-4353-B9A5-1F81ACB435DA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Художественные дела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BC60F6C9-0EA7-49AD-BDB6-1695D7E3D31E}" type="parTrans" cxnId="{DD6CC7B7-EEDA-4FF8-BACE-DD398D49AF2C}">
      <dgm:prSet/>
      <dgm:spPr/>
      <dgm:t>
        <a:bodyPr/>
        <a:lstStyle/>
        <a:p>
          <a:endParaRPr lang="ru-RU"/>
        </a:p>
      </dgm:t>
    </dgm:pt>
    <dgm:pt modelId="{BE1FDBC5-3902-4DE8-84C1-85BF4BC7C980}" type="sibTrans" cxnId="{DD6CC7B7-EEDA-4FF8-BACE-DD398D49AF2C}">
      <dgm:prSet/>
      <dgm:spPr/>
      <dgm:t>
        <a:bodyPr/>
        <a:lstStyle/>
        <a:p>
          <a:endParaRPr lang="ru-RU"/>
        </a:p>
      </dgm:t>
    </dgm:pt>
    <dgm:pt modelId="{BFF9F1BF-D950-47AD-BE4C-1634F5B2D75E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Спортивные дела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1961258A-B45D-485C-BE05-7664AE0A31E4}" type="parTrans" cxnId="{2C36675A-FED2-49A9-A623-1E31918CE4B8}">
      <dgm:prSet/>
      <dgm:spPr/>
      <dgm:t>
        <a:bodyPr/>
        <a:lstStyle/>
        <a:p>
          <a:endParaRPr lang="ru-RU"/>
        </a:p>
      </dgm:t>
    </dgm:pt>
    <dgm:pt modelId="{4859AC4B-5275-442D-A302-C70D1350E22B}" type="sibTrans" cxnId="{2C36675A-FED2-49A9-A623-1E31918CE4B8}">
      <dgm:prSet/>
      <dgm:spPr/>
      <dgm:t>
        <a:bodyPr/>
        <a:lstStyle/>
        <a:p>
          <a:endParaRPr lang="ru-RU"/>
        </a:p>
      </dgm:t>
    </dgm:pt>
    <dgm:pt modelId="{C1D82691-75FD-44E3-B6DD-E6431082AC5F}" type="pres">
      <dgm:prSet presAssocID="{60473E2B-7641-45E5-A3B7-382E09CA5EF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160643-3CE0-4837-AB1A-CE7DB46822FA}" type="pres">
      <dgm:prSet presAssocID="{D874624E-07F4-40E9-BC1A-12AD140384D3}" presName="centerShape" presStyleLbl="node0" presStyleIdx="0" presStyleCnt="1" custLinFactNeighborX="4246" custLinFactNeighborY="-1362"/>
      <dgm:spPr/>
      <dgm:t>
        <a:bodyPr/>
        <a:lstStyle/>
        <a:p>
          <a:endParaRPr lang="ru-RU"/>
        </a:p>
      </dgm:t>
    </dgm:pt>
    <dgm:pt modelId="{0BBB9A12-616A-4FE6-929B-5FC8C2BC2C6B}" type="pres">
      <dgm:prSet presAssocID="{AFB9B36E-CE84-45A8-8120-CB3592C867A0}" presName="node" presStyleLbl="node1" presStyleIdx="0" presStyleCnt="4" custScaleX="181715" custScaleY="104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0777F7-255F-4386-9E92-343248B1FF7E}" type="pres">
      <dgm:prSet presAssocID="{AFB9B36E-CE84-45A8-8120-CB3592C867A0}" presName="dummy" presStyleCnt="0"/>
      <dgm:spPr/>
    </dgm:pt>
    <dgm:pt modelId="{4661E2D8-C5C5-495B-8661-7AB0B4450068}" type="pres">
      <dgm:prSet presAssocID="{88801894-3CCB-4977-93E7-F896E4A1885A}" presName="sibTrans" presStyleLbl="sibTrans2D1" presStyleIdx="0" presStyleCnt="4"/>
      <dgm:spPr/>
      <dgm:t>
        <a:bodyPr/>
        <a:lstStyle/>
        <a:p>
          <a:endParaRPr lang="ru-RU"/>
        </a:p>
      </dgm:t>
    </dgm:pt>
    <dgm:pt modelId="{FFFAB8DD-A3A9-447C-A113-CD0F8C389530}" type="pres">
      <dgm:prSet presAssocID="{2CD43180-2335-4B81-BFE4-00B148EADC60}" presName="node" presStyleLbl="node1" presStyleIdx="1" presStyleCnt="4" custScaleX="186124" custScaleY="122190" custRadScaleRad="123017" custRadScaleInc="108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A23C15-2F9E-47F8-A0A8-5D8AD72702C3}" type="pres">
      <dgm:prSet presAssocID="{2CD43180-2335-4B81-BFE4-00B148EADC60}" presName="dummy" presStyleCnt="0"/>
      <dgm:spPr/>
    </dgm:pt>
    <dgm:pt modelId="{B69B785A-6768-4E5A-8EB7-7F3694B115FD}" type="pres">
      <dgm:prSet presAssocID="{C1CD0515-950F-40F1-B628-9AFD6FB2FAD3}" presName="sibTrans" presStyleLbl="sibTrans2D1" presStyleIdx="1" presStyleCnt="4"/>
      <dgm:spPr/>
      <dgm:t>
        <a:bodyPr/>
        <a:lstStyle/>
        <a:p>
          <a:endParaRPr lang="ru-RU"/>
        </a:p>
      </dgm:t>
    </dgm:pt>
    <dgm:pt modelId="{0A6D0E21-99EF-461E-84D1-20733099E39E}" type="pres">
      <dgm:prSet presAssocID="{A2011012-B685-4353-B9A5-1F81ACB435DA}" presName="node" presStyleLbl="node1" presStyleIdx="2" presStyleCnt="4" custScaleX="196873" custScaleY="111265" custRadScaleRad="99448" custRadScaleInc="-25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81EC20-458B-436A-9B8B-684A2661C4EF}" type="pres">
      <dgm:prSet presAssocID="{A2011012-B685-4353-B9A5-1F81ACB435DA}" presName="dummy" presStyleCnt="0"/>
      <dgm:spPr/>
    </dgm:pt>
    <dgm:pt modelId="{A1379598-EF54-453E-97E9-DC1E59CE33E4}" type="pres">
      <dgm:prSet presAssocID="{BE1FDBC5-3902-4DE8-84C1-85BF4BC7C980}" presName="sibTrans" presStyleLbl="sibTrans2D1" presStyleIdx="2" presStyleCnt="4"/>
      <dgm:spPr/>
      <dgm:t>
        <a:bodyPr/>
        <a:lstStyle/>
        <a:p>
          <a:endParaRPr lang="ru-RU"/>
        </a:p>
      </dgm:t>
    </dgm:pt>
    <dgm:pt modelId="{40BB8209-EE34-429F-A9F6-81FDE9BD6939}" type="pres">
      <dgm:prSet presAssocID="{BFF9F1BF-D950-47AD-BE4C-1634F5B2D75E}" presName="node" presStyleLbl="node1" presStyleIdx="3" presStyleCnt="4" custScaleX="181288" custScaleY="112202" custRadScaleRad="107018" custRadScaleInc="5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B6E30B-39E2-40FC-B1D0-0D008AA1F854}" type="pres">
      <dgm:prSet presAssocID="{BFF9F1BF-D950-47AD-BE4C-1634F5B2D75E}" presName="dummy" presStyleCnt="0"/>
      <dgm:spPr/>
    </dgm:pt>
    <dgm:pt modelId="{D1F72771-D767-4FD0-A586-A9143AA87F12}" type="pres">
      <dgm:prSet presAssocID="{4859AC4B-5275-442D-A302-C70D1350E22B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13599583-BC4D-4E8D-88FC-FAC695410690}" type="presOf" srcId="{BE1FDBC5-3902-4DE8-84C1-85BF4BC7C980}" destId="{A1379598-EF54-453E-97E9-DC1E59CE33E4}" srcOrd="0" destOrd="0" presId="urn:microsoft.com/office/officeart/2005/8/layout/radial6"/>
    <dgm:cxn modelId="{ED16DC60-788B-4A42-8B4C-D07760DB1999}" type="presOf" srcId="{A2011012-B685-4353-B9A5-1F81ACB435DA}" destId="{0A6D0E21-99EF-461E-84D1-20733099E39E}" srcOrd="0" destOrd="0" presId="urn:microsoft.com/office/officeart/2005/8/layout/radial6"/>
    <dgm:cxn modelId="{2C36675A-FED2-49A9-A623-1E31918CE4B8}" srcId="{D874624E-07F4-40E9-BC1A-12AD140384D3}" destId="{BFF9F1BF-D950-47AD-BE4C-1634F5B2D75E}" srcOrd="3" destOrd="0" parTransId="{1961258A-B45D-485C-BE05-7664AE0A31E4}" sibTransId="{4859AC4B-5275-442D-A302-C70D1350E22B}"/>
    <dgm:cxn modelId="{8BA74737-E2A7-46C4-8042-71C7567F2C7F}" type="presOf" srcId="{88801894-3CCB-4977-93E7-F896E4A1885A}" destId="{4661E2D8-C5C5-495B-8661-7AB0B4450068}" srcOrd="0" destOrd="0" presId="urn:microsoft.com/office/officeart/2005/8/layout/radial6"/>
    <dgm:cxn modelId="{8220CAAB-45CC-4E28-9EC8-628D42DC7D5A}" type="presOf" srcId="{4859AC4B-5275-442D-A302-C70D1350E22B}" destId="{D1F72771-D767-4FD0-A586-A9143AA87F12}" srcOrd="0" destOrd="0" presId="urn:microsoft.com/office/officeart/2005/8/layout/radial6"/>
    <dgm:cxn modelId="{269EBDA2-5041-4AA4-A215-40A018F9C31A}" srcId="{60473E2B-7641-45E5-A3B7-382E09CA5EFA}" destId="{D874624E-07F4-40E9-BC1A-12AD140384D3}" srcOrd="0" destOrd="0" parTransId="{241CEF55-5381-4295-BD78-9C1B9DE41D5B}" sibTransId="{13C6AF3C-CE4C-45E9-AF3D-92E321BF7112}"/>
    <dgm:cxn modelId="{0EAA86B8-74E0-4ABE-B5C8-A16FDF89D63A}" srcId="{D874624E-07F4-40E9-BC1A-12AD140384D3}" destId="{AFB9B36E-CE84-45A8-8120-CB3592C867A0}" srcOrd="0" destOrd="0" parTransId="{C71DB0CC-C5B6-4846-8BA9-CC7217C14473}" sibTransId="{88801894-3CCB-4977-93E7-F896E4A1885A}"/>
    <dgm:cxn modelId="{2838A54B-7541-4619-AE5C-D1CFB02C16A0}" srcId="{D874624E-07F4-40E9-BC1A-12AD140384D3}" destId="{2CD43180-2335-4B81-BFE4-00B148EADC60}" srcOrd="1" destOrd="0" parTransId="{818FEC38-51F5-4CCB-A9D1-F4A00749BF40}" sibTransId="{C1CD0515-950F-40F1-B628-9AFD6FB2FAD3}"/>
    <dgm:cxn modelId="{BB0DCC28-51BF-4724-8D29-ED2556698837}" type="presOf" srcId="{2CD43180-2335-4B81-BFE4-00B148EADC60}" destId="{FFFAB8DD-A3A9-447C-A113-CD0F8C389530}" srcOrd="0" destOrd="0" presId="urn:microsoft.com/office/officeart/2005/8/layout/radial6"/>
    <dgm:cxn modelId="{22FF05AA-CBF9-44DE-8823-0D7F40934FA6}" type="presOf" srcId="{60473E2B-7641-45E5-A3B7-382E09CA5EFA}" destId="{C1D82691-75FD-44E3-B6DD-E6431082AC5F}" srcOrd="0" destOrd="0" presId="urn:microsoft.com/office/officeart/2005/8/layout/radial6"/>
    <dgm:cxn modelId="{3E133982-A6FD-409D-91EB-4E07D2CE20F6}" type="presOf" srcId="{AFB9B36E-CE84-45A8-8120-CB3592C867A0}" destId="{0BBB9A12-616A-4FE6-929B-5FC8C2BC2C6B}" srcOrd="0" destOrd="0" presId="urn:microsoft.com/office/officeart/2005/8/layout/radial6"/>
    <dgm:cxn modelId="{DD6CC7B7-EEDA-4FF8-BACE-DD398D49AF2C}" srcId="{D874624E-07F4-40E9-BC1A-12AD140384D3}" destId="{A2011012-B685-4353-B9A5-1F81ACB435DA}" srcOrd="2" destOrd="0" parTransId="{BC60F6C9-0EA7-49AD-BDB6-1695D7E3D31E}" sibTransId="{BE1FDBC5-3902-4DE8-84C1-85BF4BC7C980}"/>
    <dgm:cxn modelId="{AD84B08B-ABEB-479E-9C98-18E978982489}" type="presOf" srcId="{C1CD0515-950F-40F1-B628-9AFD6FB2FAD3}" destId="{B69B785A-6768-4E5A-8EB7-7F3694B115FD}" srcOrd="0" destOrd="0" presId="urn:microsoft.com/office/officeart/2005/8/layout/radial6"/>
    <dgm:cxn modelId="{45695A73-1C19-448C-83D1-E07B64788940}" type="presOf" srcId="{BFF9F1BF-D950-47AD-BE4C-1634F5B2D75E}" destId="{40BB8209-EE34-429F-A9F6-81FDE9BD6939}" srcOrd="0" destOrd="0" presId="urn:microsoft.com/office/officeart/2005/8/layout/radial6"/>
    <dgm:cxn modelId="{925242A0-B226-4C0E-B1DA-CC1941F88852}" type="presOf" srcId="{D874624E-07F4-40E9-BC1A-12AD140384D3}" destId="{F4160643-3CE0-4837-AB1A-CE7DB46822FA}" srcOrd="0" destOrd="0" presId="urn:microsoft.com/office/officeart/2005/8/layout/radial6"/>
    <dgm:cxn modelId="{950F6582-03E5-428D-8C77-C79973EAC1B6}" type="presParOf" srcId="{C1D82691-75FD-44E3-B6DD-E6431082AC5F}" destId="{F4160643-3CE0-4837-AB1A-CE7DB46822FA}" srcOrd="0" destOrd="0" presId="urn:microsoft.com/office/officeart/2005/8/layout/radial6"/>
    <dgm:cxn modelId="{FAEB6916-0B8A-4F5F-9702-8ABCA7DF9710}" type="presParOf" srcId="{C1D82691-75FD-44E3-B6DD-E6431082AC5F}" destId="{0BBB9A12-616A-4FE6-929B-5FC8C2BC2C6B}" srcOrd="1" destOrd="0" presId="urn:microsoft.com/office/officeart/2005/8/layout/radial6"/>
    <dgm:cxn modelId="{13A0A9AA-71CA-465A-BC6B-CD5DC0A9E48A}" type="presParOf" srcId="{C1D82691-75FD-44E3-B6DD-E6431082AC5F}" destId="{F30777F7-255F-4386-9E92-343248B1FF7E}" srcOrd="2" destOrd="0" presId="urn:microsoft.com/office/officeart/2005/8/layout/radial6"/>
    <dgm:cxn modelId="{DC049BA6-8EE8-4A27-A42F-61CB744AA631}" type="presParOf" srcId="{C1D82691-75FD-44E3-B6DD-E6431082AC5F}" destId="{4661E2D8-C5C5-495B-8661-7AB0B4450068}" srcOrd="3" destOrd="0" presId="urn:microsoft.com/office/officeart/2005/8/layout/radial6"/>
    <dgm:cxn modelId="{4EFEBE71-D2B2-4564-8EC1-62CFBA7E59D3}" type="presParOf" srcId="{C1D82691-75FD-44E3-B6DD-E6431082AC5F}" destId="{FFFAB8DD-A3A9-447C-A113-CD0F8C389530}" srcOrd="4" destOrd="0" presId="urn:microsoft.com/office/officeart/2005/8/layout/radial6"/>
    <dgm:cxn modelId="{F7567EE9-188E-4B96-AEC8-7AD4241A08CA}" type="presParOf" srcId="{C1D82691-75FD-44E3-B6DD-E6431082AC5F}" destId="{EAA23C15-2F9E-47F8-A0A8-5D8AD72702C3}" srcOrd="5" destOrd="0" presId="urn:microsoft.com/office/officeart/2005/8/layout/radial6"/>
    <dgm:cxn modelId="{47315FF0-CBDF-4F2D-B0F0-67EDA26A4BBC}" type="presParOf" srcId="{C1D82691-75FD-44E3-B6DD-E6431082AC5F}" destId="{B69B785A-6768-4E5A-8EB7-7F3694B115FD}" srcOrd="6" destOrd="0" presId="urn:microsoft.com/office/officeart/2005/8/layout/radial6"/>
    <dgm:cxn modelId="{13210E70-11A5-404D-8ED1-660C4FB3BD46}" type="presParOf" srcId="{C1D82691-75FD-44E3-B6DD-E6431082AC5F}" destId="{0A6D0E21-99EF-461E-84D1-20733099E39E}" srcOrd="7" destOrd="0" presId="urn:microsoft.com/office/officeart/2005/8/layout/radial6"/>
    <dgm:cxn modelId="{37056D9F-532A-4867-874F-46DE1828935E}" type="presParOf" srcId="{C1D82691-75FD-44E3-B6DD-E6431082AC5F}" destId="{F681EC20-458B-436A-9B8B-684A2661C4EF}" srcOrd="8" destOrd="0" presId="urn:microsoft.com/office/officeart/2005/8/layout/radial6"/>
    <dgm:cxn modelId="{51395233-32A6-472F-96C8-3F1B53F34E7E}" type="presParOf" srcId="{C1D82691-75FD-44E3-B6DD-E6431082AC5F}" destId="{A1379598-EF54-453E-97E9-DC1E59CE33E4}" srcOrd="9" destOrd="0" presId="urn:microsoft.com/office/officeart/2005/8/layout/radial6"/>
    <dgm:cxn modelId="{03330462-C99A-4EC3-80E5-328AD324FCF4}" type="presParOf" srcId="{C1D82691-75FD-44E3-B6DD-E6431082AC5F}" destId="{40BB8209-EE34-429F-A9F6-81FDE9BD6939}" srcOrd="10" destOrd="0" presId="urn:microsoft.com/office/officeart/2005/8/layout/radial6"/>
    <dgm:cxn modelId="{8E55D2C3-55FF-4865-9550-1169E03F20D2}" type="presParOf" srcId="{C1D82691-75FD-44E3-B6DD-E6431082AC5F}" destId="{B9B6E30B-39E2-40FC-B1D0-0D008AA1F854}" srcOrd="11" destOrd="0" presId="urn:microsoft.com/office/officeart/2005/8/layout/radial6"/>
    <dgm:cxn modelId="{83C11214-8820-482D-B13B-C232CE9413C7}" type="presParOf" srcId="{C1D82691-75FD-44E3-B6DD-E6431082AC5F}" destId="{D1F72771-D767-4FD0-A586-A9143AA87F1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2E1241-9B13-462B-B5C7-BD5CBA0BBB25}" type="doc">
      <dgm:prSet loTypeId="urn:microsoft.com/office/officeart/2005/8/layout/radial4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53917F-1564-4DDD-B6D3-C507947B9A22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Типы проектов</a:t>
          </a:r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5700FE8B-3EAD-4FA8-9DE5-832EF840C99D}" type="parTrans" cxnId="{83B3C262-DEB0-4918-88CA-FE941334D650}">
      <dgm:prSet/>
      <dgm:spPr/>
      <dgm:t>
        <a:bodyPr/>
        <a:lstStyle/>
        <a:p>
          <a:endParaRPr lang="ru-RU"/>
        </a:p>
      </dgm:t>
    </dgm:pt>
    <dgm:pt modelId="{C0A013A5-F3F5-4434-82D7-C17C5D93D0B4}" type="sibTrans" cxnId="{83B3C262-DEB0-4918-88CA-FE941334D650}">
      <dgm:prSet/>
      <dgm:spPr/>
      <dgm:t>
        <a:bodyPr/>
        <a:lstStyle/>
        <a:p>
          <a:endParaRPr lang="ru-RU"/>
        </a:p>
      </dgm:t>
    </dgm:pt>
    <dgm:pt modelId="{0C0A8CE0-1F4D-4B93-AD18-E0E63D43A627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Доминирующая деятельность  в проекте: исследовательская, поисковая, творческая, ролевая, прикладная (практико-ориентированная)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4ED43EAC-F9F6-4948-9F91-018138A0472F}" type="parTrans" cxnId="{F09B6482-0A62-4493-877C-9480AA47CD8B}">
      <dgm:prSet/>
      <dgm:spPr/>
      <dgm:t>
        <a:bodyPr/>
        <a:lstStyle/>
        <a:p>
          <a:endParaRPr lang="ru-RU"/>
        </a:p>
      </dgm:t>
    </dgm:pt>
    <dgm:pt modelId="{F581CDA3-8CBA-4F77-B34B-A88EAC5E9674}" type="sibTrans" cxnId="{F09B6482-0A62-4493-877C-9480AA47CD8B}">
      <dgm:prSet/>
      <dgm:spPr/>
      <dgm:t>
        <a:bodyPr/>
        <a:lstStyle/>
        <a:p>
          <a:endParaRPr lang="ru-RU"/>
        </a:p>
      </dgm:t>
    </dgm:pt>
    <dgm:pt modelId="{347515F2-37A2-49A4-8672-B1FB863A7201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Предметно-содержательная область: </a:t>
          </a:r>
          <a:r>
            <a:rPr lang="ru-RU" sz="1600" b="1" dirty="0" err="1" smtClean="0">
              <a:latin typeface="Times New Roman" pitchFamily="18" charset="0"/>
              <a:cs typeface="Times New Roman" pitchFamily="18" charset="0"/>
            </a:rPr>
            <a:t>монопроект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(в рамках одной области знания); </a:t>
          </a:r>
          <a:r>
            <a:rPr lang="ru-RU" sz="1600" b="1" dirty="0" err="1" smtClean="0">
              <a:latin typeface="Times New Roman" pitchFamily="18" charset="0"/>
              <a:cs typeface="Times New Roman" pitchFamily="18" charset="0"/>
            </a:rPr>
            <a:t>межпредметный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проект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258672C9-55FD-44C0-BB0D-ED41D2878930}" type="parTrans" cxnId="{E6F89FC1-0E0E-4BC5-A7AB-ECDC82DAE5A8}">
      <dgm:prSet/>
      <dgm:spPr/>
      <dgm:t>
        <a:bodyPr/>
        <a:lstStyle/>
        <a:p>
          <a:endParaRPr lang="ru-RU"/>
        </a:p>
      </dgm:t>
    </dgm:pt>
    <dgm:pt modelId="{404ABC48-ABE5-4417-9BC6-0B8AA6792817}" type="sibTrans" cxnId="{E6F89FC1-0E0E-4BC5-A7AB-ECDC82DAE5A8}">
      <dgm:prSet/>
      <dgm:spPr/>
      <dgm:t>
        <a:bodyPr/>
        <a:lstStyle/>
        <a:p>
          <a:endParaRPr lang="ru-RU"/>
        </a:p>
      </dgm:t>
    </dgm:pt>
    <dgm:pt modelId="{79768D75-962F-4B5A-BC9E-65A34F755C6D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По характеру контактов (среди участников одной школы, класса, города, региона, страны, разных стран мира). 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1431CBD2-F31B-4A1D-A611-795E94769EBA}" type="parTrans" cxnId="{5B5D2AB2-962E-4453-B7FA-2200B9C4A722}">
      <dgm:prSet/>
      <dgm:spPr/>
      <dgm:t>
        <a:bodyPr/>
        <a:lstStyle/>
        <a:p>
          <a:endParaRPr lang="ru-RU"/>
        </a:p>
      </dgm:t>
    </dgm:pt>
    <dgm:pt modelId="{24C82672-D88F-496B-A67C-C033AC74907E}" type="sibTrans" cxnId="{5B5D2AB2-962E-4453-B7FA-2200B9C4A722}">
      <dgm:prSet/>
      <dgm:spPr/>
      <dgm:t>
        <a:bodyPr/>
        <a:lstStyle/>
        <a:p>
          <a:endParaRPr lang="ru-RU"/>
        </a:p>
      </dgm:t>
    </dgm:pt>
    <dgm:pt modelId="{91BAE92C-AE8A-4ACE-B9FC-822B97E0B5BF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Количеству участников проекта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EF769765-9860-464A-BAEC-06E345F98FAD}" type="parTrans" cxnId="{1AA5385D-6482-4C41-B11F-0E019597ADD8}">
      <dgm:prSet/>
      <dgm:spPr/>
      <dgm:t>
        <a:bodyPr/>
        <a:lstStyle/>
        <a:p>
          <a:endParaRPr lang="ru-RU"/>
        </a:p>
      </dgm:t>
    </dgm:pt>
    <dgm:pt modelId="{8ADE74A8-A2DB-4E7F-89F3-E8303309041C}" type="sibTrans" cxnId="{1AA5385D-6482-4C41-B11F-0E019597ADD8}">
      <dgm:prSet/>
      <dgm:spPr/>
      <dgm:t>
        <a:bodyPr/>
        <a:lstStyle/>
        <a:p>
          <a:endParaRPr lang="ru-RU"/>
        </a:p>
      </dgm:t>
    </dgm:pt>
    <dgm:pt modelId="{CACC5B57-1F35-4A2D-8173-361DF14BF348}" type="pres">
      <dgm:prSet presAssocID="{7D2E1241-9B13-462B-B5C7-BD5CBA0BBB2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27D77D-985F-4DA9-8206-A62CDACF6EA1}" type="pres">
      <dgm:prSet presAssocID="{0C53917F-1564-4DDD-B6D3-C507947B9A22}" presName="centerShape" presStyleLbl="node0" presStyleIdx="0" presStyleCnt="1"/>
      <dgm:spPr/>
      <dgm:t>
        <a:bodyPr/>
        <a:lstStyle/>
        <a:p>
          <a:endParaRPr lang="ru-RU"/>
        </a:p>
      </dgm:t>
    </dgm:pt>
    <dgm:pt modelId="{9FCA16A2-99AE-482A-831C-C20DA52169AB}" type="pres">
      <dgm:prSet presAssocID="{4ED43EAC-F9F6-4948-9F91-018138A0472F}" presName="parTrans" presStyleLbl="bgSibTrans2D1" presStyleIdx="0" presStyleCnt="4"/>
      <dgm:spPr/>
      <dgm:t>
        <a:bodyPr/>
        <a:lstStyle/>
        <a:p>
          <a:endParaRPr lang="ru-RU"/>
        </a:p>
      </dgm:t>
    </dgm:pt>
    <dgm:pt modelId="{2F5E98D6-BCB8-411C-9B5F-E1916E97E7C5}" type="pres">
      <dgm:prSet presAssocID="{0C0A8CE0-1F4D-4B93-AD18-E0E63D43A627}" presName="node" presStyleLbl="node1" presStyleIdx="0" presStyleCnt="4" custScaleX="117197" custScaleY="130841" custRadScaleRad="98395" custRadScaleInc="-92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545DB-D725-48ED-A2A8-5C843DCC9B03}" type="pres">
      <dgm:prSet presAssocID="{EF769765-9860-464A-BAEC-06E345F98FAD}" presName="parTrans" presStyleLbl="bgSibTrans2D1" presStyleIdx="1" presStyleCnt="4"/>
      <dgm:spPr/>
      <dgm:t>
        <a:bodyPr/>
        <a:lstStyle/>
        <a:p>
          <a:endParaRPr lang="ru-RU"/>
        </a:p>
      </dgm:t>
    </dgm:pt>
    <dgm:pt modelId="{CE1B0341-4FAE-4E07-9A3C-A0BF5EF636A0}" type="pres">
      <dgm:prSet presAssocID="{91BAE92C-AE8A-4ACE-B9FC-822B97E0B5BF}" presName="node" presStyleLbl="node1" presStyleIdx="1" presStyleCnt="4" custRadScaleRad="130413" custRadScaleInc="-250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9C0D62-2DF5-4536-8A1F-3F863851A752}" type="pres">
      <dgm:prSet presAssocID="{258672C9-55FD-44C0-BB0D-ED41D2878930}" presName="parTrans" presStyleLbl="bgSibTrans2D1" presStyleIdx="2" presStyleCnt="4"/>
      <dgm:spPr/>
      <dgm:t>
        <a:bodyPr/>
        <a:lstStyle/>
        <a:p>
          <a:endParaRPr lang="ru-RU"/>
        </a:p>
      </dgm:t>
    </dgm:pt>
    <dgm:pt modelId="{2F35D801-B122-4106-B6A3-9BF6FA87D048}" type="pres">
      <dgm:prSet presAssocID="{347515F2-37A2-49A4-8672-B1FB863A7201}" presName="node" presStyleLbl="node1" presStyleIdx="2" presStyleCnt="4" custScaleX="133144" custScaleY="113542" custRadScaleRad="126829" custRadScaleInc="263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F4A7FC-638B-40D2-8A24-D892004FA46D}" type="pres">
      <dgm:prSet presAssocID="{1431CBD2-F31B-4A1D-A611-795E94769EBA}" presName="parTrans" presStyleLbl="bgSibTrans2D1" presStyleIdx="3" presStyleCnt="4"/>
      <dgm:spPr/>
      <dgm:t>
        <a:bodyPr/>
        <a:lstStyle/>
        <a:p>
          <a:endParaRPr lang="ru-RU"/>
        </a:p>
      </dgm:t>
    </dgm:pt>
    <dgm:pt modelId="{C704412E-854B-4028-8D91-193162403FA4}" type="pres">
      <dgm:prSet presAssocID="{79768D75-962F-4B5A-BC9E-65A34F755C6D}" presName="node" presStyleLbl="node1" presStyleIdx="3" presStyleCnt="4" custScaleX="113864" custScaleY="127754" custRadScaleRad="100968" custRadScaleInc="5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A4ADA1-2A61-404F-823C-987F3A76FD77}" type="presOf" srcId="{0C53917F-1564-4DDD-B6D3-C507947B9A22}" destId="{FE27D77D-985F-4DA9-8206-A62CDACF6EA1}" srcOrd="0" destOrd="0" presId="urn:microsoft.com/office/officeart/2005/8/layout/radial4"/>
    <dgm:cxn modelId="{1CF9CC03-48F4-40BF-A493-E29C4EBFDDBC}" type="presOf" srcId="{7D2E1241-9B13-462B-B5C7-BD5CBA0BBB25}" destId="{CACC5B57-1F35-4A2D-8173-361DF14BF348}" srcOrd="0" destOrd="0" presId="urn:microsoft.com/office/officeart/2005/8/layout/radial4"/>
    <dgm:cxn modelId="{F09B6482-0A62-4493-877C-9480AA47CD8B}" srcId="{0C53917F-1564-4DDD-B6D3-C507947B9A22}" destId="{0C0A8CE0-1F4D-4B93-AD18-E0E63D43A627}" srcOrd="0" destOrd="0" parTransId="{4ED43EAC-F9F6-4948-9F91-018138A0472F}" sibTransId="{F581CDA3-8CBA-4F77-B34B-A88EAC5E9674}"/>
    <dgm:cxn modelId="{E6F89FC1-0E0E-4BC5-A7AB-ECDC82DAE5A8}" srcId="{0C53917F-1564-4DDD-B6D3-C507947B9A22}" destId="{347515F2-37A2-49A4-8672-B1FB863A7201}" srcOrd="2" destOrd="0" parTransId="{258672C9-55FD-44C0-BB0D-ED41D2878930}" sibTransId="{404ABC48-ABE5-4417-9BC6-0B8AA6792817}"/>
    <dgm:cxn modelId="{C0D6E675-C1F2-4ECE-A6B0-BD051326FFB4}" type="presOf" srcId="{91BAE92C-AE8A-4ACE-B9FC-822B97E0B5BF}" destId="{CE1B0341-4FAE-4E07-9A3C-A0BF5EF636A0}" srcOrd="0" destOrd="0" presId="urn:microsoft.com/office/officeart/2005/8/layout/radial4"/>
    <dgm:cxn modelId="{6711FD56-337C-4657-8BB0-902892E1A218}" type="presOf" srcId="{1431CBD2-F31B-4A1D-A611-795E94769EBA}" destId="{E7F4A7FC-638B-40D2-8A24-D892004FA46D}" srcOrd="0" destOrd="0" presId="urn:microsoft.com/office/officeart/2005/8/layout/radial4"/>
    <dgm:cxn modelId="{751B2245-0652-4CDC-8977-2289E3416D7D}" type="presOf" srcId="{347515F2-37A2-49A4-8672-B1FB863A7201}" destId="{2F35D801-B122-4106-B6A3-9BF6FA87D048}" srcOrd="0" destOrd="0" presId="urn:microsoft.com/office/officeart/2005/8/layout/radial4"/>
    <dgm:cxn modelId="{83B3C262-DEB0-4918-88CA-FE941334D650}" srcId="{7D2E1241-9B13-462B-B5C7-BD5CBA0BBB25}" destId="{0C53917F-1564-4DDD-B6D3-C507947B9A22}" srcOrd="0" destOrd="0" parTransId="{5700FE8B-3EAD-4FA8-9DE5-832EF840C99D}" sibTransId="{C0A013A5-F3F5-4434-82D7-C17C5D93D0B4}"/>
    <dgm:cxn modelId="{5B5D2AB2-962E-4453-B7FA-2200B9C4A722}" srcId="{0C53917F-1564-4DDD-B6D3-C507947B9A22}" destId="{79768D75-962F-4B5A-BC9E-65A34F755C6D}" srcOrd="3" destOrd="0" parTransId="{1431CBD2-F31B-4A1D-A611-795E94769EBA}" sibTransId="{24C82672-D88F-496B-A67C-C033AC74907E}"/>
    <dgm:cxn modelId="{1AA5385D-6482-4C41-B11F-0E019597ADD8}" srcId="{0C53917F-1564-4DDD-B6D3-C507947B9A22}" destId="{91BAE92C-AE8A-4ACE-B9FC-822B97E0B5BF}" srcOrd="1" destOrd="0" parTransId="{EF769765-9860-464A-BAEC-06E345F98FAD}" sibTransId="{8ADE74A8-A2DB-4E7F-89F3-E8303309041C}"/>
    <dgm:cxn modelId="{27B73EFD-1EA8-40F5-9FC5-84ADAA9F0B54}" type="presOf" srcId="{79768D75-962F-4B5A-BC9E-65A34F755C6D}" destId="{C704412E-854B-4028-8D91-193162403FA4}" srcOrd="0" destOrd="0" presId="urn:microsoft.com/office/officeart/2005/8/layout/radial4"/>
    <dgm:cxn modelId="{CA99E9A5-DE91-4A54-A3BA-82FD3FC3BE35}" type="presOf" srcId="{4ED43EAC-F9F6-4948-9F91-018138A0472F}" destId="{9FCA16A2-99AE-482A-831C-C20DA52169AB}" srcOrd="0" destOrd="0" presId="urn:microsoft.com/office/officeart/2005/8/layout/radial4"/>
    <dgm:cxn modelId="{C037AA7E-CC63-48D0-96FB-2A53092CE856}" type="presOf" srcId="{0C0A8CE0-1F4D-4B93-AD18-E0E63D43A627}" destId="{2F5E98D6-BCB8-411C-9B5F-E1916E97E7C5}" srcOrd="0" destOrd="0" presId="urn:microsoft.com/office/officeart/2005/8/layout/radial4"/>
    <dgm:cxn modelId="{2204D92A-A492-4915-8E79-A71B353A87EF}" type="presOf" srcId="{258672C9-55FD-44C0-BB0D-ED41D2878930}" destId="{A79C0D62-2DF5-4536-8A1F-3F863851A752}" srcOrd="0" destOrd="0" presId="urn:microsoft.com/office/officeart/2005/8/layout/radial4"/>
    <dgm:cxn modelId="{1E519255-C1E1-432E-B5F4-AD16054C23DD}" type="presOf" srcId="{EF769765-9860-464A-BAEC-06E345F98FAD}" destId="{8D1545DB-D725-48ED-A2A8-5C843DCC9B03}" srcOrd="0" destOrd="0" presId="urn:microsoft.com/office/officeart/2005/8/layout/radial4"/>
    <dgm:cxn modelId="{81AE6D33-5CC1-47E1-ABE6-DB6AE2B651E4}" type="presParOf" srcId="{CACC5B57-1F35-4A2D-8173-361DF14BF348}" destId="{FE27D77D-985F-4DA9-8206-A62CDACF6EA1}" srcOrd="0" destOrd="0" presId="urn:microsoft.com/office/officeart/2005/8/layout/radial4"/>
    <dgm:cxn modelId="{1920EE1E-A53B-4429-9296-6EFD3CF4A13E}" type="presParOf" srcId="{CACC5B57-1F35-4A2D-8173-361DF14BF348}" destId="{9FCA16A2-99AE-482A-831C-C20DA52169AB}" srcOrd="1" destOrd="0" presId="urn:microsoft.com/office/officeart/2005/8/layout/radial4"/>
    <dgm:cxn modelId="{97869857-2A1C-41E0-A8A0-FB9A0CB93F71}" type="presParOf" srcId="{CACC5B57-1F35-4A2D-8173-361DF14BF348}" destId="{2F5E98D6-BCB8-411C-9B5F-E1916E97E7C5}" srcOrd="2" destOrd="0" presId="urn:microsoft.com/office/officeart/2005/8/layout/radial4"/>
    <dgm:cxn modelId="{4AD67065-5EF6-4071-B9DA-5D27047179A5}" type="presParOf" srcId="{CACC5B57-1F35-4A2D-8173-361DF14BF348}" destId="{8D1545DB-D725-48ED-A2A8-5C843DCC9B03}" srcOrd="3" destOrd="0" presId="urn:microsoft.com/office/officeart/2005/8/layout/radial4"/>
    <dgm:cxn modelId="{BC2AA7D7-3941-4A78-81E6-2B590C867FB9}" type="presParOf" srcId="{CACC5B57-1F35-4A2D-8173-361DF14BF348}" destId="{CE1B0341-4FAE-4E07-9A3C-A0BF5EF636A0}" srcOrd="4" destOrd="0" presId="urn:microsoft.com/office/officeart/2005/8/layout/radial4"/>
    <dgm:cxn modelId="{0C077F05-760B-4851-930A-BBF1713FF245}" type="presParOf" srcId="{CACC5B57-1F35-4A2D-8173-361DF14BF348}" destId="{A79C0D62-2DF5-4536-8A1F-3F863851A752}" srcOrd="5" destOrd="0" presId="urn:microsoft.com/office/officeart/2005/8/layout/radial4"/>
    <dgm:cxn modelId="{E3DB7BB1-FFB9-400A-BF8F-1BE6BD0E9EB0}" type="presParOf" srcId="{CACC5B57-1F35-4A2D-8173-361DF14BF348}" destId="{2F35D801-B122-4106-B6A3-9BF6FA87D048}" srcOrd="6" destOrd="0" presId="urn:microsoft.com/office/officeart/2005/8/layout/radial4"/>
    <dgm:cxn modelId="{3C37152E-D22E-4217-947A-5A8F9ED01785}" type="presParOf" srcId="{CACC5B57-1F35-4A2D-8173-361DF14BF348}" destId="{E7F4A7FC-638B-40D2-8A24-D892004FA46D}" srcOrd="7" destOrd="0" presId="urn:microsoft.com/office/officeart/2005/8/layout/radial4"/>
    <dgm:cxn modelId="{4B0E653C-A686-4EC3-9D2E-072B45BD847E}" type="presParOf" srcId="{CACC5B57-1F35-4A2D-8173-361DF14BF348}" destId="{C704412E-854B-4028-8D91-193162403FA4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7595D5-133D-4337-B8B6-A47EFAA2B79B}">
      <dsp:nvSpPr>
        <dsp:cNvPr id="0" name=""/>
        <dsp:cNvSpPr/>
      </dsp:nvSpPr>
      <dsp:spPr>
        <a:xfrm>
          <a:off x="2930888" y="1512154"/>
          <a:ext cx="2397703" cy="20721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Варианты дифференциации</a:t>
          </a:r>
          <a:endParaRPr lang="ru-RU" sz="2000" kern="1200" dirty="0"/>
        </a:p>
      </dsp:txBody>
      <dsp:txXfrm>
        <a:off x="2930888" y="1512154"/>
        <a:ext cx="2397703" cy="2072185"/>
      </dsp:txXfrm>
    </dsp:sp>
    <dsp:sp modelId="{00AADA95-3A65-44DE-A49E-39B2245E4281}">
      <dsp:nvSpPr>
        <dsp:cNvPr id="0" name=""/>
        <dsp:cNvSpPr/>
      </dsp:nvSpPr>
      <dsp:spPr>
        <a:xfrm rot="16056715">
          <a:off x="3959516" y="1068346"/>
          <a:ext cx="236080" cy="4572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6056715">
        <a:off x="3959516" y="1068346"/>
        <a:ext cx="236080" cy="457263"/>
      </dsp:txXfrm>
    </dsp:sp>
    <dsp:sp modelId="{008B8E51-22FD-412A-BBDC-BB8FAEC62E5B}">
      <dsp:nvSpPr>
        <dsp:cNvPr id="0" name=""/>
        <dsp:cNvSpPr/>
      </dsp:nvSpPr>
      <dsp:spPr>
        <a:xfrm>
          <a:off x="2592290" y="-165028"/>
          <a:ext cx="2900007" cy="12329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Учебные группы однородного состава</a:t>
          </a:r>
          <a:endParaRPr lang="ru-RU" sz="2000" kern="1200" dirty="0"/>
        </a:p>
      </dsp:txBody>
      <dsp:txXfrm>
        <a:off x="2592290" y="-165028"/>
        <a:ext cx="2900007" cy="1232904"/>
      </dsp:txXfrm>
    </dsp:sp>
    <dsp:sp modelId="{88F2171C-41FC-486D-B070-255212618938}">
      <dsp:nvSpPr>
        <dsp:cNvPr id="0" name=""/>
        <dsp:cNvSpPr/>
      </dsp:nvSpPr>
      <dsp:spPr>
        <a:xfrm rot="21240007">
          <a:off x="5402488" y="2175253"/>
          <a:ext cx="201583" cy="4572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21240007">
        <a:off x="5402488" y="2175253"/>
        <a:ext cx="201583" cy="457263"/>
      </dsp:txXfrm>
    </dsp:sp>
    <dsp:sp modelId="{7E1EA173-4C72-42D5-8A9F-B2584EF22977}">
      <dsp:nvSpPr>
        <dsp:cNvPr id="0" name=""/>
        <dsp:cNvSpPr/>
      </dsp:nvSpPr>
      <dsp:spPr>
        <a:xfrm>
          <a:off x="5683481" y="1427931"/>
          <a:ext cx="2453422" cy="1656169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Внутригрупповая</a:t>
          </a:r>
          <a:r>
            <a:rPr lang="ru-RU" sz="2000" b="1" kern="1200" baseline="0" dirty="0" smtClean="0">
              <a:latin typeface="Times New Roman" pitchFamily="18" charset="0"/>
              <a:cs typeface="Times New Roman" pitchFamily="18" charset="0"/>
            </a:rPr>
            <a:t> дифференциация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83481" y="1427931"/>
        <a:ext cx="2453422" cy="1656169"/>
      </dsp:txXfrm>
    </dsp:sp>
    <dsp:sp modelId="{6EA96CB7-2ED6-44B2-AE89-DF299EBE5D9B}">
      <dsp:nvSpPr>
        <dsp:cNvPr id="0" name=""/>
        <dsp:cNvSpPr/>
      </dsp:nvSpPr>
      <dsp:spPr>
        <a:xfrm rot="11102766">
          <a:off x="2491095" y="2188873"/>
          <a:ext cx="315966" cy="4572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1102766">
        <a:off x="2491095" y="2188873"/>
        <a:ext cx="315966" cy="457263"/>
      </dsp:txXfrm>
    </dsp:sp>
    <dsp:sp modelId="{CFD5AC55-3EF0-40E4-BDB6-1EDFFE262BC8}">
      <dsp:nvSpPr>
        <dsp:cNvPr id="0" name=""/>
        <dsp:cNvSpPr/>
      </dsp:nvSpPr>
      <dsp:spPr>
        <a:xfrm>
          <a:off x="2" y="1224147"/>
          <a:ext cx="2348789" cy="2126290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Профильное обучение</a:t>
          </a:r>
          <a:endParaRPr lang="ru-RU" sz="2000" kern="1200" dirty="0"/>
        </a:p>
      </dsp:txBody>
      <dsp:txXfrm>
        <a:off x="2" y="1224147"/>
        <a:ext cx="2348789" cy="212629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F72771-D767-4FD0-A586-A9143AA87F12}">
      <dsp:nvSpPr>
        <dsp:cNvPr id="0" name=""/>
        <dsp:cNvSpPr/>
      </dsp:nvSpPr>
      <dsp:spPr>
        <a:xfrm>
          <a:off x="1700063" y="643657"/>
          <a:ext cx="4487094" cy="4487094"/>
        </a:xfrm>
        <a:prstGeom prst="blockArc">
          <a:avLst>
            <a:gd name="adj1" fmla="val 10893936"/>
            <a:gd name="adj2" fmla="val 16441317"/>
            <a:gd name="adj3" fmla="val 464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379598-EF54-453E-97E9-DC1E59CE33E4}">
      <dsp:nvSpPr>
        <dsp:cNvPr id="0" name=""/>
        <dsp:cNvSpPr/>
      </dsp:nvSpPr>
      <dsp:spPr>
        <a:xfrm>
          <a:off x="1699450" y="662987"/>
          <a:ext cx="4487094" cy="4487094"/>
        </a:xfrm>
        <a:prstGeom prst="blockArc">
          <a:avLst>
            <a:gd name="adj1" fmla="val 4700455"/>
            <a:gd name="adj2" fmla="val 10924273"/>
            <a:gd name="adj3" fmla="val 464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9B785A-6768-4E5A-8EB7-7F3694B115FD}">
      <dsp:nvSpPr>
        <dsp:cNvPr id="0" name=""/>
        <dsp:cNvSpPr/>
      </dsp:nvSpPr>
      <dsp:spPr>
        <a:xfrm>
          <a:off x="2360707" y="628678"/>
          <a:ext cx="4487094" cy="4487094"/>
        </a:xfrm>
        <a:prstGeom prst="blockArc">
          <a:avLst>
            <a:gd name="adj1" fmla="val 271838"/>
            <a:gd name="adj2" fmla="val 5743140"/>
            <a:gd name="adj3" fmla="val 464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61E2D8-C5C5-495B-8661-7AB0B4450068}">
      <dsp:nvSpPr>
        <dsp:cNvPr id="0" name=""/>
        <dsp:cNvSpPr/>
      </dsp:nvSpPr>
      <dsp:spPr>
        <a:xfrm>
          <a:off x="2364237" y="588774"/>
          <a:ext cx="4487094" cy="4487094"/>
        </a:xfrm>
        <a:prstGeom prst="blockArc">
          <a:avLst>
            <a:gd name="adj1" fmla="val 15391824"/>
            <a:gd name="adj2" fmla="val 334681"/>
            <a:gd name="adj3" fmla="val 46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160643-3CE0-4837-AB1A-CE7DB46822FA}">
      <dsp:nvSpPr>
        <dsp:cNvPr id="0" name=""/>
        <dsp:cNvSpPr/>
      </dsp:nvSpPr>
      <dsp:spPr>
        <a:xfrm>
          <a:off x="3250703" y="1800187"/>
          <a:ext cx="2065436" cy="206543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300" kern="1200" dirty="0" smtClean="0"/>
            <a:t>КТД</a:t>
          </a:r>
          <a:endParaRPr lang="ru-RU" sz="6300" kern="1200" dirty="0"/>
        </a:p>
      </dsp:txBody>
      <dsp:txXfrm>
        <a:off x="3250703" y="1800187"/>
        <a:ext cx="2065436" cy="2065436"/>
      </dsp:txXfrm>
    </dsp:sp>
    <dsp:sp modelId="{0BBB9A12-616A-4FE6-929B-5FC8C2BC2C6B}">
      <dsp:nvSpPr>
        <dsp:cNvPr id="0" name=""/>
        <dsp:cNvSpPr/>
      </dsp:nvSpPr>
      <dsp:spPr>
        <a:xfrm>
          <a:off x="2783697" y="-55790"/>
          <a:ext cx="2627245" cy="151378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Трудовые дела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83697" y="-55790"/>
        <a:ext cx="2627245" cy="1513787"/>
      </dsp:txXfrm>
    </dsp:sp>
    <dsp:sp modelId="{FFFAB8DD-A3A9-447C-A113-CD0F8C389530}">
      <dsp:nvSpPr>
        <dsp:cNvPr id="0" name=""/>
        <dsp:cNvSpPr/>
      </dsp:nvSpPr>
      <dsp:spPr>
        <a:xfrm>
          <a:off x="5443409" y="2162022"/>
          <a:ext cx="2690991" cy="1766629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Познавательные дела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43409" y="2162022"/>
        <a:ext cx="2690991" cy="1766629"/>
      </dsp:txXfrm>
    </dsp:sp>
    <dsp:sp modelId="{0A6D0E21-99EF-461E-84D1-20733099E39E}">
      <dsp:nvSpPr>
        <dsp:cNvPr id="0" name=""/>
        <dsp:cNvSpPr/>
      </dsp:nvSpPr>
      <dsp:spPr>
        <a:xfrm>
          <a:off x="2962672" y="4248478"/>
          <a:ext cx="2846401" cy="1608675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Художественные дела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62672" y="4248478"/>
        <a:ext cx="2846401" cy="1608675"/>
      </dsp:txXfrm>
    </dsp:sp>
    <dsp:sp modelId="{40BB8209-EE34-429F-A9F6-81FDE9BD6939}">
      <dsp:nvSpPr>
        <dsp:cNvPr id="0" name=""/>
        <dsp:cNvSpPr/>
      </dsp:nvSpPr>
      <dsp:spPr>
        <a:xfrm>
          <a:off x="442394" y="2016218"/>
          <a:ext cx="2621072" cy="1622222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Спортивные дела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2394" y="2016218"/>
        <a:ext cx="2621072" cy="162222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27D77D-985F-4DA9-8206-A62CDACF6EA1}">
      <dsp:nvSpPr>
        <dsp:cNvPr id="0" name=""/>
        <dsp:cNvSpPr/>
      </dsp:nvSpPr>
      <dsp:spPr>
        <a:xfrm>
          <a:off x="3093108" y="3349688"/>
          <a:ext cx="2274732" cy="22747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latin typeface="Times New Roman" pitchFamily="18" charset="0"/>
              <a:cs typeface="Times New Roman" pitchFamily="18" charset="0"/>
            </a:rPr>
            <a:t>Типы проектов</a:t>
          </a:r>
          <a:r>
            <a:rPr lang="ru-RU" sz="2900" kern="1200" dirty="0" smtClean="0"/>
            <a:t/>
          </a:r>
          <a:br>
            <a:rPr lang="ru-RU" sz="2900" kern="1200" dirty="0" smtClean="0"/>
          </a:br>
          <a:endParaRPr lang="ru-RU" sz="2900" kern="1200" dirty="0"/>
        </a:p>
      </dsp:txBody>
      <dsp:txXfrm>
        <a:off x="3093108" y="3349688"/>
        <a:ext cx="2274732" cy="2274732"/>
      </dsp:txXfrm>
    </dsp:sp>
    <dsp:sp modelId="{9FCA16A2-99AE-482A-831C-C20DA52169AB}">
      <dsp:nvSpPr>
        <dsp:cNvPr id="0" name=""/>
        <dsp:cNvSpPr/>
      </dsp:nvSpPr>
      <dsp:spPr>
        <a:xfrm rot="11451213">
          <a:off x="1082590" y="3745097"/>
          <a:ext cx="1937447" cy="64829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5E98D6-BCB8-411C-9B5F-E1916E97E7C5}">
      <dsp:nvSpPr>
        <dsp:cNvPr id="0" name=""/>
        <dsp:cNvSpPr/>
      </dsp:nvSpPr>
      <dsp:spPr>
        <a:xfrm>
          <a:off x="-166391" y="2755848"/>
          <a:ext cx="2532622" cy="22619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Доминирующая деятельность  в проекте: исследовательская, поисковая, творческая, ролевая, прикладная (практико-ориентированная)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-166391" y="2755848"/>
        <a:ext cx="2532622" cy="2261975"/>
      </dsp:txXfrm>
    </dsp:sp>
    <dsp:sp modelId="{8D1545DB-D725-48ED-A2A8-5C843DCC9B03}">
      <dsp:nvSpPr>
        <dsp:cNvPr id="0" name=""/>
        <dsp:cNvSpPr/>
      </dsp:nvSpPr>
      <dsp:spPr>
        <a:xfrm rot="14022327">
          <a:off x="1132904" y="1932766"/>
          <a:ext cx="2919392" cy="64829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1B0341-4FAE-4E07-9A3C-A0BF5EF636A0}">
      <dsp:nvSpPr>
        <dsp:cNvPr id="0" name=""/>
        <dsp:cNvSpPr/>
      </dsp:nvSpPr>
      <dsp:spPr>
        <a:xfrm>
          <a:off x="648055" y="216025"/>
          <a:ext cx="2160996" cy="17287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Количеству участников проекта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48055" y="216025"/>
        <a:ext cx="2160996" cy="1728796"/>
      </dsp:txXfrm>
    </dsp:sp>
    <dsp:sp modelId="{A79C0D62-2DF5-4536-8A1F-3F863851A752}">
      <dsp:nvSpPr>
        <dsp:cNvPr id="0" name=""/>
        <dsp:cNvSpPr/>
      </dsp:nvSpPr>
      <dsp:spPr>
        <a:xfrm rot="18410559">
          <a:off x="4448053" y="1997572"/>
          <a:ext cx="2809624" cy="64829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35D801-B122-4106-B6A3-9BF6FA87D048}">
      <dsp:nvSpPr>
        <dsp:cNvPr id="0" name=""/>
        <dsp:cNvSpPr/>
      </dsp:nvSpPr>
      <dsp:spPr>
        <a:xfrm>
          <a:off x="5256600" y="216016"/>
          <a:ext cx="2877236" cy="19629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Предметно-содержательная область: </a:t>
          </a:r>
          <a:r>
            <a:rPr lang="ru-RU" sz="1600" b="1" kern="1200" dirty="0" err="1" smtClean="0">
              <a:latin typeface="Times New Roman" pitchFamily="18" charset="0"/>
              <a:cs typeface="Times New Roman" pitchFamily="18" charset="0"/>
            </a:rPr>
            <a:t>монопроект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 (в рамках одной области знания); </a:t>
          </a:r>
          <a:r>
            <a:rPr lang="ru-RU" sz="1600" b="1" kern="1200" dirty="0" err="1" smtClean="0">
              <a:latin typeface="Times New Roman" pitchFamily="18" charset="0"/>
              <a:cs typeface="Times New Roman" pitchFamily="18" charset="0"/>
            </a:rPr>
            <a:t>межпредметный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 проект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56600" y="216016"/>
        <a:ext cx="2877236" cy="1962910"/>
      </dsp:txXfrm>
    </dsp:sp>
    <dsp:sp modelId="{E7F4A7FC-638B-40D2-8A24-D892004FA46D}">
      <dsp:nvSpPr>
        <dsp:cNvPr id="0" name=""/>
        <dsp:cNvSpPr/>
      </dsp:nvSpPr>
      <dsp:spPr>
        <a:xfrm rot="20824463">
          <a:off x="5425393" y="3663704"/>
          <a:ext cx="1960473" cy="64829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04412E-854B-4028-8D91-193162403FA4}">
      <dsp:nvSpPr>
        <dsp:cNvPr id="0" name=""/>
        <dsp:cNvSpPr/>
      </dsp:nvSpPr>
      <dsp:spPr>
        <a:xfrm>
          <a:off x="6130731" y="2664285"/>
          <a:ext cx="2460596" cy="22086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По характеру контактов (среди участников одной школы, класса, города, региона, страны, разных стран мира). 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130731" y="2664285"/>
        <a:ext cx="2460596" cy="2208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8116D-E649-41C0-AD23-4AD59892FDE1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8A3B3-7403-4DB0-8914-1547D1C05C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8A3B3-7403-4DB0-8914-1547D1C05CE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8A3B3-7403-4DB0-8914-1547D1C05CE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8A3B3-7403-4DB0-8914-1547D1C05CE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8A3B3-7403-4DB0-8914-1547D1C05CE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8A3B3-7403-4DB0-8914-1547D1C05CE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8A3B3-7403-4DB0-8914-1547D1C05CE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8A3B3-7403-4DB0-8914-1547D1C05CE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8A3B3-7403-4DB0-8914-1547D1C05CE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8A3B3-7403-4DB0-8914-1547D1C05CE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8A3B3-7403-4DB0-8914-1547D1C05CE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8A3B3-7403-4DB0-8914-1547D1C05CE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8A3B3-7403-4DB0-8914-1547D1C05CE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8A3B3-7403-4DB0-8914-1547D1C05CE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8A3B3-7403-4DB0-8914-1547D1C05CE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8BAD216-9087-4CD2-A21D-F7C4B6AA40F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1049511-927D-4403-BCE6-0ADFDB6E26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AD216-9087-4CD2-A21D-F7C4B6AA40F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49511-927D-4403-BCE6-0ADFDB6E26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8BAD216-9087-4CD2-A21D-F7C4B6AA40F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049511-927D-4403-BCE6-0ADFDB6E26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AD216-9087-4CD2-A21D-F7C4B6AA40F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49511-927D-4403-BCE6-0ADFDB6E26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BAD216-9087-4CD2-A21D-F7C4B6AA40F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1049511-927D-4403-BCE6-0ADFDB6E26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AD216-9087-4CD2-A21D-F7C4B6AA40F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49511-927D-4403-BCE6-0ADFDB6E26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AD216-9087-4CD2-A21D-F7C4B6AA40F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49511-927D-4403-BCE6-0ADFDB6E26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AD216-9087-4CD2-A21D-F7C4B6AA40F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49511-927D-4403-BCE6-0ADFDB6E26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BAD216-9087-4CD2-A21D-F7C4B6AA40F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49511-927D-4403-BCE6-0ADFDB6E26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AD216-9087-4CD2-A21D-F7C4B6AA40F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49511-927D-4403-BCE6-0ADFDB6E26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AD216-9087-4CD2-A21D-F7C4B6AA40F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049511-927D-4403-BCE6-0ADFDB6E26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8BAD216-9087-4CD2-A21D-F7C4B6AA40F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1049511-927D-4403-BCE6-0ADFDB6E26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diagramData" Target="../diagrams/data2.xml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8.wmf"/><Relationship Id="rId4" Type="http://schemas.openxmlformats.org/officeDocument/2006/relationships/diagramLayout" Target="../diagrams/layout2.xml"/><Relationship Id="rId9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528641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Современные образовательные технологии в дополнительном образовании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Л.Н. </a:t>
            </a:r>
            <a:r>
              <a:rPr lang="ru-RU" sz="31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Карпунина</a:t>
            </a:r>
            <a:r>
              <a:rPr lang="ru-RU" sz="31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31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методист </a:t>
            </a:r>
            <a:br>
              <a:rPr lang="ru-RU" sz="27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ИМО  УМС  ГУО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552728" cy="92211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Игровые технологии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 образовательных игр:</a:t>
            </a:r>
          </a:p>
          <a:p>
            <a:pPr>
              <a:buBlip>
                <a:blip r:embed="rId3"/>
              </a:buBlip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дидактические: расширение кругозора, применение ЗУН на практике, развитие определенных умений и навыков;</a:t>
            </a:r>
          </a:p>
          <a:p>
            <a:pPr>
              <a:buBlip>
                <a:blip r:embed="rId3"/>
              </a:buBlip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-воспитательные: воспитание самостоятельности, сотрудничества, общительности,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коммуникативности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Blip>
                <a:blip r:embed="rId3"/>
              </a:buBlip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-развивающие: развитие качеств и структур личности;</a:t>
            </a:r>
          </a:p>
          <a:p>
            <a:pPr>
              <a:buBlip>
                <a:blip r:embed="rId3"/>
              </a:buBlip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-социальные: приобщение к нормам и ценностям общества, адаптация к условиям среды.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Технология проектного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143116"/>
            <a:ext cx="8229600" cy="39396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альтернатива классно-урочной системе, при которой не даются готовые знания, а используется технология защиты индивидуальных проектов.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MC900090555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573016"/>
            <a:ext cx="3259497" cy="27132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Функции педагога в проектном обучении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 lnSpcReduction="10000"/>
          </a:bodyPr>
          <a:lstStyle/>
          <a:p>
            <a:pPr lvl="0">
              <a:buBlip>
                <a:blip r:embed="rId3"/>
              </a:buBlip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помогает обучаемым в поиске источников</a:t>
            </a:r>
          </a:p>
          <a:p>
            <a:pPr lvl="0">
              <a:buBlip>
                <a:blip r:embed="rId3"/>
              </a:buBlip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Blip>
                <a:blip r:embed="rId3"/>
              </a:buBlip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 является источником информации</a:t>
            </a:r>
          </a:p>
          <a:p>
            <a:pPr lvl="0">
              <a:buBlip>
                <a:blip r:embed="rId3"/>
              </a:buBlip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Blip>
                <a:blip r:embed="rId3"/>
              </a:buBlip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поддерживает и поощряет учащихся</a:t>
            </a:r>
          </a:p>
          <a:p>
            <a:pPr lvl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Blip>
                <a:blip r:embed="rId3"/>
              </a:buBlip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координирует и корректирует весь процесс</a:t>
            </a:r>
          </a:p>
          <a:p>
            <a:pPr lvl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3"/>
              </a:buBlip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поддерживает непрерывную обратную связь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MC900088926.W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92280" y="980728"/>
            <a:ext cx="1799539" cy="1793138"/>
          </a:xfrm>
          <a:prstGeom prst="rect">
            <a:avLst/>
          </a:prstGeom>
        </p:spPr>
      </p:pic>
      <p:pic>
        <p:nvPicPr>
          <p:cNvPr id="5" name="Рисунок 4" descr="MC900090102.WM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04248" y="2852936"/>
            <a:ext cx="2028475" cy="1515605"/>
          </a:xfrm>
          <a:prstGeom prst="rect">
            <a:avLst/>
          </a:prstGeom>
        </p:spPr>
      </p:pic>
      <p:pic>
        <p:nvPicPr>
          <p:cNvPr id="6" name="Рисунок 5" descr="MC900357371.WM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36231" y="5013176"/>
            <a:ext cx="1807769" cy="1687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332656"/>
          <a:ext cx="8424936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Технологии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0034" y="1601416"/>
            <a:ext cx="8158162" cy="489941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Технология личностно-ориентированного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обучения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Технология индивидуализации обучения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(адаптивная)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Групповые технологии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Технология коллективной творческой деятельности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Технология исследовательского (проблемного) обучения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Игровые технологии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Технология проектного обучения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394580"/>
          </a:xfrm>
        </p:spPr>
        <p:txBody>
          <a:bodyPr/>
          <a:lstStyle/>
          <a:p>
            <a:r>
              <a:rPr lang="ru-RU" dirty="0" smtClean="0"/>
              <a:t>Спасибо  за внимание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14752"/>
            <a:ext cx="7239000" cy="2740984"/>
          </a:xfrm>
        </p:spPr>
        <p:txBody>
          <a:bodyPr/>
          <a:lstStyle/>
          <a:p>
            <a:pPr lvl="8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1261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Характер учебной деятельности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4653136"/>
            <a:ext cx="4089066" cy="1377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Образовательные технологии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углом вверх 4"/>
          <p:cNvSpPr/>
          <p:nvPr/>
        </p:nvSpPr>
        <p:spPr>
          <a:xfrm>
            <a:off x="6715140" y="3573016"/>
            <a:ext cx="1025212" cy="173051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углом вверх 6"/>
          <p:cNvSpPr/>
          <p:nvPr/>
        </p:nvSpPr>
        <p:spPr>
          <a:xfrm>
            <a:off x="1571604" y="3573016"/>
            <a:ext cx="912164" cy="1801950"/>
          </a:xfrm>
          <a:prstGeom prst="bentUp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844824"/>
            <a:ext cx="2880320" cy="1431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Репродуктивная деятельность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36096" y="1844824"/>
            <a:ext cx="2923258" cy="1503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Продуктивная деятельность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ройная стрелка влево/вправо/вверх 4"/>
          <p:cNvSpPr/>
          <p:nvPr/>
        </p:nvSpPr>
        <p:spPr>
          <a:xfrm>
            <a:off x="4139952" y="4221088"/>
            <a:ext cx="1216152" cy="850392"/>
          </a:xfrm>
          <a:prstGeom prst="leftRight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404664"/>
            <a:ext cx="6192688" cy="12003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Технология личностно-ориентированного обучения</a:t>
            </a: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3635896" y="1628800"/>
            <a:ext cx="2736304" cy="2448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Максимальное развитие индивидуальных познавательных способностей ребенка</a:t>
            </a:r>
            <a:endParaRPr lang="ru-RU" b="1" dirty="0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5868144" y="3933056"/>
            <a:ext cx="2736304" cy="216024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Работа с одаренными детьми, детьми – инвалидами</a:t>
            </a:r>
            <a:endParaRPr lang="ru-RU" sz="2400" b="1" dirty="0"/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539552" y="3861048"/>
            <a:ext cx="2952328" cy="252028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Программа составляется на каждого ученика, приспосабливается  к возможностям и динамике развития ребенка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735560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Технология индивидуализация обучения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211960" y="908720"/>
            <a:ext cx="571504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9512" y="1700809"/>
            <a:ext cx="862794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Учет индивидуальных способностей и возможностей обучающихся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611560" y="2348880"/>
          <a:ext cx="8136904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Групповые технологии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401080" cy="4968552"/>
          </a:xfrm>
        </p:spPr>
        <p:txBody>
          <a:bodyPr>
            <a:normAutofit/>
          </a:bodyPr>
          <a:lstStyle/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одновременная работа со всей группой</a:t>
            </a:r>
          </a:p>
          <a:p>
            <a:pPr lvl="0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работа в парах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групповая работа на принципах дифференциации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MC900292108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2996952"/>
            <a:ext cx="1817827" cy="1480414"/>
          </a:xfrm>
          <a:prstGeom prst="rect">
            <a:avLst/>
          </a:prstGeom>
        </p:spPr>
      </p:pic>
      <p:pic>
        <p:nvPicPr>
          <p:cNvPr id="6" name="Рисунок 5" descr="MC900088884.W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8" y="5085184"/>
            <a:ext cx="1792224" cy="1300277"/>
          </a:xfrm>
          <a:prstGeom prst="rect">
            <a:avLst/>
          </a:prstGeom>
        </p:spPr>
      </p:pic>
      <p:pic>
        <p:nvPicPr>
          <p:cNvPr id="7" name="Рисунок 6" descr="MC900343343.WM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04248" y="1916832"/>
            <a:ext cx="1649578" cy="17163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Технология КТД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(коллективной творческой деятельности)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совместной деятельности детей и взрослых, при которой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все члены коллектива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участвуют в планировании, подготовке, осуществлении и анализе любого дела.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Необходимо оценивание результатов!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04664"/>
          <a:ext cx="822960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Рисунок 2" descr="MC900089034.WM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32240" y="4725144"/>
            <a:ext cx="1792224" cy="1564538"/>
          </a:xfrm>
          <a:prstGeom prst="rect">
            <a:avLst/>
          </a:prstGeom>
        </p:spPr>
      </p:pic>
      <p:pic>
        <p:nvPicPr>
          <p:cNvPr id="5" name="Рисунок 4" descr="MC900335668.WM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55576" y="260648"/>
            <a:ext cx="1489944" cy="1772816"/>
          </a:xfrm>
          <a:prstGeom prst="rect">
            <a:avLst/>
          </a:prstGeom>
        </p:spPr>
      </p:pic>
      <p:pic>
        <p:nvPicPr>
          <p:cNvPr id="6" name="Рисунок 5" descr="MC900343337.WM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76256" y="476672"/>
            <a:ext cx="1817827" cy="1676095"/>
          </a:xfrm>
          <a:prstGeom prst="rect">
            <a:avLst/>
          </a:prstGeom>
        </p:spPr>
      </p:pic>
      <p:pic>
        <p:nvPicPr>
          <p:cNvPr id="7" name="Рисунок 6" descr="MC900090246.WM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39552" y="4437112"/>
            <a:ext cx="2707866" cy="1518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06613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Технология проблемного обучения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ru-RU" sz="1200" dirty="0" smtClean="0"/>
          </a:p>
          <a:p>
            <a:pPr lvl="0"/>
            <a:endParaRPr lang="ru-RU" sz="1200" dirty="0" smtClean="0"/>
          </a:p>
          <a:p>
            <a:pPr lvl="0"/>
            <a:endParaRPr lang="ru-RU" sz="1200" dirty="0" smtClean="0"/>
          </a:p>
          <a:p>
            <a:pPr lvl="0"/>
            <a:endParaRPr lang="ru-RU" sz="1200" dirty="0" smtClean="0"/>
          </a:p>
          <a:p>
            <a:pPr lvl="0"/>
            <a:endParaRPr lang="ru-RU" sz="1200" dirty="0" smtClean="0"/>
          </a:p>
          <a:p>
            <a:pPr lvl="0"/>
            <a:endParaRPr lang="ru-RU" sz="1200" dirty="0" smtClean="0"/>
          </a:p>
          <a:p>
            <a:pPr lvl="0"/>
            <a:endParaRPr lang="ru-RU" sz="1200" dirty="0" smtClean="0"/>
          </a:p>
          <a:p>
            <a:pPr lvl="0"/>
            <a:endParaRPr lang="ru-RU" sz="1200" dirty="0" smtClean="0"/>
          </a:p>
          <a:p>
            <a:pPr lvl="0"/>
            <a:endParaRPr lang="ru-RU" sz="1200" dirty="0" smtClean="0"/>
          </a:p>
          <a:p>
            <a:pPr lvl="0"/>
            <a:endParaRPr lang="ru-RU" sz="1200" dirty="0" smtClean="0"/>
          </a:p>
          <a:p>
            <a:pPr lvl="0"/>
            <a:endParaRPr lang="ru-RU" sz="1200" dirty="0" smtClean="0"/>
          </a:p>
          <a:p>
            <a:pPr lvl="0"/>
            <a:endParaRPr lang="ru-RU" sz="1200" dirty="0" smtClean="0"/>
          </a:p>
          <a:p>
            <a:pPr lvl="0"/>
            <a:endParaRPr lang="ru-RU" sz="1200" dirty="0" smtClean="0"/>
          </a:p>
          <a:p>
            <a:pPr lvl="0"/>
            <a:endParaRPr lang="ru-RU" sz="1200" dirty="0" smtClean="0"/>
          </a:p>
          <a:p>
            <a:pPr lvl="0"/>
            <a:endParaRPr lang="ru-RU" sz="1200" dirty="0" smtClean="0"/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1628800"/>
            <a:ext cx="3528392" cy="252028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Педагог создает проблемную ситуацию, направляет учеников на ее решение, организует поиск решения.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76056" y="3212976"/>
            <a:ext cx="3600400" cy="28803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Ученик ставится в позицию субъекта своего обучения, разрешает проблемную ситуацию, в результате чего приобретает новые знания и овладевает новыми способами действия.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0" name="Выгнутая вверх стрелка 9"/>
          <p:cNvSpPr/>
          <p:nvPr/>
        </p:nvSpPr>
        <p:spPr>
          <a:xfrm>
            <a:off x="4572000" y="2132856"/>
            <a:ext cx="1368152" cy="792088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336704" cy="77809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Виды проблемного обучения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2276872"/>
            <a:ext cx="2232248" cy="374441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u="sng" dirty="0" smtClean="0">
                <a:gradFill flip="none" rotWithShape="1">
                  <a:gsLst>
                    <a:gs pos="0">
                      <a:schemeClr val="lt1">
                        <a:shade val="30000"/>
                        <a:satMod val="115000"/>
                      </a:schemeClr>
                    </a:gs>
                    <a:gs pos="50000">
                      <a:schemeClr val="lt1">
                        <a:shade val="67500"/>
                        <a:satMod val="115000"/>
                      </a:schemeClr>
                    </a:gs>
                    <a:gs pos="100000">
                      <a:schemeClr val="lt1"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Times New Roman" pitchFamily="18" charset="0"/>
                <a:cs typeface="Times New Roman" pitchFamily="18" charset="0"/>
              </a:rPr>
              <a:t>Теоретическое исследование</a:t>
            </a:r>
            <a:r>
              <a:rPr lang="ru-RU" sz="2000" u="sng" dirty="0" smtClean="0">
                <a:gradFill flip="none" rotWithShape="1">
                  <a:gsLst>
                    <a:gs pos="0">
                      <a:schemeClr val="lt1">
                        <a:shade val="30000"/>
                        <a:satMod val="115000"/>
                      </a:schemeClr>
                    </a:gs>
                    <a:gs pos="50000">
                      <a:schemeClr val="lt1">
                        <a:shade val="67500"/>
                        <a:satMod val="115000"/>
                      </a:schemeClr>
                    </a:gs>
                    <a:gs pos="100000">
                      <a:schemeClr val="lt1"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</a:rPr>
              <a:t>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Обучение строится на основе предложения и решения теоретических  учебных проблем обучающимися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03848" y="2276872"/>
            <a:ext cx="2592288" cy="374441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gradFill flip="none" rotWithShape="1">
                  <a:gsLst>
                    <a:gs pos="0">
                      <a:schemeClr val="lt1">
                        <a:shade val="30000"/>
                        <a:satMod val="115000"/>
                      </a:schemeClr>
                    </a:gs>
                    <a:gs pos="50000">
                      <a:schemeClr val="lt1">
                        <a:shade val="67500"/>
                        <a:satMod val="115000"/>
                      </a:schemeClr>
                    </a:gs>
                    <a:gs pos="100000">
                      <a:schemeClr val="lt1">
                        <a:shade val="100000"/>
                        <a:satMod val="11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Times New Roman" pitchFamily="18" charset="0"/>
                <a:cs typeface="Times New Roman" pitchFamily="18" charset="0"/>
              </a:rPr>
              <a:t>Поиск практического решения (практическое творчество).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Обучение строится на основе предложения и решения практических учебных проблем и ситуаций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56176" y="2276872"/>
            <a:ext cx="2592288" cy="374441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gradFill flip="none" rotWithShape="1">
                  <a:gsLst>
                    <a:gs pos="0">
                      <a:schemeClr val="lt1">
                        <a:shade val="30000"/>
                        <a:satMod val="115000"/>
                      </a:schemeClr>
                    </a:gs>
                    <a:gs pos="50000">
                      <a:schemeClr val="lt1">
                        <a:shade val="67500"/>
                        <a:satMod val="115000"/>
                      </a:schemeClr>
                    </a:gs>
                    <a:gs pos="100000">
                      <a:schemeClr val="lt1">
                        <a:shade val="100000"/>
                        <a:satMod val="115000"/>
                      </a:schemeClr>
                    </a:gs>
                  </a:gsLst>
                  <a:path path="rect">
                    <a:fillToRect l="100000" b="100000"/>
                  </a:path>
                  <a:tileRect t="-100000" r="-100000"/>
                </a:gradFill>
                <a:latin typeface="Times New Roman" pitchFamily="18" charset="0"/>
                <a:cs typeface="Times New Roman" pitchFamily="18" charset="0"/>
              </a:rPr>
              <a:t>Разработка художественных решений (художественное творчество)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Обучение строится  на основе творческого воображения, музыкальных, изобразительных, театральных и прочих умений.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Выгнутая влево стрелка 7"/>
          <p:cNvSpPr/>
          <p:nvPr/>
        </p:nvSpPr>
        <p:spPr>
          <a:xfrm>
            <a:off x="899592" y="980728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право стрелка 8"/>
          <p:cNvSpPr/>
          <p:nvPr/>
        </p:nvSpPr>
        <p:spPr>
          <a:xfrm>
            <a:off x="7596336" y="980728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283968" y="112474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718</TotalTime>
  <Words>403</Words>
  <Application>Microsoft Office PowerPoint</Application>
  <PresentationFormat>Экран (4:3)</PresentationFormat>
  <Paragraphs>114</Paragraphs>
  <Slides>15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   Современные образовательные технологии в дополнительном образовании  Л.Н. Карпунина, методист  ИМО  УМС  ГУО</vt:lpstr>
      <vt:lpstr>Характер учебной деятельности</vt:lpstr>
      <vt:lpstr>Слайд 3</vt:lpstr>
      <vt:lpstr>Слайд 4</vt:lpstr>
      <vt:lpstr>Групповые технологии</vt:lpstr>
      <vt:lpstr>Технология КТД  (коллективной творческой деятельности)</vt:lpstr>
      <vt:lpstr>Слайд 7</vt:lpstr>
      <vt:lpstr>Технология проблемного обучения</vt:lpstr>
      <vt:lpstr>Виды проблемного обучения</vt:lpstr>
      <vt:lpstr>Игровые технологии </vt:lpstr>
      <vt:lpstr>     Технология проектного обучения</vt:lpstr>
      <vt:lpstr>Функции педагога в проектном обучении</vt:lpstr>
      <vt:lpstr> </vt:lpstr>
      <vt:lpstr>Технологии</vt:lpstr>
      <vt:lpstr>Спасибо  за внимание</vt:lpstr>
    </vt:vector>
  </TitlesOfParts>
  <Company>дтдм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образовательные технологии в дополнительном образовании</dc:title>
  <dc:creator>Елена</dc:creator>
  <cp:lastModifiedBy>Karpunina</cp:lastModifiedBy>
  <cp:revision>103</cp:revision>
  <dcterms:created xsi:type="dcterms:W3CDTF">2020-06-11T20:47:07Z</dcterms:created>
  <dcterms:modified xsi:type="dcterms:W3CDTF">2014-10-27T11:23:00Z</dcterms:modified>
</cp:coreProperties>
</file>