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61F23-C63A-43BF-82F9-7D78FC3A0938}" type="datetimeFigureOut">
              <a:rPr lang="ru-RU" smtClean="0"/>
              <a:pPr/>
              <a:t>09.01.2016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F4EE3-9534-477F-924A-7085DE4F8B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zer\Desktop\PSD.Kindergarten.Poster.Template.04.2480x35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1"/>
            <a:ext cx="9358346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7357" y="1214422"/>
            <a:ext cx="5444462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parajita" pitchFamily="34" charset="0"/>
              </a:rPr>
              <a:t>Использование нетрадиционной техники рисования 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parajita" pitchFamily="34" charset="0"/>
              </a:rPr>
              <a:t>в образовательной области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parajita" pitchFamily="34" charset="0"/>
              </a:rPr>
              <a:t> «Художественное творчество»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parajita" pitchFamily="34" charset="0"/>
              </a:rPr>
              <a:t> в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parajita" pitchFamily="34" charset="0"/>
              </a:rPr>
              <a:t>I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parajita" pitchFamily="34" charset="0"/>
              </a:rPr>
              <a:t> младшей группе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parajita" pitchFamily="34" charset="0"/>
            </a:endParaRPr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71472" y="285728"/>
            <a:ext cx="7715304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Техника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Ниткопись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 техника вызывает у детей бурный восторг. Вам понадобятся хлопчатобумажные нитки №10, набор разведенных гуашевых или акварельных красок, которые необходимо время от времени размешивать и бумага. Нитки нарежьте так, чтобы ими было удобно работать малышам, 10-15 см, опустите нить в краску, чтобы она пропиталась. Держа ее за кончик, аккуратно уложите на лист бумаги и накройте другим листом так, чтобы кончик нити высовывался. Держите верхний лист, а нитку вытягивайте. Получилось очень красивое изображение.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1" y="1071546"/>
            <a:ext cx="785817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Работа в </a:t>
            </a:r>
            <a:r>
              <a:rPr lang="ru-RU" dirty="0" smtClean="0"/>
              <a:t>этом направлении, рисование необычными материалами, оригинальными техниками позволяет детям ощутить незабываемые положительные эмоции. Результат обычно очень эффективный (сюрпризность) и почти не зависит от умелости и способностей. Нетрадиционные способы изображения достаточно просты по технологии и напоминают игру. А у детей в раннем возрасте игра является основным видом деятельности</a:t>
            </a:r>
            <a:endParaRPr lang="ru-RU" dirty="0"/>
          </a:p>
        </p:txBody>
      </p:sp>
    </p:spTree>
  </p:cSld>
  <p:clrMapOvr>
    <a:masterClrMapping/>
  </p:clrMapOvr>
  <p:transition>
    <p:wipe dir="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57224" y="1714488"/>
            <a:ext cx="76444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Segoe Script" pitchFamily="34" charset="0"/>
              </a:rPr>
              <a:t>Спасибо за внимание</a:t>
            </a:r>
            <a:endParaRPr lang="ru-RU" sz="4000" dirty="0">
              <a:latin typeface="Segoe Script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71538" y="214290"/>
            <a:ext cx="7215238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1. Пальцевая живопись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хэппинг.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jaVu Sans Light" pitchFamily="34" charset="0"/>
              <a:ea typeface="DejaVu Sans Light" pitchFamily="34" charset="0"/>
              <a:cs typeface="DejaVu Sans Light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Знакомить детей с нетрадиционной техникой рисования лучше с рисования пальчиками – это самый простой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способ получения изображения. В раннем возрасте многим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детям легче контролировать движения собственного пальчика, чем карандаша или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кисточки.  Можно рисовать точками, пятнышками, разводами. </a:t>
            </a:r>
            <a:r>
              <a:rPr lang="ru-RU" sz="1400" dirty="0" smtClean="0"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Еще можно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учить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детей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рисовать ладошками. Детям  очень нравится этот способ рисования.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Обмакиваем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ладонь ребенка в краску, и малыш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jaVu Sans Light" pitchFamily="34" charset="0"/>
                <a:ea typeface="DejaVu Sans Light" pitchFamily="34" charset="0"/>
                <a:cs typeface="DejaVu Sans Light" pitchFamily="34" charset="0"/>
              </a:rPr>
              <a:t> ставит ею отпечаток на бумаге.</a:t>
            </a:r>
          </a:p>
        </p:txBody>
      </p:sp>
    </p:spTree>
  </p:cSld>
  <p:clrMapOvr>
    <a:masterClrMapping/>
  </p:clrMapOvr>
  <p:transition>
    <p:wipe dir="d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142976" y="428604"/>
            <a:ext cx="707236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Оттиск печатками из картофеля.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Уже с раннего возраста можно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детей рисовать пробками, печатками из картофеля. Эта техника позволяет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многократно изображать один и тот же предмет, составляя из его отпечатков самые разнообразные композиции. Ребенок прижимает печатку к подушечке с краской и наносит оттиск на лист бумаги.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57166"/>
            <a:ext cx="8998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3. Оттиск отпечатками листьев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Очень интересно рисовать отпечатками листьев. </a:t>
            </a:r>
          </a:p>
          <a:p>
            <a:pPr algn="ctr"/>
            <a:r>
              <a:rPr lang="ru-RU" sz="2400" dirty="0" smtClean="0"/>
              <a:t>Гуляя с детьми на участке детского </a:t>
            </a:r>
            <a:r>
              <a:rPr lang="ru-RU" sz="2400" dirty="0" smtClean="0"/>
              <a:t>сада, </a:t>
            </a:r>
            <a:r>
              <a:rPr lang="ru-RU" sz="2400" dirty="0" smtClean="0"/>
              <a:t>мы собираем </a:t>
            </a:r>
          </a:p>
          <a:p>
            <a:pPr algn="ctr"/>
            <a:r>
              <a:rPr lang="ru-RU" sz="2400" dirty="0" smtClean="0"/>
              <a:t>листья с разных деревьев, отличающихся по форме, размеру. </a:t>
            </a:r>
          </a:p>
          <a:p>
            <a:pPr algn="ctr"/>
            <a:r>
              <a:rPr lang="ru-RU" sz="2400" dirty="0" smtClean="0"/>
              <a:t>Листья покрываем гуашью, затем окрашенной стороной кладем</a:t>
            </a:r>
          </a:p>
          <a:p>
            <a:pPr algn="ctr"/>
            <a:r>
              <a:rPr lang="ru-RU" sz="2400" dirty="0" smtClean="0"/>
              <a:t> на лист бумаги, прижимаем и </a:t>
            </a:r>
            <a:r>
              <a:rPr lang="ru-RU" sz="2400" dirty="0" smtClean="0"/>
              <a:t>снимаем: </a:t>
            </a:r>
            <a:r>
              <a:rPr lang="ru-RU" sz="2400" dirty="0" smtClean="0"/>
              <a:t>получается аккуратный </a:t>
            </a:r>
          </a:p>
          <a:p>
            <a:pPr algn="ctr"/>
            <a:r>
              <a:rPr lang="ru-RU" sz="2400" dirty="0" smtClean="0"/>
              <a:t>цветной отпечаток растения.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14347" y="214291"/>
            <a:ext cx="7286677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Техника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Тампование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раннего возраста можно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использовать технику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Тампование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Обмакнув 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ампон в краску,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создают образы. Получаются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легкие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воздушные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облака, пушистые одуванчики.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Еще один из видов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тампования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это оттиск смятой бумагой. Смятая бумага прижимается к штемпельной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подушечке с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краской,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на бумагу наносится оттиск.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285728"/>
            <a:ext cx="817278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5. Рисование свечой</a:t>
            </a:r>
            <a:r>
              <a:rPr lang="ru-RU" sz="2000" dirty="0" smtClean="0"/>
              <a:t>.</a:t>
            </a:r>
          </a:p>
          <a:p>
            <a:r>
              <a:rPr lang="ru-RU" dirty="0" smtClean="0"/>
              <a:t> 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/>
              <a:t>Детям очень нравиться рисовать свечкой.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/>
              <a:t>Рисуя невидимые штрихи или ставя точки,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/>
              <a:t>а затем </a:t>
            </a:r>
            <a:r>
              <a:rPr lang="ru-RU" sz="2800" dirty="0" smtClean="0"/>
              <a:t>нанося </a:t>
            </a:r>
            <a:r>
              <a:rPr lang="ru-RU" sz="2800" dirty="0" smtClean="0"/>
              <a:t>на лист краску</a:t>
            </a:r>
            <a:r>
              <a:rPr lang="ru-RU" sz="2800" dirty="0" smtClean="0"/>
              <a:t>, можно </a:t>
            </a:r>
            <a:r>
              <a:rPr lang="ru-RU" sz="2800" dirty="0" smtClean="0"/>
              <a:t>увидеть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/>
              <a:t> на листе дождь или волны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ipe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14349" y="285728"/>
            <a:ext cx="742955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Техника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Монопитие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 техника наиболее распространена. Согнув лист бумаги пополам, нанесите несколько капель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жидкой краски на одну часть листа, накройте второй половиной листа, развернув, вы увидите необычные узоры.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них можно увидеть цветы, облака, лисичку. Если нарисовать на одной стороне бабочку со сложенными крыльями,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накрыть изображение второй половиной, то можно увидеть, что бабочка расправила крылья и полетела. При помощи этих приемов легко объяснить детям закон симметрии.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00100" y="285728"/>
            <a:ext cx="6500858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Техника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Диапитие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Тампоном или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кистью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нанесите легкий слой краски на гладкую поверхность картона.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Сверху положите лист бумаги и предложите ребенку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нибудь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нарисовать карандашом,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стараясь не давить сильно на бумагу. На той стороне, которая была прижата к картону, получается оттиск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зеркальное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отображение рисунка с интересной фактурой и цветным фоном.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C:\Users\uzer\Desktop\PSD.Kindergarten.Poster.Template.04.2480x350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00034" y="285728"/>
            <a:ext cx="785818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Техника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Кляксография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Хорошо развивают воображение игры с кляксами (кляксография). Ребенок зачерпывает гуашь пластиковой ложечкой и выливает на бумагу. В результате получаются пятна в произвольном порядке. Затем лист накрывается другим листом и прижимается. Дети рассматривают изображение, определяют: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что же это похоже?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580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опа</cp:lastModifiedBy>
  <cp:revision>10</cp:revision>
  <dcterms:created xsi:type="dcterms:W3CDTF">2012-10-27T11:04:00Z</dcterms:created>
  <dcterms:modified xsi:type="dcterms:W3CDTF">2016-01-09T12:32:16Z</dcterms:modified>
</cp:coreProperties>
</file>