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20A64-C094-4C3E-ABD2-C82BA3051E7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BBA53-C4F7-4457-A0CE-11C2AF39A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60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20A64-C094-4C3E-ABD2-C82BA3051E76}" type="datetimeFigureOut">
              <a:rPr lang="ru-RU" smtClean="0"/>
              <a:t>06.10.2021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BBA53-C4F7-4457-A0CE-11C2AF39AA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92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858294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6467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5486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5834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27762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94857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7667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202445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36655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311387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67035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726591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77860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6586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800462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40386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440940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11207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49747"/>
      </p:ext>
    </p:extLst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32550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91251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701338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4400" smtClean="0">
                <a:solidFill>
                  <a:srgbClr val="0070C0"/>
                </a:solidFill>
              </a:rPr>
              <a:t>Вызовы цифровой эпохи</a:t>
            </a:r>
            <a:endParaRPr lang="ru-RU" altLang="ru-RU" sz="440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54700"/>
      </p:ext>
    </p:extLst>
  </p:cSld>
  <p:clrMapOvr>
    <a:masterClrMapping/>
  </p:clrMapOvr>
  <p:transition spd="slow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00553"/>
      </p:ext>
    </p:extLst>
  </p:cSld>
  <p:clrMapOvr>
    <a:masterClrMapping/>
  </p:clrMapOvr>
  <p:transition spd="slow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39850"/>
      </p:ext>
    </p:extLst>
  </p:cSld>
  <p:clrMapOvr>
    <a:masterClrMapping/>
  </p:clrMapOvr>
  <p:transition spd="slow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84363"/>
      </p:ext>
    </p:extLst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87863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42320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558226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2208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2400" b="1" smtClean="0">
                <a:solidFill>
                  <a:srgbClr val="00998F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2400" b="1" smtClean="0">
                <a:solidFill>
                  <a:srgbClr val="00998F"/>
                </a:solidFill>
                <a:latin typeface="Trebuchet MS" panose="020B0603020202020204" pitchFamily="34" charset="0"/>
              </a:rPr>
            </a:br>
            <a:r>
              <a:rPr lang="ru-RU" altLang="ru-RU" sz="2400" b="1" smtClean="0">
                <a:solidFill>
                  <a:srgbClr val="00998F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2400" b="1" smtClean="0">
                <a:solidFill>
                  <a:srgbClr val="00998F"/>
                </a:solidFill>
                <a:latin typeface="Trebuchet MS" panose="020B0603020202020204" pitchFamily="34" charset="0"/>
              </a:rPr>
            </a:br>
            <a:r>
              <a:rPr lang="ru-RU" altLang="ru-RU" sz="2400" b="1" smtClean="0">
                <a:solidFill>
                  <a:srgbClr val="00998F"/>
                </a:solidFill>
                <a:latin typeface="Trebuchet MS" panose="020B0603020202020204" pitchFamily="34" charset="0"/>
              </a:rPr>
              <a:t/>
            </a:r>
            <a:br>
              <a:rPr lang="ru-RU" altLang="ru-RU" sz="2400" b="1" smtClean="0">
                <a:solidFill>
                  <a:srgbClr val="00998F"/>
                </a:solidFill>
                <a:latin typeface="Trebuchet MS" panose="020B0603020202020204" pitchFamily="34" charset="0"/>
              </a:rPr>
            </a:br>
            <a:endParaRPr lang="ru-RU" altLang="ru-RU" sz="2400" b="1">
              <a:solidFill>
                <a:srgbClr val="00998F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8674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3200" b="1" smtClean="0">
                <a:solidFill>
                  <a:srgbClr val="B40000"/>
                </a:solidFill>
              </a:rPr>
              <a:t>Клиповое мышление</a:t>
            </a:r>
            <a:endParaRPr lang="ru-RU" altLang="ru-RU" sz="3200" b="1">
              <a:solidFill>
                <a:srgbClr val="B4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7265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4400" b="1" smtClean="0">
                <a:solidFill>
                  <a:srgbClr val="B40000"/>
                </a:solidFill>
              </a:rPr>
              <a:t>Клиповое мышление</a:t>
            </a:r>
            <a:endParaRPr lang="ru-RU" altLang="ru-RU" sz="4400" b="1">
              <a:solidFill>
                <a:srgbClr val="B4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04988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ClrTx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altLang="ru-RU" sz="2400" b="1" smtClean="0">
                <a:solidFill>
                  <a:srgbClr val="C00000"/>
                </a:solidFill>
              </a:rPr>
              <a:t>Деформация нормативной БПСД </a:t>
            </a:r>
            <a:br>
              <a:rPr lang="ru-RU" altLang="ru-RU" sz="2400" b="1" smtClean="0">
                <a:solidFill>
                  <a:srgbClr val="C00000"/>
                </a:solidFill>
              </a:rPr>
            </a:br>
            <a:r>
              <a:rPr lang="ru-RU" altLang="ru-RU" sz="2400" b="1" smtClean="0">
                <a:solidFill>
                  <a:srgbClr val="C00000"/>
                </a:solidFill>
              </a:rPr>
              <a:t>структуры человека феноменом цифровизации </a:t>
            </a:r>
            <a:endParaRPr lang="ru-RU" altLang="ru-RU" sz="2400" b="1">
              <a:solidFill>
                <a:srgbClr val="C0000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18507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15574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Microsoft Office PowerPoint</Application>
  <PresentationFormat>Экран (4:3)</PresentationFormat>
  <Paragraphs>5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Arial</vt:lpstr>
      <vt:lpstr>Calibri</vt:lpstr>
      <vt:lpstr>Calibri Light</vt:lpstr>
      <vt:lpstr>Trebuchet MS</vt:lpstr>
      <vt:lpstr>Тема Office</vt:lpstr>
      <vt:lpstr>Презентация PowerPoint</vt:lpstr>
      <vt:lpstr>Презентация PowerPoint</vt:lpstr>
      <vt:lpstr>Вызовы цифровой эпохи</vt:lpstr>
      <vt:lpstr>Презентация PowerPoint</vt:lpstr>
      <vt:lpstr>   </vt:lpstr>
      <vt:lpstr>Клиповое мышление</vt:lpstr>
      <vt:lpstr>Клиповое мышление</vt:lpstr>
      <vt:lpstr>Деформация нормативной БПСД  структуры человека феноменом цифровизации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Эльвира</dc:creator>
  <cp:lastModifiedBy>Эльвира</cp:lastModifiedBy>
  <cp:revision>1</cp:revision>
  <dcterms:created xsi:type="dcterms:W3CDTF">2021-10-06T13:23:20Z</dcterms:created>
  <dcterms:modified xsi:type="dcterms:W3CDTF">2021-10-06T13:23:20Z</dcterms:modified>
</cp:coreProperties>
</file>