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81" r:id="rId4"/>
    <p:sldId id="283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2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3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3EE3C4F-5D26-46CF-ADB2-41D12549CF17}" type="datetimeFigureOut">
              <a:rPr lang="ru-RU"/>
              <a:pPr>
                <a:defRPr/>
              </a:pPr>
              <a:t>14.02.2012</a:t>
            </a:fld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61C7BD0-7DA6-4801-8714-BD6B73A1B0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5EA88-876B-43C4-97B7-AF99B00133BE}" type="datetimeFigureOut">
              <a:rPr lang="ru-RU"/>
              <a:pPr>
                <a:defRPr/>
              </a:pPr>
              <a:t>14.02.2012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5D79F-AF5B-4593-9403-E20068391A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643E159-B8E6-4968-B3E1-485443DC0FE4}" type="datetimeFigureOut">
              <a:rPr lang="ru-RU"/>
              <a:pPr>
                <a:defRPr/>
              </a:pPr>
              <a:t>14.02.2012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7D1CC0ED-0A9D-4933-A554-11BF9C39FD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F375E-25BC-4F5E-A975-7D61B581D1CD}" type="datetimeFigureOut">
              <a:rPr lang="ru-RU"/>
              <a:pPr>
                <a:defRPr/>
              </a:pPr>
              <a:t>14.02.2012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4C0B1-6045-4BA9-8A67-4D9D9B85CB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BE615322-83E8-4310-A30A-381B1EBDBC9F}" type="datetimeFigureOut">
              <a:rPr lang="ru-RU"/>
              <a:pPr>
                <a:defRPr/>
              </a:pPr>
              <a:t>14.02.2012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29B2057-8B0B-479B-BAA0-D511AFB56A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D02A2-810A-41C9-A220-1E09E67F79A3}" type="datetimeFigureOut">
              <a:rPr lang="ru-RU"/>
              <a:pPr>
                <a:defRPr/>
              </a:pPr>
              <a:t>14.02.2012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173AD-C3C9-4A63-B058-105D427694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F86CC-01D4-49FF-A3B4-09E8E1DAB010}" type="datetimeFigureOut">
              <a:rPr lang="ru-RU"/>
              <a:pPr>
                <a:defRPr/>
              </a:pPr>
              <a:t>14.02.2012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C0D87-E968-4124-BE3D-4CBB15586E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32607-A4FE-4221-8CFD-E25F6D63F873}" type="datetimeFigureOut">
              <a:rPr lang="ru-RU"/>
              <a:pPr>
                <a:defRPr/>
              </a:pPr>
              <a:t>14.02.2012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77F84-F4A1-4456-9762-F168DB0E77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B1BDA-3450-44A4-9118-3810A1FE7A59}" type="datetimeFigureOut">
              <a:rPr lang="ru-RU"/>
              <a:pPr>
                <a:defRPr/>
              </a:pPr>
              <a:t>14.02.2012</a:t>
            </a:fld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8BE4C-B686-4CF7-80BB-46FFCA6243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EE89B-FEF2-4A99-8F49-E56E6456383B}" type="datetimeFigureOut">
              <a:rPr lang="ru-RU"/>
              <a:pPr>
                <a:defRPr/>
              </a:pPr>
              <a:t>14.02.2012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27E3F-D606-4405-B275-C4EFDD2323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2ACD85F-1FFE-4581-9312-82553C0C986D}" type="datetimeFigureOut">
              <a:rPr lang="ru-RU"/>
              <a:pPr>
                <a:defRPr/>
              </a:pPr>
              <a:t>14.02.2012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AC086CC-794D-4ABE-B388-332EEC30CC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95D7009C-D3A8-45B4-AAB1-259B46646DDF}" type="datetimeFigureOut">
              <a:rPr lang="ru-RU"/>
              <a:pPr>
                <a:defRPr/>
              </a:pPr>
              <a:t>14.02.2012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E7358FC0-B392-4F14-8277-F05EE01A75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7" r:id="rId3"/>
    <p:sldLayoutId id="2147483694" r:id="rId4"/>
    <p:sldLayoutId id="2147483693" r:id="rId5"/>
    <p:sldLayoutId id="2147483692" r:id="rId6"/>
    <p:sldLayoutId id="2147483691" r:id="rId7"/>
    <p:sldLayoutId id="2147483690" r:id="rId8"/>
    <p:sldLayoutId id="2147483698" r:id="rId9"/>
    <p:sldLayoutId id="2147483689" r:id="rId10"/>
    <p:sldLayoutId id="214748369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7223" y="1285860"/>
            <a:ext cx="7632000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gerian" pitchFamily="82" charset="0"/>
              </a:rPr>
              <a:t>Animals</a:t>
            </a:r>
            <a:endParaRPr lang="ru-RU" sz="1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seal</a:t>
            </a:r>
            <a:endParaRPr lang="ru-RU" dirty="0"/>
          </a:p>
        </p:txBody>
      </p:sp>
      <p:pic>
        <p:nvPicPr>
          <p:cNvPr id="21506" name="Picture 2" descr="E:\картинки\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2071688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monkeys</a:t>
            </a:r>
            <a:endParaRPr lang="ru-RU" dirty="0"/>
          </a:p>
        </p:txBody>
      </p:sp>
      <p:pic>
        <p:nvPicPr>
          <p:cNvPr id="22530" name="Picture 2" descr="E:\картинки\0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2357438"/>
            <a:ext cx="5715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dolphins</a:t>
            </a:r>
            <a:endParaRPr lang="ru-RU" dirty="0"/>
          </a:p>
        </p:txBody>
      </p:sp>
      <p:pic>
        <p:nvPicPr>
          <p:cNvPr id="23554" name="Picture 2" descr="E:\картинки\638e4456b4d60d6c_Jumping_Bottlenose_Dolphins.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785938"/>
            <a:ext cx="6350000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mouse</a:t>
            </a:r>
            <a:endParaRPr lang="ru-RU" dirty="0"/>
          </a:p>
        </p:txBody>
      </p:sp>
      <p:pic>
        <p:nvPicPr>
          <p:cNvPr id="24578" name="Picture 2" descr="E:\картинки\7119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2214563"/>
            <a:ext cx="5729288" cy="432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wolf</a:t>
            </a:r>
            <a:endParaRPr lang="ru-RU" dirty="0"/>
          </a:p>
        </p:txBody>
      </p:sp>
      <p:pic>
        <p:nvPicPr>
          <p:cNvPr id="25602" name="Picture 2" descr="E:\картинки\1268763996_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1714500"/>
            <a:ext cx="304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sheep</a:t>
            </a:r>
            <a:endParaRPr lang="ru-RU" dirty="0"/>
          </a:p>
        </p:txBody>
      </p:sp>
      <p:pic>
        <p:nvPicPr>
          <p:cNvPr id="26626" name="Picture 2" descr="E:\картинки\16403217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643063"/>
            <a:ext cx="47625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cat</a:t>
            </a:r>
            <a:endParaRPr lang="ru-RU" dirty="0"/>
          </a:p>
        </p:txBody>
      </p:sp>
      <p:pic>
        <p:nvPicPr>
          <p:cNvPr id="27650" name="Picture 2" descr="E:\картинки\1744727000382b088f706c6fb92b3c871e5884c8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2286000"/>
            <a:ext cx="523875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cow</a:t>
            </a:r>
            <a:endParaRPr lang="ru-RU" dirty="0"/>
          </a:p>
        </p:txBody>
      </p:sp>
      <p:pic>
        <p:nvPicPr>
          <p:cNvPr id="28674" name="Picture 2" descr="E:\картинки\a7176952b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2000250"/>
            <a:ext cx="63500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lion</a:t>
            </a:r>
            <a:endParaRPr lang="ru-RU" dirty="0"/>
          </a:p>
        </p:txBody>
      </p:sp>
      <p:pic>
        <p:nvPicPr>
          <p:cNvPr id="29698" name="Picture 2" descr="E:\картинки\animals_460-320x4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1785938"/>
            <a:ext cx="304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dog</a:t>
            </a:r>
            <a:endParaRPr lang="ru-RU" dirty="0"/>
          </a:p>
        </p:txBody>
      </p:sp>
      <p:pic>
        <p:nvPicPr>
          <p:cNvPr id="30722" name="Picture 2" descr="E:\картинки\barking-do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2143125"/>
            <a:ext cx="4852987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Tiger (s)</a:t>
            </a:r>
            <a:endParaRPr lang="ru-RU" dirty="0"/>
          </a:p>
        </p:txBody>
      </p:sp>
      <p:pic>
        <p:nvPicPr>
          <p:cNvPr id="14338" name="Picture 2" descr="E:\картинки\0_4044_6555acf7_X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2428875"/>
            <a:ext cx="4953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hare</a:t>
            </a:r>
            <a:endParaRPr lang="ru-RU" dirty="0"/>
          </a:p>
        </p:txBody>
      </p:sp>
      <p:pic>
        <p:nvPicPr>
          <p:cNvPr id="31746" name="Picture 2" descr="E:\картинки\bca8946d86e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2143125"/>
            <a:ext cx="6167437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zebra</a:t>
            </a:r>
            <a:endParaRPr lang="ru-RU" dirty="0"/>
          </a:p>
        </p:txBody>
      </p:sp>
      <p:pic>
        <p:nvPicPr>
          <p:cNvPr id="32770" name="Picture 2" descr="E:\картинки\c27bdd93550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1928813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crocodile</a:t>
            </a:r>
            <a:endParaRPr lang="ru-RU" dirty="0"/>
          </a:p>
        </p:txBody>
      </p:sp>
      <p:pic>
        <p:nvPicPr>
          <p:cNvPr id="33794" name="Picture 2" descr="E:\картинки\crocodile_marin_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2000250"/>
            <a:ext cx="6167437" cy="445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Penguins </a:t>
            </a:r>
            <a:endParaRPr lang="ru-RU" dirty="0"/>
          </a:p>
        </p:txBody>
      </p:sp>
      <p:pic>
        <p:nvPicPr>
          <p:cNvPr id="34818" name="Picture 2" descr="E:\картинки\EmpPengu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286000"/>
            <a:ext cx="49530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fox</a:t>
            </a:r>
            <a:endParaRPr lang="ru-RU" dirty="0"/>
          </a:p>
        </p:txBody>
      </p:sp>
      <p:pic>
        <p:nvPicPr>
          <p:cNvPr id="35842" name="Picture 2" descr="E:\картинки\f_41280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071688"/>
            <a:ext cx="5924550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snake</a:t>
            </a:r>
            <a:endParaRPr lang="ru-RU" dirty="0"/>
          </a:p>
        </p:txBody>
      </p:sp>
      <p:pic>
        <p:nvPicPr>
          <p:cNvPr id="36866" name="Picture 2" descr="E:\картинки\slide0002_image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857375"/>
            <a:ext cx="6715125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Giraffe </a:t>
            </a:r>
            <a:endParaRPr lang="ru-RU" dirty="0"/>
          </a:p>
        </p:txBody>
      </p:sp>
      <p:pic>
        <p:nvPicPr>
          <p:cNvPr id="37890" name="Picture 2" descr="E:\картинки\slide0007_image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928813"/>
            <a:ext cx="6072187" cy="473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hippo</a:t>
            </a:r>
            <a:endParaRPr lang="ru-RU" dirty="0"/>
          </a:p>
        </p:txBody>
      </p:sp>
      <p:pic>
        <p:nvPicPr>
          <p:cNvPr id="38914" name="Picture 2" descr="E:\картинки\wapos_ru_28983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2000250"/>
            <a:ext cx="4822825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39497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 smtClean="0"/>
              <a:t>What is your </a:t>
            </a:r>
            <a:r>
              <a:rPr lang="en-US" sz="5400" dirty="0" err="1" smtClean="0"/>
              <a:t>favourite</a:t>
            </a:r>
            <a:r>
              <a:rPr lang="en-US" sz="5400" dirty="0" smtClean="0"/>
              <a:t> animal?</a:t>
            </a:r>
            <a:br>
              <a:rPr lang="en-US" sz="5400" dirty="0" smtClean="0"/>
            </a:b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Describe it.</a:t>
            </a:r>
            <a:br>
              <a:rPr lang="en-US" sz="5400" dirty="0" smtClean="0"/>
            </a:b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Why do you like it?</a:t>
            </a:r>
            <a:endParaRPr lang="ru-RU" sz="5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Tigers</a:t>
            </a:r>
            <a:endParaRPr lang="ru-RU" dirty="0"/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They are black and orange.</a:t>
            </a:r>
          </a:p>
          <a:p>
            <a:r>
              <a:rPr lang="en-US" smtClean="0"/>
              <a:t>They have got a nose, eyes, a mouth with big teeth and a tail.</a:t>
            </a:r>
          </a:p>
          <a:p>
            <a:r>
              <a:rPr lang="en-US" smtClean="0"/>
              <a:t>They live in India, Africa and South America.</a:t>
            </a:r>
          </a:p>
          <a:p>
            <a:r>
              <a:rPr lang="en-US" smtClean="0"/>
              <a:t>Tigers eat meat.</a:t>
            </a:r>
          </a:p>
          <a:p>
            <a:r>
              <a:rPr lang="en-US" smtClean="0"/>
              <a:t>They can run, jump and swim.</a:t>
            </a:r>
          </a:p>
          <a:p>
            <a:r>
              <a:rPr lang="en-US" smtClean="0"/>
              <a:t>In the picture tigers are playing.</a:t>
            </a:r>
            <a:endParaRPr lang="ru-RU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/>
          </p:cNvSpPr>
          <p:nvPr>
            <p:ph type="title"/>
          </p:nvPr>
        </p:nvSpPr>
        <p:spPr bwMode="auto">
          <a:xfrm>
            <a:off x="684213" y="2133600"/>
            <a:ext cx="7239000" cy="1143000"/>
          </a:xfrm>
          <a:noFill/>
          <a:ln>
            <a:solidFill>
              <a:schemeClr val="bg1"/>
            </a:solidFill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en-US" sz="6000" cap="none" smtClean="0">
                <a:ln>
                  <a:noFill/>
                </a:ln>
                <a:solidFill>
                  <a:schemeClr val="accent1"/>
                </a:solidFill>
              </a:rPr>
              <a:t>Let us describe other animals</a:t>
            </a:r>
            <a:endParaRPr lang="ru-RU" sz="6000" cap="none" smtClean="0">
              <a:ln>
                <a:noFill/>
              </a:ln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parrot</a:t>
            </a:r>
            <a:endParaRPr lang="ru-RU" dirty="0"/>
          </a:p>
        </p:txBody>
      </p:sp>
      <p:pic>
        <p:nvPicPr>
          <p:cNvPr id="16386" name="Рисунок 2" descr="0_20ec3_627b0828_XL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2143125"/>
            <a:ext cx="4857750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bear</a:t>
            </a:r>
            <a:endParaRPr lang="ru-RU" dirty="0"/>
          </a:p>
        </p:txBody>
      </p:sp>
      <p:pic>
        <p:nvPicPr>
          <p:cNvPr id="17410" name="Picture 2" descr="E:\картинки\0_642b_a02b01e9_X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2143125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rabbit</a:t>
            </a:r>
            <a:endParaRPr lang="ru-RU" dirty="0"/>
          </a:p>
        </p:txBody>
      </p:sp>
      <p:pic>
        <p:nvPicPr>
          <p:cNvPr id="18434" name="Picture 2" descr="E:\картинки\0_13974_884d01ae_X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143125"/>
            <a:ext cx="55245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fish</a:t>
            </a:r>
            <a:endParaRPr lang="ru-RU" dirty="0"/>
          </a:p>
        </p:txBody>
      </p:sp>
      <p:pic>
        <p:nvPicPr>
          <p:cNvPr id="19458" name="Picture 2" descr="E:\картинки\0_e5a1_5621d48a_X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249488"/>
            <a:ext cx="5381625" cy="403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horse</a:t>
            </a:r>
            <a:endParaRPr lang="ru-RU" dirty="0"/>
          </a:p>
        </p:txBody>
      </p:sp>
      <p:pic>
        <p:nvPicPr>
          <p:cNvPr id="20482" name="Picture 2" descr="E:\картинки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2143125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25</TotalTime>
  <Words>47</Words>
  <Application>Microsoft Office PowerPoint</Application>
  <PresentationFormat>Экран (4:3)</PresentationFormat>
  <Paragraphs>7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28</vt:i4>
      </vt:variant>
    </vt:vector>
  </HeadingPairs>
  <TitlesOfParts>
    <vt:vector size="38" baseType="lpstr">
      <vt:lpstr>Trebuchet MS</vt:lpstr>
      <vt:lpstr>Arial</vt:lpstr>
      <vt:lpstr>Wingdings 2</vt:lpstr>
      <vt:lpstr>Wingdings</vt:lpstr>
      <vt:lpstr>Calibri</vt:lpstr>
      <vt:lpstr>Изящная</vt:lpstr>
      <vt:lpstr>Изящная</vt:lpstr>
      <vt:lpstr>Изящная</vt:lpstr>
      <vt:lpstr>Изящная</vt:lpstr>
      <vt:lpstr>Изящная</vt:lpstr>
      <vt:lpstr>Слайд 1</vt:lpstr>
      <vt:lpstr>Слайд 2</vt:lpstr>
      <vt:lpstr>Слайд 3</vt:lpstr>
      <vt:lpstr>Let us describe other animals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User</cp:lastModifiedBy>
  <cp:revision>4</cp:revision>
  <dcterms:created xsi:type="dcterms:W3CDTF">2011-02-25T09:07:45Z</dcterms:created>
  <dcterms:modified xsi:type="dcterms:W3CDTF">2012-02-14T10:12:34Z</dcterms:modified>
</cp:coreProperties>
</file>