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vobodnisport.info/images/stories/Velo/starievelo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vobodnisport.info/images/stories/Velo/starievelo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4392488" cy="1368152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К  В  Н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56001"/>
            <a:ext cx="8064896" cy="14732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cs typeface="Aharoni" pitchFamily="2" charset="-79"/>
              </a:rPr>
              <a:t>В </a:t>
            </a:r>
            <a:r>
              <a:rPr lang="ru-RU" sz="8000" b="1" dirty="0" smtClean="0">
                <a:solidFill>
                  <a:srgbClr val="FFFF00"/>
                </a:solidFill>
                <a:cs typeface="Aharoni" pitchFamily="2" charset="-79"/>
              </a:rPr>
              <a:t>Е </a:t>
            </a:r>
            <a:r>
              <a:rPr lang="ru-RU" sz="8000" b="1" dirty="0" smtClean="0">
                <a:solidFill>
                  <a:srgbClr val="7030A0"/>
                </a:solidFill>
                <a:cs typeface="Aharoni" pitchFamily="2" charset="-79"/>
              </a:rPr>
              <a:t>Л </a:t>
            </a:r>
            <a: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  <a:t>О </a:t>
            </a:r>
            <a:r>
              <a:rPr lang="ru-RU" sz="8000" b="1" dirty="0" smtClean="0">
                <a:solidFill>
                  <a:srgbClr val="00B050"/>
                </a:solidFill>
                <a:cs typeface="Aharoni" pitchFamily="2" charset="-79"/>
              </a:rPr>
              <a:t>С </a:t>
            </a:r>
            <a:r>
              <a:rPr lang="ru-RU" sz="8000" b="1" dirty="0" smtClean="0">
                <a:solidFill>
                  <a:srgbClr val="FFFF00"/>
                </a:solidFill>
                <a:cs typeface="Aharoni" pitchFamily="2" charset="-79"/>
              </a:rPr>
              <a:t>И </a:t>
            </a:r>
            <a:r>
              <a:rPr lang="ru-RU" sz="8000" b="1" dirty="0" smtClean="0">
                <a:solidFill>
                  <a:srgbClr val="7030A0"/>
                </a:solidFill>
                <a:cs typeface="Aharoni" pitchFamily="2" charset="-79"/>
              </a:rPr>
              <a:t>П </a:t>
            </a:r>
            <a:r>
              <a:rPr lang="ru-RU" sz="8000" b="1" dirty="0" smtClean="0">
                <a:solidFill>
                  <a:srgbClr val="FFFF00"/>
                </a:solidFill>
                <a:cs typeface="Aharoni" pitchFamily="2" charset="-79"/>
              </a:rPr>
              <a:t>Е </a:t>
            </a:r>
            <a:r>
              <a:rPr lang="ru-RU" sz="8000" b="1" dirty="0" smtClean="0">
                <a:solidFill>
                  <a:srgbClr val="00B050"/>
                </a:solidFill>
                <a:cs typeface="Aharoni" pitchFamily="2" charset="-79"/>
              </a:rPr>
              <a:t>Д</a:t>
            </a:r>
            <a:endParaRPr lang="ru-RU" sz="8000" b="1" dirty="0">
              <a:solidFill>
                <a:srgbClr val="00B05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9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6035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Из чего был сделан I велосипед?</a:t>
            </a:r>
          </a:p>
        </p:txBody>
      </p:sp>
      <p:pic>
        <p:nvPicPr>
          <p:cNvPr id="3" name="Рисунок 2" descr="Описание: b_270_200_16777215_0___images_stories_Velo_starievelo2.jpg">
            <a:hlinkClick r:id="rId2" tooltip="&quot;&quot;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10522" b="11762"/>
          <a:stretch/>
        </p:blipFill>
        <p:spPr bwMode="auto">
          <a:xfrm>
            <a:off x="1716284" y="2924944"/>
            <a:ext cx="2999732" cy="23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bicycle1865c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65" y="2636912"/>
            <a:ext cx="2843212" cy="24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520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/>
              <a:t>Где педали крутят, а велосипед не едет?</a:t>
            </a:r>
            <a:endParaRPr lang="ru-RU" sz="3200" b="1" dirty="0"/>
          </a:p>
        </p:txBody>
      </p:sp>
      <p:pic>
        <p:nvPicPr>
          <p:cNvPr id="3" name="Picture 3" descr="C:\Users\Венера\Desktop\для проекта\SAM_53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0572" r="4005"/>
          <a:stretch/>
        </p:blipFill>
        <p:spPr bwMode="auto">
          <a:xfrm>
            <a:off x="2771800" y="1988840"/>
            <a:ext cx="4142234" cy="4358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83" y="1556792"/>
            <a:ext cx="508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Какой велосипед не тонет?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2880320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3</a:t>
            </a:r>
            <a:r>
              <a:rPr lang="ru-RU" sz="6600" b="1" dirty="0" smtClean="0">
                <a:solidFill>
                  <a:srgbClr val="FF0000"/>
                </a:solidFill>
              </a:rPr>
              <a:t> тур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88840"/>
            <a:ext cx="692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Чем регулирует движение регулировщик?</a:t>
            </a:r>
            <a:endParaRPr lang="ru-RU" sz="2800" b="1" dirty="0"/>
          </a:p>
        </p:txBody>
      </p:sp>
      <p:pic>
        <p:nvPicPr>
          <p:cNvPr id="3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10" y="2269822"/>
            <a:ext cx="2832186" cy="37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5352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Расшифруй три буквы ЮИД?</a:t>
            </a:r>
            <a:endParaRPr lang="ru-RU" sz="3200" b="1" dirty="0"/>
          </a:p>
        </p:txBody>
      </p:sp>
      <p:pic>
        <p:nvPicPr>
          <p:cNvPr id="1026" name="Picture 2" descr="F:\DCIM\100PHOTO\SAM_53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12740" b="18211"/>
          <a:stretch/>
        </p:blipFill>
        <p:spPr bwMode="auto">
          <a:xfrm rot="20756148">
            <a:off x="496712" y="2353065"/>
            <a:ext cx="3967958" cy="306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54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50000" b="11227"/>
          <a:stretch/>
        </p:blipFill>
        <p:spPr bwMode="auto">
          <a:xfrm rot="823047">
            <a:off x="5009968" y="2888542"/>
            <a:ext cx="4164614" cy="2267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4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3149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ИГРА  «Светофор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5" descr="C09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00429"/>
            <a:ext cx="468052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620963" y="1989138"/>
            <a:ext cx="4441825" cy="185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Детям знать положено</a:t>
            </a:r>
          </a:p>
          <a:p>
            <a:pPr algn="ctr"/>
            <a:r>
              <a:rPr lang="ru-RU" sz="32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Правила дорожные!</a:t>
            </a:r>
          </a:p>
          <a:p>
            <a:pPr algn="ctr"/>
            <a:r>
              <a:rPr lang="ru-RU" sz="32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Ты, дружок, доверься им:</a:t>
            </a:r>
          </a:p>
          <a:p>
            <a:pPr algn="ctr"/>
            <a:r>
              <a:rPr lang="ru-RU" sz="32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Будешь цел и невредим!</a:t>
            </a:r>
          </a:p>
        </p:txBody>
      </p:sp>
      <p:sp>
        <p:nvSpPr>
          <p:cNvPr id="38915" name="Freeform 17"/>
          <p:cNvSpPr>
            <a:spLocks/>
          </p:cNvSpPr>
          <p:nvPr/>
        </p:nvSpPr>
        <p:spPr bwMode="auto">
          <a:xfrm>
            <a:off x="228600" y="4876800"/>
            <a:ext cx="8705850" cy="914400"/>
          </a:xfrm>
          <a:custGeom>
            <a:avLst/>
            <a:gdLst>
              <a:gd name="T0" fmla="*/ 2147483647 w 5484"/>
              <a:gd name="T1" fmla="*/ 2147483647 h 576"/>
              <a:gd name="T2" fmla="*/ 2147483647 w 5484"/>
              <a:gd name="T3" fmla="*/ 2147483647 h 576"/>
              <a:gd name="T4" fmla="*/ 2147483647 w 5484"/>
              <a:gd name="T5" fmla="*/ 2147483647 h 576"/>
              <a:gd name="T6" fmla="*/ 2147483647 w 5484"/>
              <a:gd name="T7" fmla="*/ 2147483647 h 576"/>
              <a:gd name="T8" fmla="*/ 2147483647 w 5484"/>
              <a:gd name="T9" fmla="*/ 2147483647 h 576"/>
              <a:gd name="T10" fmla="*/ 2147483647 w 5484"/>
              <a:gd name="T11" fmla="*/ 2147483647 h 576"/>
              <a:gd name="T12" fmla="*/ 2147483647 w 5484"/>
              <a:gd name="T13" fmla="*/ 2147483647 h 576"/>
              <a:gd name="T14" fmla="*/ 2147483647 w 5484"/>
              <a:gd name="T15" fmla="*/ 2147483647 h 576"/>
              <a:gd name="T16" fmla="*/ 2147483647 w 5484"/>
              <a:gd name="T17" fmla="*/ 2147483647 h 576"/>
              <a:gd name="T18" fmla="*/ 2147483647 w 5484"/>
              <a:gd name="T19" fmla="*/ 2147483647 h 576"/>
              <a:gd name="T20" fmla="*/ 2147483647 w 5484"/>
              <a:gd name="T21" fmla="*/ 2147483647 h 576"/>
              <a:gd name="T22" fmla="*/ 2147483647 w 5484"/>
              <a:gd name="T23" fmla="*/ 2147483647 h 576"/>
              <a:gd name="T24" fmla="*/ 2147483647 w 5484"/>
              <a:gd name="T25" fmla="*/ 2147483647 h 576"/>
              <a:gd name="T26" fmla="*/ 2147483647 w 5484"/>
              <a:gd name="T27" fmla="*/ 2147483647 h 576"/>
              <a:gd name="T28" fmla="*/ 2147483647 w 5484"/>
              <a:gd name="T29" fmla="*/ 2147483647 h 576"/>
              <a:gd name="T30" fmla="*/ 2147483647 w 5484"/>
              <a:gd name="T31" fmla="*/ 2147483647 h 576"/>
              <a:gd name="T32" fmla="*/ 2147483647 w 5484"/>
              <a:gd name="T33" fmla="*/ 2147483647 h 576"/>
              <a:gd name="T34" fmla="*/ 2147483647 w 5484"/>
              <a:gd name="T35" fmla="*/ 2147483647 h 576"/>
              <a:gd name="T36" fmla="*/ 2147483647 w 5484"/>
              <a:gd name="T37" fmla="*/ 2147483647 h 576"/>
              <a:gd name="T38" fmla="*/ 2147483647 w 5484"/>
              <a:gd name="T39" fmla="*/ 2147483647 h 576"/>
              <a:gd name="T40" fmla="*/ 2147483647 w 5484"/>
              <a:gd name="T41" fmla="*/ 2147483647 h 576"/>
              <a:gd name="T42" fmla="*/ 2147483647 w 5484"/>
              <a:gd name="T43" fmla="*/ 2147483647 h 576"/>
              <a:gd name="T44" fmla="*/ 2147483647 w 5484"/>
              <a:gd name="T45" fmla="*/ 2147483647 h 576"/>
              <a:gd name="T46" fmla="*/ 2147483647 w 5484"/>
              <a:gd name="T47" fmla="*/ 2147483647 h 576"/>
              <a:gd name="T48" fmla="*/ 2147483647 w 5484"/>
              <a:gd name="T49" fmla="*/ 2147483647 h 576"/>
              <a:gd name="T50" fmla="*/ 2147483647 w 5484"/>
              <a:gd name="T51" fmla="*/ 2147483647 h 576"/>
              <a:gd name="T52" fmla="*/ 2147483647 w 5484"/>
              <a:gd name="T53" fmla="*/ 2147483647 h 576"/>
              <a:gd name="T54" fmla="*/ 2147483647 w 5484"/>
              <a:gd name="T55" fmla="*/ 2147483647 h 576"/>
              <a:gd name="T56" fmla="*/ 2147483647 w 5484"/>
              <a:gd name="T57" fmla="*/ 2147483647 h 576"/>
              <a:gd name="T58" fmla="*/ 2147483647 w 5484"/>
              <a:gd name="T59" fmla="*/ 2147483647 h 576"/>
              <a:gd name="T60" fmla="*/ 2147483647 w 5484"/>
              <a:gd name="T61" fmla="*/ 2147483647 h 576"/>
              <a:gd name="T62" fmla="*/ 2147483647 w 5484"/>
              <a:gd name="T63" fmla="*/ 2147483647 h 576"/>
              <a:gd name="T64" fmla="*/ 2147483647 w 5484"/>
              <a:gd name="T65" fmla="*/ 2147483647 h 576"/>
              <a:gd name="T66" fmla="*/ 2147483647 w 5484"/>
              <a:gd name="T67" fmla="*/ 2147483647 h 576"/>
              <a:gd name="T68" fmla="*/ 2147483647 w 5484"/>
              <a:gd name="T69" fmla="*/ 2147483647 h 576"/>
              <a:gd name="T70" fmla="*/ 2147483647 w 5484"/>
              <a:gd name="T71" fmla="*/ 2147483647 h 576"/>
              <a:gd name="T72" fmla="*/ 2147483647 w 5484"/>
              <a:gd name="T73" fmla="*/ 2147483647 h 576"/>
              <a:gd name="T74" fmla="*/ 2147483647 w 5484"/>
              <a:gd name="T75" fmla="*/ 2147483647 h 576"/>
              <a:gd name="T76" fmla="*/ 2147483647 w 5484"/>
              <a:gd name="T77" fmla="*/ 2147483647 h 576"/>
              <a:gd name="T78" fmla="*/ 2147483647 w 5484"/>
              <a:gd name="T79" fmla="*/ 2147483647 h 576"/>
              <a:gd name="T80" fmla="*/ 2147483647 w 5484"/>
              <a:gd name="T81" fmla="*/ 2147483647 h 576"/>
              <a:gd name="T82" fmla="*/ 2147483647 w 5484"/>
              <a:gd name="T83" fmla="*/ 2147483647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484"/>
              <a:gd name="T127" fmla="*/ 0 h 576"/>
              <a:gd name="T128" fmla="*/ 5484 w 5484"/>
              <a:gd name="T129" fmla="*/ 576 h 5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484" h="576">
                <a:moveTo>
                  <a:pt x="5484" y="501"/>
                </a:moveTo>
                <a:lnTo>
                  <a:pt x="5277" y="280"/>
                </a:lnTo>
                <a:lnTo>
                  <a:pt x="5146" y="247"/>
                </a:lnTo>
                <a:lnTo>
                  <a:pt x="5000" y="209"/>
                </a:lnTo>
                <a:lnTo>
                  <a:pt x="4837" y="170"/>
                </a:lnTo>
                <a:lnTo>
                  <a:pt x="4664" y="128"/>
                </a:lnTo>
                <a:lnTo>
                  <a:pt x="4484" y="89"/>
                </a:lnTo>
                <a:lnTo>
                  <a:pt x="4295" y="55"/>
                </a:lnTo>
                <a:lnTo>
                  <a:pt x="4105" y="28"/>
                </a:lnTo>
                <a:lnTo>
                  <a:pt x="3914" y="8"/>
                </a:lnTo>
                <a:lnTo>
                  <a:pt x="3731" y="0"/>
                </a:lnTo>
                <a:lnTo>
                  <a:pt x="3549" y="8"/>
                </a:lnTo>
                <a:lnTo>
                  <a:pt x="3376" y="28"/>
                </a:lnTo>
                <a:lnTo>
                  <a:pt x="3214" y="69"/>
                </a:lnTo>
                <a:lnTo>
                  <a:pt x="3070" y="128"/>
                </a:lnTo>
                <a:lnTo>
                  <a:pt x="2938" y="211"/>
                </a:lnTo>
                <a:lnTo>
                  <a:pt x="2829" y="322"/>
                </a:lnTo>
                <a:lnTo>
                  <a:pt x="2743" y="460"/>
                </a:lnTo>
                <a:lnTo>
                  <a:pt x="2665" y="322"/>
                </a:lnTo>
                <a:lnTo>
                  <a:pt x="2558" y="217"/>
                </a:lnTo>
                <a:lnTo>
                  <a:pt x="2430" y="132"/>
                </a:lnTo>
                <a:lnTo>
                  <a:pt x="2287" y="73"/>
                </a:lnTo>
                <a:lnTo>
                  <a:pt x="2127" y="36"/>
                </a:lnTo>
                <a:lnTo>
                  <a:pt x="1954" y="12"/>
                </a:lnTo>
                <a:lnTo>
                  <a:pt x="1770" y="8"/>
                </a:lnTo>
                <a:lnTo>
                  <a:pt x="1583" y="12"/>
                </a:lnTo>
                <a:lnTo>
                  <a:pt x="1390" y="34"/>
                </a:lnTo>
                <a:lnTo>
                  <a:pt x="1203" y="59"/>
                </a:lnTo>
                <a:lnTo>
                  <a:pt x="1010" y="93"/>
                </a:lnTo>
                <a:lnTo>
                  <a:pt x="828" y="132"/>
                </a:lnTo>
                <a:lnTo>
                  <a:pt x="651" y="170"/>
                </a:lnTo>
                <a:lnTo>
                  <a:pt x="488" y="211"/>
                </a:lnTo>
                <a:lnTo>
                  <a:pt x="339" y="247"/>
                </a:lnTo>
                <a:lnTo>
                  <a:pt x="208" y="280"/>
                </a:lnTo>
                <a:lnTo>
                  <a:pt x="0" y="501"/>
                </a:lnTo>
                <a:lnTo>
                  <a:pt x="26" y="501"/>
                </a:lnTo>
                <a:lnTo>
                  <a:pt x="102" y="499"/>
                </a:lnTo>
                <a:lnTo>
                  <a:pt x="217" y="497"/>
                </a:lnTo>
                <a:lnTo>
                  <a:pt x="364" y="491"/>
                </a:lnTo>
                <a:lnTo>
                  <a:pt x="544" y="487"/>
                </a:lnTo>
                <a:lnTo>
                  <a:pt x="742" y="482"/>
                </a:lnTo>
                <a:lnTo>
                  <a:pt x="955" y="478"/>
                </a:lnTo>
                <a:lnTo>
                  <a:pt x="1173" y="470"/>
                </a:lnTo>
                <a:lnTo>
                  <a:pt x="1394" y="464"/>
                </a:lnTo>
                <a:lnTo>
                  <a:pt x="1608" y="460"/>
                </a:lnTo>
                <a:lnTo>
                  <a:pt x="1812" y="450"/>
                </a:lnTo>
                <a:lnTo>
                  <a:pt x="1994" y="446"/>
                </a:lnTo>
                <a:lnTo>
                  <a:pt x="2147" y="440"/>
                </a:lnTo>
                <a:lnTo>
                  <a:pt x="2270" y="436"/>
                </a:lnTo>
                <a:lnTo>
                  <a:pt x="2356" y="432"/>
                </a:lnTo>
                <a:lnTo>
                  <a:pt x="2392" y="428"/>
                </a:lnTo>
                <a:lnTo>
                  <a:pt x="2428" y="430"/>
                </a:lnTo>
                <a:lnTo>
                  <a:pt x="2456" y="448"/>
                </a:lnTo>
                <a:lnTo>
                  <a:pt x="2461" y="468"/>
                </a:lnTo>
                <a:lnTo>
                  <a:pt x="2441" y="478"/>
                </a:lnTo>
                <a:lnTo>
                  <a:pt x="2412" y="491"/>
                </a:lnTo>
                <a:lnTo>
                  <a:pt x="2401" y="525"/>
                </a:lnTo>
                <a:lnTo>
                  <a:pt x="2410" y="560"/>
                </a:lnTo>
                <a:lnTo>
                  <a:pt x="2441" y="576"/>
                </a:lnTo>
                <a:lnTo>
                  <a:pt x="2743" y="576"/>
                </a:lnTo>
                <a:lnTo>
                  <a:pt x="3045" y="576"/>
                </a:lnTo>
                <a:lnTo>
                  <a:pt x="3078" y="560"/>
                </a:lnTo>
                <a:lnTo>
                  <a:pt x="3085" y="525"/>
                </a:lnTo>
                <a:lnTo>
                  <a:pt x="3072" y="491"/>
                </a:lnTo>
                <a:lnTo>
                  <a:pt x="3045" y="478"/>
                </a:lnTo>
                <a:lnTo>
                  <a:pt x="3023" y="468"/>
                </a:lnTo>
                <a:lnTo>
                  <a:pt x="3029" y="448"/>
                </a:lnTo>
                <a:lnTo>
                  <a:pt x="3056" y="430"/>
                </a:lnTo>
                <a:lnTo>
                  <a:pt x="3094" y="428"/>
                </a:lnTo>
                <a:lnTo>
                  <a:pt x="3132" y="432"/>
                </a:lnTo>
                <a:lnTo>
                  <a:pt x="3214" y="436"/>
                </a:lnTo>
                <a:lnTo>
                  <a:pt x="3336" y="440"/>
                </a:lnTo>
                <a:lnTo>
                  <a:pt x="3492" y="446"/>
                </a:lnTo>
                <a:lnTo>
                  <a:pt x="3678" y="450"/>
                </a:lnTo>
                <a:lnTo>
                  <a:pt x="3878" y="460"/>
                </a:lnTo>
                <a:lnTo>
                  <a:pt x="4089" y="464"/>
                </a:lnTo>
                <a:lnTo>
                  <a:pt x="4313" y="470"/>
                </a:lnTo>
                <a:lnTo>
                  <a:pt x="4533" y="478"/>
                </a:lnTo>
                <a:lnTo>
                  <a:pt x="4746" y="482"/>
                </a:lnTo>
                <a:lnTo>
                  <a:pt x="4944" y="487"/>
                </a:lnTo>
                <a:lnTo>
                  <a:pt x="5120" y="491"/>
                </a:lnTo>
                <a:lnTo>
                  <a:pt x="5269" y="497"/>
                </a:lnTo>
                <a:lnTo>
                  <a:pt x="5384" y="499"/>
                </a:lnTo>
                <a:lnTo>
                  <a:pt x="5459" y="501"/>
                </a:lnTo>
                <a:lnTo>
                  <a:pt x="5484" y="501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Freeform 18"/>
          <p:cNvSpPr>
            <a:spLocks/>
          </p:cNvSpPr>
          <p:nvPr/>
        </p:nvSpPr>
        <p:spPr bwMode="auto">
          <a:xfrm>
            <a:off x="4648200" y="838200"/>
            <a:ext cx="4022725" cy="4745038"/>
          </a:xfrm>
          <a:custGeom>
            <a:avLst/>
            <a:gdLst>
              <a:gd name="T0" fmla="*/ 0 w 2534"/>
              <a:gd name="T1" fmla="*/ 2147483647 h 2989"/>
              <a:gd name="T2" fmla="*/ 0 w 2534"/>
              <a:gd name="T3" fmla="*/ 2147483647 h 2989"/>
              <a:gd name="T4" fmla="*/ 2147483647 w 2534"/>
              <a:gd name="T5" fmla="*/ 2147483647 h 2989"/>
              <a:gd name="T6" fmla="*/ 2147483647 w 2534"/>
              <a:gd name="T7" fmla="*/ 2147483647 h 2989"/>
              <a:gd name="T8" fmla="*/ 2147483647 w 2534"/>
              <a:gd name="T9" fmla="*/ 2147483647 h 2989"/>
              <a:gd name="T10" fmla="*/ 2147483647 w 2534"/>
              <a:gd name="T11" fmla="*/ 2147483647 h 2989"/>
              <a:gd name="T12" fmla="*/ 2147483647 w 2534"/>
              <a:gd name="T13" fmla="*/ 2147483647 h 2989"/>
              <a:gd name="T14" fmla="*/ 2147483647 w 2534"/>
              <a:gd name="T15" fmla="*/ 2147483647 h 2989"/>
              <a:gd name="T16" fmla="*/ 2147483647 w 2534"/>
              <a:gd name="T17" fmla="*/ 2147483647 h 2989"/>
              <a:gd name="T18" fmla="*/ 2147483647 w 2534"/>
              <a:gd name="T19" fmla="*/ 2147483647 h 2989"/>
              <a:gd name="T20" fmla="*/ 2147483647 w 2534"/>
              <a:gd name="T21" fmla="*/ 2147483647 h 2989"/>
              <a:gd name="T22" fmla="*/ 2147483647 w 2534"/>
              <a:gd name="T23" fmla="*/ 2147483647 h 2989"/>
              <a:gd name="T24" fmla="*/ 2147483647 w 2534"/>
              <a:gd name="T25" fmla="*/ 2147483647 h 2989"/>
              <a:gd name="T26" fmla="*/ 2147483647 w 2534"/>
              <a:gd name="T27" fmla="*/ 2147483647 h 2989"/>
              <a:gd name="T28" fmla="*/ 2147483647 w 2534"/>
              <a:gd name="T29" fmla="*/ 2147483647 h 2989"/>
              <a:gd name="T30" fmla="*/ 2147483647 w 2534"/>
              <a:gd name="T31" fmla="*/ 2147483647 h 2989"/>
              <a:gd name="T32" fmla="*/ 2147483647 w 2534"/>
              <a:gd name="T33" fmla="*/ 2147483647 h 2989"/>
              <a:gd name="T34" fmla="*/ 2147483647 w 2534"/>
              <a:gd name="T35" fmla="*/ 2147483647 h 2989"/>
              <a:gd name="T36" fmla="*/ 2147483647 w 2534"/>
              <a:gd name="T37" fmla="*/ 2147483647 h 2989"/>
              <a:gd name="T38" fmla="*/ 2147483647 w 2534"/>
              <a:gd name="T39" fmla="*/ 2147483647 h 2989"/>
              <a:gd name="T40" fmla="*/ 2147483647 w 2534"/>
              <a:gd name="T41" fmla="*/ 2147483647 h 2989"/>
              <a:gd name="T42" fmla="*/ 2147483647 w 2534"/>
              <a:gd name="T43" fmla="*/ 2147483647 h 2989"/>
              <a:gd name="T44" fmla="*/ 2147483647 w 2534"/>
              <a:gd name="T45" fmla="*/ 2147483647 h 2989"/>
              <a:gd name="T46" fmla="*/ 2147483647 w 2534"/>
              <a:gd name="T47" fmla="*/ 2147483647 h 2989"/>
              <a:gd name="T48" fmla="*/ 2147483647 w 2534"/>
              <a:gd name="T49" fmla="*/ 2147483647 h 2989"/>
              <a:gd name="T50" fmla="*/ 2147483647 w 2534"/>
              <a:gd name="T51" fmla="*/ 2147483647 h 2989"/>
              <a:gd name="T52" fmla="*/ 2147483647 w 2534"/>
              <a:gd name="T53" fmla="*/ 0 h 2989"/>
              <a:gd name="T54" fmla="*/ 2147483647 w 2534"/>
              <a:gd name="T55" fmla="*/ 2147483647 h 2989"/>
              <a:gd name="T56" fmla="*/ 2147483647 w 2534"/>
              <a:gd name="T57" fmla="*/ 2147483647 h 2989"/>
              <a:gd name="T58" fmla="*/ 2147483647 w 2534"/>
              <a:gd name="T59" fmla="*/ 2147483647 h 2989"/>
              <a:gd name="T60" fmla="*/ 2147483647 w 2534"/>
              <a:gd name="T61" fmla="*/ 2147483647 h 2989"/>
              <a:gd name="T62" fmla="*/ 2147483647 w 2534"/>
              <a:gd name="T63" fmla="*/ 2147483647 h 2989"/>
              <a:gd name="T64" fmla="*/ 2147483647 w 2534"/>
              <a:gd name="T65" fmla="*/ 2147483647 h 2989"/>
              <a:gd name="T66" fmla="*/ 2147483647 w 2534"/>
              <a:gd name="T67" fmla="*/ 2147483647 h 2989"/>
              <a:gd name="T68" fmla="*/ 0 w 2534"/>
              <a:gd name="T69" fmla="*/ 2147483647 h 2989"/>
              <a:gd name="T70" fmla="*/ 0 w 2534"/>
              <a:gd name="T71" fmla="*/ 2147483647 h 29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34"/>
              <a:gd name="T109" fmla="*/ 0 h 2989"/>
              <a:gd name="T110" fmla="*/ 2534 w 2534"/>
              <a:gd name="T111" fmla="*/ 2989 h 29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34" h="2989">
                <a:moveTo>
                  <a:pt x="0" y="280"/>
                </a:moveTo>
                <a:lnTo>
                  <a:pt x="0" y="2989"/>
                </a:lnTo>
                <a:lnTo>
                  <a:pt x="86" y="2851"/>
                </a:lnTo>
                <a:lnTo>
                  <a:pt x="195" y="2740"/>
                </a:lnTo>
                <a:lnTo>
                  <a:pt x="327" y="2657"/>
                </a:lnTo>
                <a:lnTo>
                  <a:pt x="471" y="2598"/>
                </a:lnTo>
                <a:lnTo>
                  <a:pt x="633" y="2557"/>
                </a:lnTo>
                <a:lnTo>
                  <a:pt x="806" y="2537"/>
                </a:lnTo>
                <a:lnTo>
                  <a:pt x="988" y="2529"/>
                </a:lnTo>
                <a:lnTo>
                  <a:pt x="1171" y="2537"/>
                </a:lnTo>
                <a:lnTo>
                  <a:pt x="1362" y="2557"/>
                </a:lnTo>
                <a:lnTo>
                  <a:pt x="1552" y="2584"/>
                </a:lnTo>
                <a:lnTo>
                  <a:pt x="1741" y="2618"/>
                </a:lnTo>
                <a:lnTo>
                  <a:pt x="1921" y="2657"/>
                </a:lnTo>
                <a:lnTo>
                  <a:pt x="2094" y="2699"/>
                </a:lnTo>
                <a:lnTo>
                  <a:pt x="2257" y="2738"/>
                </a:lnTo>
                <a:lnTo>
                  <a:pt x="2403" y="2776"/>
                </a:lnTo>
                <a:lnTo>
                  <a:pt x="2534" y="2809"/>
                </a:lnTo>
                <a:lnTo>
                  <a:pt x="1426" y="132"/>
                </a:lnTo>
                <a:lnTo>
                  <a:pt x="1337" y="110"/>
                </a:lnTo>
                <a:lnTo>
                  <a:pt x="1244" y="88"/>
                </a:lnTo>
                <a:lnTo>
                  <a:pt x="1153" y="67"/>
                </a:lnTo>
                <a:lnTo>
                  <a:pt x="1060" y="49"/>
                </a:lnTo>
                <a:lnTo>
                  <a:pt x="966" y="27"/>
                </a:lnTo>
                <a:lnTo>
                  <a:pt x="873" y="15"/>
                </a:lnTo>
                <a:lnTo>
                  <a:pt x="779" y="4"/>
                </a:lnTo>
                <a:lnTo>
                  <a:pt x="688" y="0"/>
                </a:lnTo>
                <a:lnTo>
                  <a:pt x="597" y="2"/>
                </a:lnTo>
                <a:lnTo>
                  <a:pt x="506" y="12"/>
                </a:lnTo>
                <a:lnTo>
                  <a:pt x="417" y="27"/>
                </a:lnTo>
                <a:lnTo>
                  <a:pt x="329" y="59"/>
                </a:lnTo>
                <a:lnTo>
                  <a:pt x="242" y="94"/>
                </a:lnTo>
                <a:lnTo>
                  <a:pt x="160" y="142"/>
                </a:lnTo>
                <a:lnTo>
                  <a:pt x="76" y="203"/>
                </a:lnTo>
                <a:lnTo>
                  <a:pt x="0" y="28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7" name="Freeform 19"/>
          <p:cNvSpPr>
            <a:spLocks/>
          </p:cNvSpPr>
          <p:nvPr/>
        </p:nvSpPr>
        <p:spPr bwMode="auto">
          <a:xfrm>
            <a:off x="609600" y="838200"/>
            <a:ext cx="4024313" cy="5103813"/>
          </a:xfrm>
          <a:custGeom>
            <a:avLst/>
            <a:gdLst>
              <a:gd name="T0" fmla="*/ 2147483647 w 2535"/>
              <a:gd name="T1" fmla="*/ 2147483647 h 2989"/>
              <a:gd name="T2" fmla="*/ 2147483647 w 2535"/>
              <a:gd name="T3" fmla="*/ 2147483647 h 2989"/>
              <a:gd name="T4" fmla="*/ 2147483647 w 2535"/>
              <a:gd name="T5" fmla="*/ 2147483647 h 2989"/>
              <a:gd name="T6" fmla="*/ 2147483647 w 2535"/>
              <a:gd name="T7" fmla="*/ 2147483647 h 2989"/>
              <a:gd name="T8" fmla="*/ 2147483647 w 2535"/>
              <a:gd name="T9" fmla="*/ 2147483647 h 2989"/>
              <a:gd name="T10" fmla="*/ 2147483647 w 2535"/>
              <a:gd name="T11" fmla="*/ 2147483647 h 2989"/>
              <a:gd name="T12" fmla="*/ 2147483647 w 2535"/>
              <a:gd name="T13" fmla="*/ 2147483647 h 2989"/>
              <a:gd name="T14" fmla="*/ 2147483647 w 2535"/>
              <a:gd name="T15" fmla="*/ 2147483647 h 2989"/>
              <a:gd name="T16" fmla="*/ 2147483647 w 2535"/>
              <a:gd name="T17" fmla="*/ 0 h 2989"/>
              <a:gd name="T18" fmla="*/ 2147483647 w 2535"/>
              <a:gd name="T19" fmla="*/ 2147483647 h 2989"/>
              <a:gd name="T20" fmla="*/ 2147483647 w 2535"/>
              <a:gd name="T21" fmla="*/ 2147483647 h 2989"/>
              <a:gd name="T22" fmla="*/ 2147483647 w 2535"/>
              <a:gd name="T23" fmla="*/ 2147483647 h 2989"/>
              <a:gd name="T24" fmla="*/ 2147483647 w 2535"/>
              <a:gd name="T25" fmla="*/ 2147483647 h 2989"/>
              <a:gd name="T26" fmla="*/ 2147483647 w 2535"/>
              <a:gd name="T27" fmla="*/ 2147483647 h 2989"/>
              <a:gd name="T28" fmla="*/ 2147483647 w 2535"/>
              <a:gd name="T29" fmla="*/ 2147483647 h 2989"/>
              <a:gd name="T30" fmla="*/ 2147483647 w 2535"/>
              <a:gd name="T31" fmla="*/ 2147483647 h 2989"/>
              <a:gd name="T32" fmla="*/ 2147483647 w 2535"/>
              <a:gd name="T33" fmla="*/ 2147483647 h 2989"/>
              <a:gd name="T34" fmla="*/ 0 w 2535"/>
              <a:gd name="T35" fmla="*/ 2147483647 h 2989"/>
              <a:gd name="T36" fmla="*/ 2147483647 w 2535"/>
              <a:gd name="T37" fmla="*/ 2147483647 h 2989"/>
              <a:gd name="T38" fmla="*/ 2147483647 w 2535"/>
              <a:gd name="T39" fmla="*/ 2147483647 h 2989"/>
              <a:gd name="T40" fmla="*/ 2147483647 w 2535"/>
              <a:gd name="T41" fmla="*/ 2147483647 h 2989"/>
              <a:gd name="T42" fmla="*/ 2147483647 w 2535"/>
              <a:gd name="T43" fmla="*/ 2147483647 h 2989"/>
              <a:gd name="T44" fmla="*/ 2147483647 w 2535"/>
              <a:gd name="T45" fmla="*/ 2147483647 h 2989"/>
              <a:gd name="T46" fmla="*/ 2147483647 w 2535"/>
              <a:gd name="T47" fmla="*/ 2147483647 h 2989"/>
              <a:gd name="T48" fmla="*/ 2147483647 w 2535"/>
              <a:gd name="T49" fmla="*/ 2147483647 h 2989"/>
              <a:gd name="T50" fmla="*/ 2147483647 w 2535"/>
              <a:gd name="T51" fmla="*/ 2147483647 h 2989"/>
              <a:gd name="T52" fmla="*/ 2147483647 w 2535"/>
              <a:gd name="T53" fmla="*/ 2147483647 h 2989"/>
              <a:gd name="T54" fmla="*/ 2147483647 w 2535"/>
              <a:gd name="T55" fmla="*/ 2147483647 h 2989"/>
              <a:gd name="T56" fmla="*/ 2147483647 w 2535"/>
              <a:gd name="T57" fmla="*/ 2147483647 h 2989"/>
              <a:gd name="T58" fmla="*/ 2147483647 w 2535"/>
              <a:gd name="T59" fmla="*/ 2147483647 h 2989"/>
              <a:gd name="T60" fmla="*/ 2147483647 w 2535"/>
              <a:gd name="T61" fmla="*/ 2147483647 h 2989"/>
              <a:gd name="T62" fmla="*/ 2147483647 w 2535"/>
              <a:gd name="T63" fmla="*/ 2147483647 h 2989"/>
              <a:gd name="T64" fmla="*/ 2147483647 w 2535"/>
              <a:gd name="T65" fmla="*/ 2147483647 h 2989"/>
              <a:gd name="T66" fmla="*/ 2147483647 w 2535"/>
              <a:gd name="T67" fmla="*/ 2147483647 h 2989"/>
              <a:gd name="T68" fmla="*/ 2147483647 w 2535"/>
              <a:gd name="T69" fmla="*/ 2147483647 h 2989"/>
              <a:gd name="T70" fmla="*/ 2147483647 w 2535"/>
              <a:gd name="T71" fmla="*/ 2147483647 h 29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35"/>
              <a:gd name="T109" fmla="*/ 0 h 2989"/>
              <a:gd name="T110" fmla="*/ 2535 w 2535"/>
              <a:gd name="T111" fmla="*/ 2989 h 29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35" h="2989">
                <a:moveTo>
                  <a:pt x="2535" y="280"/>
                </a:moveTo>
                <a:lnTo>
                  <a:pt x="2453" y="203"/>
                </a:lnTo>
                <a:lnTo>
                  <a:pt x="2371" y="142"/>
                </a:lnTo>
                <a:lnTo>
                  <a:pt x="2288" y="96"/>
                </a:lnTo>
                <a:lnTo>
                  <a:pt x="2202" y="59"/>
                </a:lnTo>
                <a:lnTo>
                  <a:pt x="2115" y="27"/>
                </a:lnTo>
                <a:lnTo>
                  <a:pt x="2028" y="12"/>
                </a:lnTo>
                <a:lnTo>
                  <a:pt x="1937" y="2"/>
                </a:lnTo>
                <a:lnTo>
                  <a:pt x="1846" y="0"/>
                </a:lnTo>
                <a:lnTo>
                  <a:pt x="1753" y="4"/>
                </a:lnTo>
                <a:lnTo>
                  <a:pt x="1662" y="15"/>
                </a:lnTo>
                <a:lnTo>
                  <a:pt x="1569" y="29"/>
                </a:lnTo>
                <a:lnTo>
                  <a:pt x="1477" y="49"/>
                </a:lnTo>
                <a:lnTo>
                  <a:pt x="1384" y="67"/>
                </a:lnTo>
                <a:lnTo>
                  <a:pt x="1291" y="88"/>
                </a:lnTo>
                <a:lnTo>
                  <a:pt x="1202" y="114"/>
                </a:lnTo>
                <a:lnTo>
                  <a:pt x="1111" y="134"/>
                </a:lnTo>
                <a:lnTo>
                  <a:pt x="0" y="2809"/>
                </a:lnTo>
                <a:lnTo>
                  <a:pt x="131" y="2776"/>
                </a:lnTo>
                <a:lnTo>
                  <a:pt x="280" y="2740"/>
                </a:lnTo>
                <a:lnTo>
                  <a:pt x="443" y="2699"/>
                </a:lnTo>
                <a:lnTo>
                  <a:pt x="620" y="2661"/>
                </a:lnTo>
                <a:lnTo>
                  <a:pt x="802" y="2622"/>
                </a:lnTo>
                <a:lnTo>
                  <a:pt x="995" y="2588"/>
                </a:lnTo>
                <a:lnTo>
                  <a:pt x="1182" y="2563"/>
                </a:lnTo>
                <a:lnTo>
                  <a:pt x="1375" y="2541"/>
                </a:lnTo>
                <a:lnTo>
                  <a:pt x="1562" y="2537"/>
                </a:lnTo>
                <a:lnTo>
                  <a:pt x="1746" y="2541"/>
                </a:lnTo>
                <a:lnTo>
                  <a:pt x="1919" y="2565"/>
                </a:lnTo>
                <a:lnTo>
                  <a:pt x="2079" y="2602"/>
                </a:lnTo>
                <a:lnTo>
                  <a:pt x="2222" y="2661"/>
                </a:lnTo>
                <a:lnTo>
                  <a:pt x="2350" y="2746"/>
                </a:lnTo>
                <a:lnTo>
                  <a:pt x="2457" y="2851"/>
                </a:lnTo>
                <a:lnTo>
                  <a:pt x="2535" y="2989"/>
                </a:lnTo>
                <a:lnTo>
                  <a:pt x="2535" y="28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8" name="Freeform 20"/>
          <p:cNvSpPr>
            <a:spLocks/>
          </p:cNvSpPr>
          <p:nvPr/>
        </p:nvSpPr>
        <p:spPr bwMode="auto">
          <a:xfrm>
            <a:off x="6872288" y="1039813"/>
            <a:ext cx="2087562" cy="4600575"/>
          </a:xfrm>
          <a:custGeom>
            <a:avLst/>
            <a:gdLst>
              <a:gd name="T0" fmla="*/ 0 w 1315"/>
              <a:gd name="T1" fmla="*/ 0 h 2898"/>
              <a:gd name="T2" fmla="*/ 2147483647 w 1315"/>
              <a:gd name="T3" fmla="*/ 2147483647 h 2898"/>
              <a:gd name="T4" fmla="*/ 2147483647 w 1315"/>
              <a:gd name="T5" fmla="*/ 2147483647 h 2898"/>
              <a:gd name="T6" fmla="*/ 2147483647 w 1315"/>
              <a:gd name="T7" fmla="*/ 2147483647 h 2898"/>
              <a:gd name="T8" fmla="*/ 2147483647 w 1315"/>
              <a:gd name="T9" fmla="*/ 2147483647 h 2898"/>
              <a:gd name="T10" fmla="*/ 0 w 1315"/>
              <a:gd name="T11" fmla="*/ 0 h 28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2898"/>
              <a:gd name="T20" fmla="*/ 1315 w 1315"/>
              <a:gd name="T21" fmla="*/ 2898 h 28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2898">
                <a:moveTo>
                  <a:pt x="0" y="0"/>
                </a:moveTo>
                <a:lnTo>
                  <a:pt x="1108" y="2677"/>
                </a:lnTo>
                <a:lnTo>
                  <a:pt x="1315" y="2898"/>
                </a:lnTo>
                <a:lnTo>
                  <a:pt x="115" y="132"/>
                </a:lnTo>
                <a:lnTo>
                  <a:pt x="85" y="132"/>
                </a:lnTo>
                <a:lnTo>
                  <a:pt x="0" y="0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Freeform 21"/>
          <p:cNvSpPr>
            <a:spLocks/>
          </p:cNvSpPr>
          <p:nvPr/>
        </p:nvSpPr>
        <p:spPr bwMode="auto">
          <a:xfrm>
            <a:off x="254000" y="1042988"/>
            <a:ext cx="2093913" cy="4597400"/>
          </a:xfrm>
          <a:custGeom>
            <a:avLst/>
            <a:gdLst>
              <a:gd name="T0" fmla="*/ 0 w 1319"/>
              <a:gd name="T1" fmla="*/ 2147483647 h 2896"/>
              <a:gd name="T2" fmla="*/ 2147483647 w 1319"/>
              <a:gd name="T3" fmla="*/ 2147483647 h 2896"/>
              <a:gd name="T4" fmla="*/ 2147483647 w 1319"/>
              <a:gd name="T5" fmla="*/ 0 h 2896"/>
              <a:gd name="T6" fmla="*/ 2147483647 w 1319"/>
              <a:gd name="T7" fmla="*/ 2147483647 h 2896"/>
              <a:gd name="T8" fmla="*/ 2147483647 w 1319"/>
              <a:gd name="T9" fmla="*/ 2147483647 h 2896"/>
              <a:gd name="T10" fmla="*/ 0 w 1319"/>
              <a:gd name="T11" fmla="*/ 2147483647 h 2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9"/>
              <a:gd name="T19" fmla="*/ 0 h 2896"/>
              <a:gd name="T20" fmla="*/ 1319 w 1319"/>
              <a:gd name="T21" fmla="*/ 2896 h 2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9" h="2896">
                <a:moveTo>
                  <a:pt x="0" y="2896"/>
                </a:moveTo>
                <a:lnTo>
                  <a:pt x="208" y="2675"/>
                </a:lnTo>
                <a:lnTo>
                  <a:pt x="1319" y="0"/>
                </a:lnTo>
                <a:lnTo>
                  <a:pt x="1232" y="130"/>
                </a:lnTo>
                <a:lnTo>
                  <a:pt x="1204" y="130"/>
                </a:lnTo>
                <a:lnTo>
                  <a:pt x="0" y="2896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Freeform 22"/>
          <p:cNvSpPr>
            <a:spLocks/>
          </p:cNvSpPr>
          <p:nvPr/>
        </p:nvSpPr>
        <p:spPr bwMode="auto">
          <a:xfrm>
            <a:off x="225425" y="795338"/>
            <a:ext cx="8763000" cy="4995862"/>
          </a:xfrm>
          <a:custGeom>
            <a:avLst/>
            <a:gdLst>
              <a:gd name="T0" fmla="*/ 2147483647 w 5520"/>
              <a:gd name="T1" fmla="*/ 2147483647 h 3147"/>
              <a:gd name="T2" fmla="*/ 2147483647 w 5520"/>
              <a:gd name="T3" fmla="*/ 2147483647 h 3147"/>
              <a:gd name="T4" fmla="*/ 2147483647 w 5520"/>
              <a:gd name="T5" fmla="*/ 2147483647 h 3147"/>
              <a:gd name="T6" fmla="*/ 2147483647 w 5520"/>
              <a:gd name="T7" fmla="*/ 2147483647 h 3147"/>
              <a:gd name="T8" fmla="*/ 2147483647 w 5520"/>
              <a:gd name="T9" fmla="*/ 2147483647 h 3147"/>
              <a:gd name="T10" fmla="*/ 2147483647 w 5520"/>
              <a:gd name="T11" fmla="*/ 2147483647 h 3147"/>
              <a:gd name="T12" fmla="*/ 2147483647 w 5520"/>
              <a:gd name="T13" fmla="*/ 2147483647 h 3147"/>
              <a:gd name="T14" fmla="*/ 2147483647 w 5520"/>
              <a:gd name="T15" fmla="*/ 2147483647 h 3147"/>
              <a:gd name="T16" fmla="*/ 2147483647 w 5520"/>
              <a:gd name="T17" fmla="*/ 2147483647 h 3147"/>
              <a:gd name="T18" fmla="*/ 2147483647 w 5520"/>
              <a:gd name="T19" fmla="*/ 2147483647 h 3147"/>
              <a:gd name="T20" fmla="*/ 2147483647 w 5520"/>
              <a:gd name="T21" fmla="*/ 2147483647 h 3147"/>
              <a:gd name="T22" fmla="*/ 2147483647 w 5520"/>
              <a:gd name="T23" fmla="*/ 2147483647 h 3147"/>
              <a:gd name="T24" fmla="*/ 2147483647 w 5520"/>
              <a:gd name="T25" fmla="*/ 2147483647 h 3147"/>
              <a:gd name="T26" fmla="*/ 2147483647 w 5520"/>
              <a:gd name="T27" fmla="*/ 2147483647 h 3147"/>
              <a:gd name="T28" fmla="*/ 2147483647 w 5520"/>
              <a:gd name="T29" fmla="*/ 2147483647 h 3147"/>
              <a:gd name="T30" fmla="*/ 2147483647 w 5520"/>
              <a:gd name="T31" fmla="*/ 2147483647 h 3147"/>
              <a:gd name="T32" fmla="*/ 2147483647 w 5520"/>
              <a:gd name="T33" fmla="*/ 2147483647 h 3147"/>
              <a:gd name="T34" fmla="*/ 2147483647 w 5520"/>
              <a:gd name="T35" fmla="*/ 2147483647 h 3147"/>
              <a:gd name="T36" fmla="*/ 2147483647 w 5520"/>
              <a:gd name="T37" fmla="*/ 2147483647 h 3147"/>
              <a:gd name="T38" fmla="*/ 2147483647 w 5520"/>
              <a:gd name="T39" fmla="*/ 2147483647 h 3147"/>
              <a:gd name="T40" fmla="*/ 2147483647 w 5520"/>
              <a:gd name="T41" fmla="*/ 2147483647 h 3147"/>
              <a:gd name="T42" fmla="*/ 2147483647 w 5520"/>
              <a:gd name="T43" fmla="*/ 2147483647 h 3147"/>
              <a:gd name="T44" fmla="*/ 2147483647 w 5520"/>
              <a:gd name="T45" fmla="*/ 2147483647 h 3147"/>
              <a:gd name="T46" fmla="*/ 2147483647 w 5520"/>
              <a:gd name="T47" fmla="*/ 2147483647 h 3147"/>
              <a:gd name="T48" fmla="*/ 2147483647 w 5520"/>
              <a:gd name="T49" fmla="*/ 2147483647 h 3147"/>
              <a:gd name="T50" fmla="*/ 2147483647 w 5520"/>
              <a:gd name="T51" fmla="*/ 2147483647 h 3147"/>
              <a:gd name="T52" fmla="*/ 2147483647 w 5520"/>
              <a:gd name="T53" fmla="*/ 2147483647 h 3147"/>
              <a:gd name="T54" fmla="*/ 2147483647 w 5520"/>
              <a:gd name="T55" fmla="*/ 2147483647 h 3147"/>
              <a:gd name="T56" fmla="*/ 2147483647 w 5520"/>
              <a:gd name="T57" fmla="*/ 2147483647 h 3147"/>
              <a:gd name="T58" fmla="*/ 2147483647 w 5520"/>
              <a:gd name="T59" fmla="*/ 2147483647 h 3147"/>
              <a:gd name="T60" fmla="*/ 2147483647 w 5520"/>
              <a:gd name="T61" fmla="*/ 2147483647 h 3147"/>
              <a:gd name="T62" fmla="*/ 2147483647 w 5520"/>
              <a:gd name="T63" fmla="*/ 2147483647 h 3147"/>
              <a:gd name="T64" fmla="*/ 2147483647 w 5520"/>
              <a:gd name="T65" fmla="*/ 2147483647 h 3147"/>
              <a:gd name="T66" fmla="*/ 2147483647 w 5520"/>
              <a:gd name="T67" fmla="*/ 2147483647 h 3147"/>
              <a:gd name="T68" fmla="*/ 2147483647 w 5520"/>
              <a:gd name="T69" fmla="*/ 2147483647 h 3147"/>
              <a:gd name="T70" fmla="*/ 2147483647 w 5520"/>
              <a:gd name="T71" fmla="*/ 2147483647 h 3147"/>
              <a:gd name="T72" fmla="*/ 2147483647 w 5520"/>
              <a:gd name="T73" fmla="*/ 2147483647 h 3147"/>
              <a:gd name="T74" fmla="*/ 0 w 5520"/>
              <a:gd name="T75" fmla="*/ 2147483647 h 3147"/>
              <a:gd name="T76" fmla="*/ 2147483647 w 5520"/>
              <a:gd name="T77" fmla="*/ 2147483647 h 3147"/>
              <a:gd name="T78" fmla="*/ 2147483647 w 5520"/>
              <a:gd name="T79" fmla="*/ 2147483647 h 3147"/>
              <a:gd name="T80" fmla="*/ 2147483647 w 5520"/>
              <a:gd name="T81" fmla="*/ 2147483647 h 3147"/>
              <a:gd name="T82" fmla="*/ 2147483647 w 5520"/>
              <a:gd name="T83" fmla="*/ 2147483647 h 3147"/>
              <a:gd name="T84" fmla="*/ 2147483647 w 5520"/>
              <a:gd name="T85" fmla="*/ 2147483647 h 3147"/>
              <a:gd name="T86" fmla="*/ 2147483647 w 5520"/>
              <a:gd name="T87" fmla="*/ 2147483647 h 3147"/>
              <a:gd name="T88" fmla="*/ 2147483647 w 5520"/>
              <a:gd name="T89" fmla="*/ 2147483647 h 3147"/>
              <a:gd name="T90" fmla="*/ 2147483647 w 5520"/>
              <a:gd name="T91" fmla="*/ 2147483647 h 3147"/>
              <a:gd name="T92" fmla="*/ 2147483647 w 5520"/>
              <a:gd name="T93" fmla="*/ 2147483647 h 3147"/>
              <a:gd name="T94" fmla="*/ 2147483647 w 5520"/>
              <a:gd name="T95" fmla="*/ 2147483647 h 3147"/>
              <a:gd name="T96" fmla="*/ 2147483647 w 5520"/>
              <a:gd name="T97" fmla="*/ 2147483647 h 3147"/>
              <a:gd name="T98" fmla="*/ 2147483647 w 5520"/>
              <a:gd name="T99" fmla="*/ 2147483647 h 3147"/>
              <a:gd name="T100" fmla="*/ 2147483647 w 5520"/>
              <a:gd name="T101" fmla="*/ 2147483647 h 3147"/>
              <a:gd name="T102" fmla="*/ 2147483647 w 5520"/>
              <a:gd name="T103" fmla="*/ 2147483647 h 3147"/>
              <a:gd name="T104" fmla="*/ 2147483647 w 5520"/>
              <a:gd name="T105" fmla="*/ 2147483647 h 3147"/>
              <a:gd name="T106" fmla="*/ 2147483647 w 5520"/>
              <a:gd name="T107" fmla="*/ 2147483647 h 3147"/>
              <a:gd name="T108" fmla="*/ 2147483647 w 5520"/>
              <a:gd name="T109" fmla="*/ 2147483647 h 3147"/>
              <a:gd name="T110" fmla="*/ 2147483647 w 5520"/>
              <a:gd name="T111" fmla="*/ 2147483647 h 3147"/>
              <a:gd name="T112" fmla="*/ 2147483647 w 5520"/>
              <a:gd name="T113" fmla="*/ 2147483647 h 3147"/>
              <a:gd name="T114" fmla="*/ 2147483647 w 5520"/>
              <a:gd name="T115" fmla="*/ 2147483647 h 3147"/>
              <a:gd name="T116" fmla="*/ 2147483647 w 5520"/>
              <a:gd name="T117" fmla="*/ 2147483647 h 3147"/>
              <a:gd name="T118" fmla="*/ 2147483647 w 5520"/>
              <a:gd name="T119" fmla="*/ 2147483647 h 3147"/>
              <a:gd name="T120" fmla="*/ 2147483647 w 5520"/>
              <a:gd name="T121" fmla="*/ 2147483647 h 3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0"/>
              <a:gd name="T184" fmla="*/ 0 h 3147"/>
              <a:gd name="T185" fmla="*/ 5520 w 5520"/>
              <a:gd name="T186" fmla="*/ 3147 h 3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Freeform 26"/>
          <p:cNvSpPr>
            <a:spLocks/>
          </p:cNvSpPr>
          <p:nvPr/>
        </p:nvSpPr>
        <p:spPr bwMode="auto">
          <a:xfrm>
            <a:off x="228600" y="762000"/>
            <a:ext cx="8763000" cy="4995863"/>
          </a:xfrm>
          <a:custGeom>
            <a:avLst/>
            <a:gdLst>
              <a:gd name="T0" fmla="*/ 2147483647 w 5520"/>
              <a:gd name="T1" fmla="*/ 2147483647 h 3147"/>
              <a:gd name="T2" fmla="*/ 2147483647 w 5520"/>
              <a:gd name="T3" fmla="*/ 2147483647 h 3147"/>
              <a:gd name="T4" fmla="*/ 2147483647 w 5520"/>
              <a:gd name="T5" fmla="*/ 2147483647 h 3147"/>
              <a:gd name="T6" fmla="*/ 2147483647 w 5520"/>
              <a:gd name="T7" fmla="*/ 2147483647 h 3147"/>
              <a:gd name="T8" fmla="*/ 2147483647 w 5520"/>
              <a:gd name="T9" fmla="*/ 2147483647 h 3147"/>
              <a:gd name="T10" fmla="*/ 2147483647 w 5520"/>
              <a:gd name="T11" fmla="*/ 2147483647 h 3147"/>
              <a:gd name="T12" fmla="*/ 2147483647 w 5520"/>
              <a:gd name="T13" fmla="*/ 2147483647 h 3147"/>
              <a:gd name="T14" fmla="*/ 2147483647 w 5520"/>
              <a:gd name="T15" fmla="*/ 2147483647 h 3147"/>
              <a:gd name="T16" fmla="*/ 2147483647 w 5520"/>
              <a:gd name="T17" fmla="*/ 2147483647 h 3147"/>
              <a:gd name="T18" fmla="*/ 2147483647 w 5520"/>
              <a:gd name="T19" fmla="*/ 2147483647 h 3147"/>
              <a:gd name="T20" fmla="*/ 2147483647 w 5520"/>
              <a:gd name="T21" fmla="*/ 2147483647 h 3147"/>
              <a:gd name="T22" fmla="*/ 2147483647 w 5520"/>
              <a:gd name="T23" fmla="*/ 2147483647 h 3147"/>
              <a:gd name="T24" fmla="*/ 2147483647 w 5520"/>
              <a:gd name="T25" fmla="*/ 2147483647 h 3147"/>
              <a:gd name="T26" fmla="*/ 2147483647 w 5520"/>
              <a:gd name="T27" fmla="*/ 2147483647 h 3147"/>
              <a:gd name="T28" fmla="*/ 2147483647 w 5520"/>
              <a:gd name="T29" fmla="*/ 2147483647 h 3147"/>
              <a:gd name="T30" fmla="*/ 2147483647 w 5520"/>
              <a:gd name="T31" fmla="*/ 2147483647 h 3147"/>
              <a:gd name="T32" fmla="*/ 2147483647 w 5520"/>
              <a:gd name="T33" fmla="*/ 2147483647 h 3147"/>
              <a:gd name="T34" fmla="*/ 2147483647 w 5520"/>
              <a:gd name="T35" fmla="*/ 2147483647 h 3147"/>
              <a:gd name="T36" fmla="*/ 2147483647 w 5520"/>
              <a:gd name="T37" fmla="*/ 2147483647 h 3147"/>
              <a:gd name="T38" fmla="*/ 2147483647 w 5520"/>
              <a:gd name="T39" fmla="*/ 2147483647 h 3147"/>
              <a:gd name="T40" fmla="*/ 2147483647 w 5520"/>
              <a:gd name="T41" fmla="*/ 2147483647 h 3147"/>
              <a:gd name="T42" fmla="*/ 2147483647 w 5520"/>
              <a:gd name="T43" fmla="*/ 2147483647 h 3147"/>
              <a:gd name="T44" fmla="*/ 2147483647 w 5520"/>
              <a:gd name="T45" fmla="*/ 2147483647 h 3147"/>
              <a:gd name="T46" fmla="*/ 2147483647 w 5520"/>
              <a:gd name="T47" fmla="*/ 2147483647 h 3147"/>
              <a:gd name="T48" fmla="*/ 2147483647 w 5520"/>
              <a:gd name="T49" fmla="*/ 2147483647 h 3147"/>
              <a:gd name="T50" fmla="*/ 2147483647 w 5520"/>
              <a:gd name="T51" fmla="*/ 2147483647 h 3147"/>
              <a:gd name="T52" fmla="*/ 2147483647 w 5520"/>
              <a:gd name="T53" fmla="*/ 2147483647 h 3147"/>
              <a:gd name="T54" fmla="*/ 2147483647 w 5520"/>
              <a:gd name="T55" fmla="*/ 2147483647 h 3147"/>
              <a:gd name="T56" fmla="*/ 2147483647 w 5520"/>
              <a:gd name="T57" fmla="*/ 2147483647 h 3147"/>
              <a:gd name="T58" fmla="*/ 2147483647 w 5520"/>
              <a:gd name="T59" fmla="*/ 2147483647 h 3147"/>
              <a:gd name="T60" fmla="*/ 2147483647 w 5520"/>
              <a:gd name="T61" fmla="*/ 2147483647 h 3147"/>
              <a:gd name="T62" fmla="*/ 2147483647 w 5520"/>
              <a:gd name="T63" fmla="*/ 2147483647 h 3147"/>
              <a:gd name="T64" fmla="*/ 2147483647 w 5520"/>
              <a:gd name="T65" fmla="*/ 2147483647 h 3147"/>
              <a:gd name="T66" fmla="*/ 2147483647 w 5520"/>
              <a:gd name="T67" fmla="*/ 2147483647 h 3147"/>
              <a:gd name="T68" fmla="*/ 2147483647 w 5520"/>
              <a:gd name="T69" fmla="*/ 2147483647 h 3147"/>
              <a:gd name="T70" fmla="*/ 2147483647 w 5520"/>
              <a:gd name="T71" fmla="*/ 2147483647 h 3147"/>
              <a:gd name="T72" fmla="*/ 2147483647 w 5520"/>
              <a:gd name="T73" fmla="*/ 2147483647 h 3147"/>
              <a:gd name="T74" fmla="*/ 0 w 5520"/>
              <a:gd name="T75" fmla="*/ 2147483647 h 3147"/>
              <a:gd name="T76" fmla="*/ 2147483647 w 5520"/>
              <a:gd name="T77" fmla="*/ 2147483647 h 3147"/>
              <a:gd name="T78" fmla="*/ 2147483647 w 5520"/>
              <a:gd name="T79" fmla="*/ 2147483647 h 3147"/>
              <a:gd name="T80" fmla="*/ 2147483647 w 5520"/>
              <a:gd name="T81" fmla="*/ 2147483647 h 3147"/>
              <a:gd name="T82" fmla="*/ 2147483647 w 5520"/>
              <a:gd name="T83" fmla="*/ 2147483647 h 3147"/>
              <a:gd name="T84" fmla="*/ 2147483647 w 5520"/>
              <a:gd name="T85" fmla="*/ 2147483647 h 3147"/>
              <a:gd name="T86" fmla="*/ 2147483647 w 5520"/>
              <a:gd name="T87" fmla="*/ 2147483647 h 3147"/>
              <a:gd name="T88" fmla="*/ 2147483647 w 5520"/>
              <a:gd name="T89" fmla="*/ 2147483647 h 3147"/>
              <a:gd name="T90" fmla="*/ 2147483647 w 5520"/>
              <a:gd name="T91" fmla="*/ 2147483647 h 3147"/>
              <a:gd name="T92" fmla="*/ 2147483647 w 5520"/>
              <a:gd name="T93" fmla="*/ 2147483647 h 3147"/>
              <a:gd name="T94" fmla="*/ 2147483647 w 5520"/>
              <a:gd name="T95" fmla="*/ 2147483647 h 3147"/>
              <a:gd name="T96" fmla="*/ 2147483647 w 5520"/>
              <a:gd name="T97" fmla="*/ 2147483647 h 3147"/>
              <a:gd name="T98" fmla="*/ 2147483647 w 5520"/>
              <a:gd name="T99" fmla="*/ 2147483647 h 3147"/>
              <a:gd name="T100" fmla="*/ 2147483647 w 5520"/>
              <a:gd name="T101" fmla="*/ 2147483647 h 3147"/>
              <a:gd name="T102" fmla="*/ 2147483647 w 5520"/>
              <a:gd name="T103" fmla="*/ 2147483647 h 3147"/>
              <a:gd name="T104" fmla="*/ 2147483647 w 5520"/>
              <a:gd name="T105" fmla="*/ 2147483647 h 3147"/>
              <a:gd name="T106" fmla="*/ 2147483647 w 5520"/>
              <a:gd name="T107" fmla="*/ 2147483647 h 3147"/>
              <a:gd name="T108" fmla="*/ 2147483647 w 5520"/>
              <a:gd name="T109" fmla="*/ 2147483647 h 3147"/>
              <a:gd name="T110" fmla="*/ 2147483647 w 5520"/>
              <a:gd name="T111" fmla="*/ 2147483647 h 3147"/>
              <a:gd name="T112" fmla="*/ 2147483647 w 5520"/>
              <a:gd name="T113" fmla="*/ 2147483647 h 3147"/>
              <a:gd name="T114" fmla="*/ 2147483647 w 5520"/>
              <a:gd name="T115" fmla="*/ 2147483647 h 3147"/>
              <a:gd name="T116" fmla="*/ 2147483647 w 5520"/>
              <a:gd name="T117" fmla="*/ 2147483647 h 3147"/>
              <a:gd name="T118" fmla="*/ 2147483647 w 5520"/>
              <a:gd name="T119" fmla="*/ 2147483647 h 3147"/>
              <a:gd name="T120" fmla="*/ 2147483647 w 5520"/>
              <a:gd name="T121" fmla="*/ 2147483647 h 3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0"/>
              <a:gd name="T184" fmla="*/ 0 h 3147"/>
              <a:gd name="T185" fmla="*/ 5520 w 5520"/>
              <a:gd name="T186" fmla="*/ 3147 h 3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87824" cy="3062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3090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Едет он на двух колесах,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Не буксует на откосах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бензина в баке </a:t>
            </a:r>
            <a:r>
              <a:rPr lang="ru-RU" b="1" dirty="0" smtClean="0">
                <a:solidFill>
                  <a:schemeClr val="tx1"/>
                </a:solidFill>
              </a:rPr>
              <a:t>нет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Это мой…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мой </a:t>
            </a:r>
            <a:endParaRPr lang="ru-RU" dirty="0"/>
          </a:p>
        </p:txBody>
      </p:sp>
      <p:pic>
        <p:nvPicPr>
          <p:cNvPr id="4" name="Picture 4" descr="Велосипед для детей от 7 до 10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69" y="2959100"/>
            <a:ext cx="4343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егул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143"/>
          <a:stretch/>
        </p:blipFill>
        <p:spPr bwMode="auto">
          <a:xfrm>
            <a:off x="4743191" y="1556792"/>
            <a:ext cx="4182226" cy="51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98884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Что означает команда регулировщика, если поднята его правая рука?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2880320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1</a:t>
            </a:r>
            <a:r>
              <a:rPr lang="ru-RU" sz="6600" b="1" dirty="0" smtClean="0">
                <a:solidFill>
                  <a:srgbClr val="FF0000"/>
                </a:solidFill>
              </a:rPr>
              <a:t> тур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590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Кто  первым  </a:t>
            </a:r>
            <a:r>
              <a:rPr lang="ru-RU" sz="2800" b="1" dirty="0"/>
              <a:t>придумал </a:t>
            </a:r>
            <a:r>
              <a:rPr lang="ru-RU" sz="2800" b="1" dirty="0" smtClean="0"/>
              <a:t> велосипед</a:t>
            </a:r>
            <a:r>
              <a:rPr lang="ru-RU" sz="2800" b="1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420888"/>
            <a:ext cx="6960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Леонардо  до  </a:t>
            </a:r>
            <a:r>
              <a:rPr lang="ru-RU" sz="6000" b="1" i="1" dirty="0">
                <a:solidFill>
                  <a:srgbClr val="FF0000"/>
                </a:solidFill>
              </a:rPr>
              <a:t>Винчи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Описание: b_270_200_16777215_0___images_stories_Velo_starievelo2.jpg">
            <a:hlinkClick r:id="rId2" tooltip="&quot;&quot;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10522" b="11762"/>
          <a:stretch/>
        </p:blipFill>
        <p:spPr bwMode="auto">
          <a:xfrm>
            <a:off x="1835696" y="3861047"/>
            <a:ext cx="3197884" cy="14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9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1189" y="1412776"/>
            <a:ext cx="5904655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001732"/>
            <a:ext cx="481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cs typeface="Aharoni" pitchFamily="2" charset="-79"/>
              </a:rPr>
              <a:t>В Е Л О С И П Е Д</a:t>
            </a:r>
            <a:endParaRPr lang="ru-RU" sz="4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Содержимое 3" descr="Дорож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823278"/>
            <a:ext cx="3622675" cy="2951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79944"/>
            <a:ext cx="8663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Что в переводе от латинского означает слово «велосипед»?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72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шоссей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400600" cy="505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2068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Для чего велогонщики надевают </a:t>
            </a:r>
            <a:r>
              <a:rPr lang="ru-RU" sz="2400" b="1" dirty="0" smtClean="0"/>
              <a:t>эластичный комбинезон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18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080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Какой </a:t>
            </a:r>
            <a:r>
              <a:rPr lang="ru-RU" sz="2800" b="1" dirty="0"/>
              <a:t>стороны нужно придерживаться велосипедисту во время езды?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2880320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2 тур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ереезд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956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4128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Кто водит автобус?</a:t>
            </a:r>
            <a:endParaRPr lang="ru-RU" sz="3600" b="1" dirty="0"/>
          </a:p>
        </p:txBody>
      </p:sp>
      <p:pic>
        <p:nvPicPr>
          <p:cNvPr id="3" name="Picture 5" descr="H:\Documents and Settings\Гость\Рабочий стол\ZXY5RCA04O79ICAHMY3EDCAWNNZ84CAIX15KFCAQCAE2OCA4PRSHICABSOHFFCALWFLANCASBJ23ZCAW93K60CAZH0K59CALCW58QCARPCBPSCACXLUVICANH0ETPCAB3HS0ZCA4SKYNDCA5D8E4MCASZX4K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438379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/>
              <a:t>Что означает сигнал зелёного цвета светофора?</a:t>
            </a:r>
          </a:p>
        </p:txBody>
      </p:sp>
      <p:pic>
        <p:nvPicPr>
          <p:cNvPr id="3" name="Picture 6" descr="H:\Documents and Settings\Гость\Рабочий стол\transport0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26532"/>
            <a:ext cx="13573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151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  В  Н</vt:lpstr>
      <vt:lpstr>Едет он на двух колесах, Не буксует на откосах И бензина в баке нет Это мой… Это мой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 В  Н</dc:title>
  <dc:creator>Венера</dc:creator>
  <cp:lastModifiedBy>Венера</cp:lastModifiedBy>
  <cp:revision>9</cp:revision>
  <dcterms:created xsi:type="dcterms:W3CDTF">2012-04-03T16:42:41Z</dcterms:created>
  <dcterms:modified xsi:type="dcterms:W3CDTF">2012-04-03T18:03:53Z</dcterms:modified>
</cp:coreProperties>
</file>