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</a:rPr>
              <a:t>Юный  велосипедист</a:t>
            </a:r>
            <a:endParaRPr lang="ru-RU" sz="4800" b="1" i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1484784"/>
            <a:ext cx="38884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ТЕСТ</a:t>
            </a:r>
            <a:endParaRPr lang="ru-RU" sz="8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72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8385" y="332656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1. Какая часть улицы предназначена для пешеходов?</a:t>
            </a:r>
          </a:p>
          <a:p>
            <a:r>
              <a:rPr lang="ru-RU" dirty="0"/>
              <a:t>1) Мостовая;</a:t>
            </a:r>
            <a:br>
              <a:rPr lang="ru-RU" dirty="0"/>
            </a:br>
            <a:r>
              <a:rPr lang="ru-RU" i="1" dirty="0"/>
              <a:t>2) Тротуар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3) Велосипедная дорожка.</a:t>
            </a:r>
          </a:p>
          <a:p>
            <a:r>
              <a:rPr lang="ru-RU" b="1" dirty="0"/>
              <a:t>2. Где должны ходить пешеходы при отсутствии тротуара?</a:t>
            </a:r>
          </a:p>
          <a:p>
            <a:r>
              <a:rPr lang="ru-RU" dirty="0"/>
              <a:t>1) По правой стороне обочины;</a:t>
            </a:r>
            <a:br>
              <a:rPr lang="ru-RU" dirty="0"/>
            </a:br>
            <a:r>
              <a:rPr lang="ru-RU" dirty="0"/>
              <a:t>2) По правому краю дороги;</a:t>
            </a:r>
            <a:br>
              <a:rPr lang="ru-RU" dirty="0"/>
            </a:br>
            <a:r>
              <a:rPr lang="ru-RU" i="1" dirty="0"/>
              <a:t>3) По левой обочине, навстречу движению транспорта</a:t>
            </a:r>
            <a:r>
              <a:rPr lang="ru-RU" dirty="0"/>
              <a:t>.</a:t>
            </a:r>
          </a:p>
          <a:p>
            <a:r>
              <a:rPr lang="ru-RU" b="1" dirty="0"/>
              <a:t>3. Как пешеход должен ходить по тротуару? </a:t>
            </a:r>
          </a:p>
          <a:p>
            <a:r>
              <a:rPr lang="ru-RU" i="1" dirty="0"/>
              <a:t>1) Придерживаясь правой стороны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2) Придерживаясь левой стороны; </a:t>
            </a:r>
            <a:br>
              <a:rPr lang="ru-RU" dirty="0"/>
            </a:br>
            <a:r>
              <a:rPr lang="ru-RU" dirty="0"/>
              <a:t>3) Придерживаясь середины. </a:t>
            </a:r>
          </a:p>
          <a:p>
            <a:r>
              <a:rPr lang="ru-RU" b="1" dirty="0"/>
              <a:t>4. Автобус остановился на остановке, вы вышли из него. Как вам правильно перейти через дорогу, если нет островка посередине?</a:t>
            </a:r>
          </a:p>
          <a:p>
            <a:r>
              <a:rPr lang="ru-RU" dirty="0"/>
              <a:t>1) Сзади автобуса;</a:t>
            </a:r>
            <a:br>
              <a:rPr lang="ru-RU" dirty="0"/>
            </a:br>
            <a:r>
              <a:rPr lang="ru-RU" dirty="0"/>
              <a:t>2) Впереди автобуса;</a:t>
            </a:r>
            <a:br>
              <a:rPr lang="ru-RU" dirty="0"/>
            </a:br>
            <a:r>
              <a:rPr lang="ru-RU" dirty="0"/>
              <a:t>3) </a:t>
            </a:r>
            <a:r>
              <a:rPr lang="ru-RU" i="1" dirty="0"/>
              <a:t>Только после отправления автобуса</a:t>
            </a:r>
            <a:r>
              <a:rPr lang="ru-RU" dirty="0"/>
              <a:t>.</a:t>
            </a:r>
          </a:p>
          <a:p>
            <a:r>
              <a:rPr lang="ru-RU" b="1" dirty="0"/>
              <a:t>5. Кому подчиняются пешеходы, если перекресток регулируется светофором и регулировщиком?</a:t>
            </a:r>
          </a:p>
          <a:p>
            <a:r>
              <a:rPr lang="ru-RU" dirty="0"/>
              <a:t>1) Сигналам светофора;</a:t>
            </a:r>
            <a:br>
              <a:rPr lang="ru-RU" dirty="0"/>
            </a:br>
            <a:r>
              <a:rPr lang="ru-RU" dirty="0"/>
              <a:t>2) </a:t>
            </a:r>
            <a:r>
              <a:rPr lang="ru-RU" i="1" dirty="0"/>
              <a:t>Сигналам регулировщика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3) Это зависит от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19826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Венера</dc:creator>
  <cp:lastModifiedBy>Венера</cp:lastModifiedBy>
  <cp:revision>1</cp:revision>
  <dcterms:created xsi:type="dcterms:W3CDTF">2012-04-03T12:36:53Z</dcterms:created>
  <dcterms:modified xsi:type="dcterms:W3CDTF">2012-04-03T12:41:58Z</dcterms:modified>
</cp:coreProperties>
</file>