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99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5AAE3-B1A1-4B59-B803-23F199260E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994274-7E30-4693-9A5E-F9FF5FE16544}" type="asst">
      <dgm:prSet phldrT="[Текст]" custT="1"/>
      <dgm:spPr>
        <a:solidFill>
          <a:srgbClr val="FF6699">
            <a:alpha val="50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0070C0"/>
              </a:solidFill>
            </a:rPr>
            <a:t>Задачи мониторинга:</a:t>
          </a:r>
          <a:endParaRPr lang="ru-RU" sz="1600" dirty="0">
            <a:solidFill>
              <a:srgbClr val="0070C0"/>
            </a:solidFill>
          </a:endParaRPr>
        </a:p>
      </dgm:t>
    </dgm:pt>
    <dgm:pt modelId="{DA56EC44-571A-4F1C-84D9-C4A1C2A96A71}" type="parTrans" cxnId="{191A6C03-30E0-4304-821E-C2BEC21EBB0A}">
      <dgm:prSet/>
      <dgm:spPr/>
      <dgm:t>
        <a:bodyPr/>
        <a:lstStyle/>
        <a:p>
          <a:endParaRPr lang="ru-RU"/>
        </a:p>
      </dgm:t>
    </dgm:pt>
    <dgm:pt modelId="{3A3F0CE5-1304-4C66-AC43-29659FFDBE34}" type="sibTrans" cxnId="{191A6C03-30E0-4304-821E-C2BEC21EBB0A}">
      <dgm:prSet/>
      <dgm:spPr/>
      <dgm:t>
        <a:bodyPr/>
        <a:lstStyle/>
        <a:p>
          <a:endParaRPr lang="ru-RU"/>
        </a:p>
      </dgm:t>
    </dgm:pt>
    <dgm:pt modelId="{9DDEFAA8-9520-4C06-AC8F-210EB5D532E5}">
      <dgm:prSet phldrT="[Текст]" custT="1"/>
      <dgm:spPr>
        <a:solidFill>
          <a:srgbClr val="FF6699">
            <a:alpha val="50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отследить качественно и количественно динамику результатов деятельности каждого педагога в отдельности и всего </a:t>
          </a:r>
          <a:r>
            <a:rPr lang="ru-RU" sz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педколлектива</a:t>
          </a:r>
          <a:r>
            <a:rPr lang="ru-RU" sz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 целом;</a:t>
          </a:r>
          <a:endParaRPr lang="ru-RU" sz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58C-FDAE-4C79-90E0-AD1B6E25CFF4}" type="parTrans" cxnId="{8F9265CE-4E1B-4C6A-8F77-8367E93FF486}">
      <dgm:prSet/>
      <dgm:spPr/>
      <dgm:t>
        <a:bodyPr/>
        <a:lstStyle/>
        <a:p>
          <a:endParaRPr lang="ru-RU"/>
        </a:p>
      </dgm:t>
    </dgm:pt>
    <dgm:pt modelId="{12EDD75C-76FE-4A2F-BB31-475165DB9322}" type="sibTrans" cxnId="{8F9265CE-4E1B-4C6A-8F77-8367E93FF486}">
      <dgm:prSet/>
      <dgm:spPr/>
      <dgm:t>
        <a:bodyPr/>
        <a:lstStyle/>
        <a:p>
          <a:endParaRPr lang="ru-RU"/>
        </a:p>
      </dgm:t>
    </dgm:pt>
    <dgm:pt modelId="{01532C64-7B91-4B28-8117-0D71069C2D2D}">
      <dgm:prSet phldrT="[Текст]" custT="1"/>
      <dgm:spPr>
        <a:solidFill>
          <a:srgbClr val="FF6699">
            <a:alpha val="52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выявить приоритетные направления деятельности методической службы ДОУ</a:t>
          </a:r>
          <a:r>
            <a:rPr lang="ru-RU" sz="900" dirty="0" smtClean="0"/>
            <a:t>;</a:t>
          </a:r>
          <a:endParaRPr lang="ru-RU" sz="900" dirty="0"/>
        </a:p>
      </dgm:t>
    </dgm:pt>
    <dgm:pt modelId="{6F58928C-EC2B-46CD-A1AA-328C5BCAA91C}" type="parTrans" cxnId="{1C57B9A6-B3FD-4A91-A7A4-772DE7C158CA}">
      <dgm:prSet/>
      <dgm:spPr/>
      <dgm:t>
        <a:bodyPr/>
        <a:lstStyle/>
        <a:p>
          <a:endParaRPr lang="ru-RU"/>
        </a:p>
      </dgm:t>
    </dgm:pt>
    <dgm:pt modelId="{8CD961D1-AE9C-44D5-80D9-75FC1D64C79F}" type="sibTrans" cxnId="{1C57B9A6-B3FD-4A91-A7A4-772DE7C158CA}">
      <dgm:prSet/>
      <dgm:spPr/>
      <dgm:t>
        <a:bodyPr/>
        <a:lstStyle/>
        <a:p>
          <a:endParaRPr lang="ru-RU"/>
        </a:p>
      </dgm:t>
    </dgm:pt>
    <dgm:pt modelId="{95E619A8-9E93-4E63-B1D1-5C9711E0BFC5}">
      <dgm:prSet phldrT="[Текст]" custT="1"/>
      <dgm:spPr>
        <a:solidFill>
          <a:srgbClr val="FF6699">
            <a:alpha val="55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корректировать </a:t>
          </a:r>
          <a:r>
            <a:rPr lang="ru-RU" sz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воспитательно</a:t>
          </a:r>
          <a:r>
            <a:rPr lang="ru-RU" sz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-образовательный процесс (дидактическая коррекция) и деятельность педагога в сторону саморазвития (психолого-педагогическая коррекция)</a:t>
          </a:r>
          <a:endParaRPr lang="ru-RU" sz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38FF30-8D7F-453A-BDA6-CB3239D555E5}" type="parTrans" cxnId="{15A6BFA5-3761-4777-A48A-9816E743B0CC}">
      <dgm:prSet/>
      <dgm:spPr/>
      <dgm:t>
        <a:bodyPr/>
        <a:lstStyle/>
        <a:p>
          <a:endParaRPr lang="ru-RU"/>
        </a:p>
      </dgm:t>
    </dgm:pt>
    <dgm:pt modelId="{BB31F1D3-1DBC-477E-904D-1E4867A8E733}" type="sibTrans" cxnId="{15A6BFA5-3761-4777-A48A-9816E743B0CC}">
      <dgm:prSet/>
      <dgm:spPr/>
      <dgm:t>
        <a:bodyPr/>
        <a:lstStyle/>
        <a:p>
          <a:endParaRPr lang="ru-RU"/>
        </a:p>
      </dgm:t>
    </dgm:pt>
    <dgm:pt modelId="{81DB9914-84AB-4298-8A9A-D2CEA013A452}">
      <dgm:prSet custT="1"/>
      <dgm:spPr>
        <a:solidFill>
          <a:srgbClr val="FFFF99">
            <a:alpha val="51000"/>
          </a:srgb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ЦЕЛЬ: изучить теоретические аспекты педагогического мониторинга как метода повышения уровня профессиональной квалификации педагогов в системе ДОУ, разработать его программно-методическое обеспечение в практике работы старшего воспитателя ДОУ.</a:t>
          </a:r>
          <a:endParaRPr lang="ru-RU" sz="16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AA0135-24C5-48E3-BD10-E675AEDCE9D9}" type="parTrans" cxnId="{04419D00-AB71-4EDF-A8F3-6C3BAA48D0A7}">
      <dgm:prSet/>
      <dgm:spPr/>
      <dgm:t>
        <a:bodyPr/>
        <a:lstStyle/>
        <a:p>
          <a:endParaRPr lang="ru-RU"/>
        </a:p>
      </dgm:t>
    </dgm:pt>
    <dgm:pt modelId="{E2C94FCE-3E59-4D5D-B8BC-A8AAAA543F6B}" type="sibTrans" cxnId="{04419D00-AB71-4EDF-A8F3-6C3BAA48D0A7}">
      <dgm:prSet/>
      <dgm:spPr/>
      <dgm:t>
        <a:bodyPr/>
        <a:lstStyle/>
        <a:p>
          <a:endParaRPr lang="ru-RU"/>
        </a:p>
      </dgm:t>
    </dgm:pt>
    <dgm:pt modelId="{BF3F8006-F331-4E02-BEB7-2714B24AAA3E}">
      <dgm:prSet custT="1"/>
      <dgm:spPr>
        <a:solidFill>
          <a:srgbClr val="FF6699">
            <a:alpha val="50000"/>
          </a:srgbClr>
        </a:solidFill>
        <a:ln>
          <a:solidFill>
            <a:srgbClr val="FF6699"/>
          </a:solidFill>
        </a:ln>
      </dgm:spPr>
      <dgm:t>
        <a:bodyPr/>
        <a:lstStyle/>
        <a:p>
          <a:pPr algn="ctr"/>
          <a:r>
            <a:rPr lang="ru-RU" sz="1200" b="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выстроить систему мониторинга непрерывного повышения уровня профессиональной компетентности педагогов;</a:t>
          </a:r>
          <a:endParaRPr lang="ru-RU" sz="1200" b="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F5BC-5FAF-408F-B07B-878BAA51D40A}" type="parTrans" cxnId="{A5450B9D-7EC3-4EF0-89A2-1E6452594345}">
      <dgm:prSet/>
      <dgm:spPr/>
      <dgm:t>
        <a:bodyPr/>
        <a:lstStyle/>
        <a:p>
          <a:endParaRPr lang="ru-RU"/>
        </a:p>
      </dgm:t>
    </dgm:pt>
    <dgm:pt modelId="{60159118-AD35-48D4-98CC-EFDD7840E635}" type="sibTrans" cxnId="{A5450B9D-7EC3-4EF0-89A2-1E6452594345}">
      <dgm:prSet/>
      <dgm:spPr/>
      <dgm:t>
        <a:bodyPr/>
        <a:lstStyle/>
        <a:p>
          <a:endParaRPr lang="ru-RU"/>
        </a:p>
      </dgm:t>
    </dgm:pt>
    <dgm:pt modelId="{CCD3B79D-7F3A-42F8-9EF1-508B31A585EA}">
      <dgm:prSet phldrT="[Текст]"/>
      <dgm:spPr>
        <a:solidFill>
          <a:srgbClr val="FF6699">
            <a:alpha val="52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повысить уровень профессионального мастерства членов педагогического коллектива</a:t>
          </a:r>
          <a:endParaRPr lang="ru-RU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4D09EE-E9DD-472D-9B19-7E7F32B7D464}" type="parTrans" cxnId="{BE429A64-EC8E-4CFC-868C-2609A4CBDA94}">
      <dgm:prSet/>
      <dgm:spPr/>
      <dgm:t>
        <a:bodyPr/>
        <a:lstStyle/>
        <a:p>
          <a:endParaRPr lang="ru-RU"/>
        </a:p>
      </dgm:t>
    </dgm:pt>
    <dgm:pt modelId="{FE10B8B3-DADD-4228-BBEF-54A9E72A4A5F}" type="sibTrans" cxnId="{BE429A64-EC8E-4CFC-868C-2609A4CBDA94}">
      <dgm:prSet/>
      <dgm:spPr/>
      <dgm:t>
        <a:bodyPr/>
        <a:lstStyle/>
        <a:p>
          <a:endParaRPr lang="ru-RU"/>
        </a:p>
      </dgm:t>
    </dgm:pt>
    <dgm:pt modelId="{0C715CA6-8952-4569-9967-8DC63D713095}" type="pres">
      <dgm:prSet presAssocID="{7795AAE3-B1A1-4B59-B803-23F199260E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0B05B4-4EF1-4C2C-BE83-6412D02B82BE}" type="pres">
      <dgm:prSet presAssocID="{81DB9914-84AB-4298-8A9A-D2CEA013A452}" presName="hierRoot1" presStyleCnt="0">
        <dgm:presLayoutVars>
          <dgm:hierBranch val="init"/>
        </dgm:presLayoutVars>
      </dgm:prSet>
      <dgm:spPr/>
    </dgm:pt>
    <dgm:pt modelId="{B7517EEE-27D0-44E0-A44D-12CD5DC85282}" type="pres">
      <dgm:prSet presAssocID="{81DB9914-84AB-4298-8A9A-D2CEA013A452}" presName="rootComposite1" presStyleCnt="0"/>
      <dgm:spPr/>
    </dgm:pt>
    <dgm:pt modelId="{EB90C520-2186-4853-B0C9-2B15EF85A9B9}" type="pres">
      <dgm:prSet presAssocID="{81DB9914-84AB-4298-8A9A-D2CEA013A452}" presName="rootText1" presStyleLbl="node0" presStyleIdx="0" presStyleCnt="1" custScaleX="271909" custScaleY="259816" custLinFactY="-18249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A22DE8-B4CF-48AC-8132-38249E85E005}" type="pres">
      <dgm:prSet presAssocID="{81DB9914-84AB-4298-8A9A-D2CEA013A45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AB0222B-BEA5-444F-872F-BC0A3D7ED97F}" type="pres">
      <dgm:prSet presAssocID="{81DB9914-84AB-4298-8A9A-D2CEA013A452}" presName="hierChild2" presStyleCnt="0"/>
      <dgm:spPr/>
    </dgm:pt>
    <dgm:pt modelId="{79D73353-850F-4DE2-9637-AAF8283003D7}" type="pres">
      <dgm:prSet presAssocID="{97B9F5BC-5FAF-408F-B07B-878BAA51D40A}" presName="Name37" presStyleLbl="parChTrans1D2" presStyleIdx="0" presStyleCnt="6"/>
      <dgm:spPr/>
      <dgm:t>
        <a:bodyPr/>
        <a:lstStyle/>
        <a:p>
          <a:endParaRPr lang="ru-RU"/>
        </a:p>
      </dgm:t>
    </dgm:pt>
    <dgm:pt modelId="{FAACB8F7-F796-433B-8BB6-B689377120A8}" type="pres">
      <dgm:prSet presAssocID="{BF3F8006-F331-4E02-BEB7-2714B24AAA3E}" presName="hierRoot2" presStyleCnt="0">
        <dgm:presLayoutVars>
          <dgm:hierBranch val="init"/>
        </dgm:presLayoutVars>
      </dgm:prSet>
      <dgm:spPr/>
    </dgm:pt>
    <dgm:pt modelId="{317E9B0E-B69D-4164-971D-9B503B7CF9F7}" type="pres">
      <dgm:prSet presAssocID="{BF3F8006-F331-4E02-BEB7-2714B24AAA3E}" presName="rootComposite" presStyleCnt="0"/>
      <dgm:spPr/>
    </dgm:pt>
    <dgm:pt modelId="{4CBD2F18-A33C-4B65-BA9F-C958AD296DB5}" type="pres">
      <dgm:prSet presAssocID="{BF3F8006-F331-4E02-BEB7-2714B24AAA3E}" presName="rootText" presStyleLbl="node2" presStyleIdx="0" presStyleCnt="5" custScaleY="2260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494141-75E0-4C5A-8826-D207CFD184B7}" type="pres">
      <dgm:prSet presAssocID="{BF3F8006-F331-4E02-BEB7-2714B24AAA3E}" presName="rootConnector" presStyleLbl="node2" presStyleIdx="0" presStyleCnt="5"/>
      <dgm:spPr/>
      <dgm:t>
        <a:bodyPr/>
        <a:lstStyle/>
        <a:p>
          <a:endParaRPr lang="ru-RU"/>
        </a:p>
      </dgm:t>
    </dgm:pt>
    <dgm:pt modelId="{2D571332-8C1A-4137-A12C-C2CC42A15B42}" type="pres">
      <dgm:prSet presAssocID="{BF3F8006-F331-4E02-BEB7-2714B24AAA3E}" presName="hierChild4" presStyleCnt="0"/>
      <dgm:spPr/>
    </dgm:pt>
    <dgm:pt modelId="{631FC8DA-CC84-43E1-A799-1D02985433B2}" type="pres">
      <dgm:prSet presAssocID="{BF3F8006-F331-4E02-BEB7-2714B24AAA3E}" presName="hierChild5" presStyleCnt="0"/>
      <dgm:spPr/>
    </dgm:pt>
    <dgm:pt modelId="{59278467-317C-4998-842B-2C1D94FD058F}" type="pres">
      <dgm:prSet presAssocID="{D67F358C-FDAE-4C79-90E0-AD1B6E25CFF4}" presName="Name37" presStyleLbl="parChTrans1D2" presStyleIdx="1" presStyleCnt="6"/>
      <dgm:spPr/>
      <dgm:t>
        <a:bodyPr/>
        <a:lstStyle/>
        <a:p>
          <a:endParaRPr lang="ru-RU"/>
        </a:p>
      </dgm:t>
    </dgm:pt>
    <dgm:pt modelId="{1B437944-29B3-4D86-9E36-03BDE321EA00}" type="pres">
      <dgm:prSet presAssocID="{9DDEFAA8-9520-4C06-AC8F-210EB5D532E5}" presName="hierRoot2" presStyleCnt="0">
        <dgm:presLayoutVars>
          <dgm:hierBranch val="init"/>
        </dgm:presLayoutVars>
      </dgm:prSet>
      <dgm:spPr/>
    </dgm:pt>
    <dgm:pt modelId="{ABE872F8-73F6-4591-BEB1-42320C9ECE8A}" type="pres">
      <dgm:prSet presAssocID="{9DDEFAA8-9520-4C06-AC8F-210EB5D532E5}" presName="rootComposite" presStyleCnt="0"/>
      <dgm:spPr/>
    </dgm:pt>
    <dgm:pt modelId="{0B8AB6FD-0E86-4221-9ABC-A956AC60E173}" type="pres">
      <dgm:prSet presAssocID="{9DDEFAA8-9520-4C06-AC8F-210EB5D532E5}" presName="rootText" presStyleLbl="node2" presStyleIdx="1" presStyleCnt="5" custScaleX="111081" custScaleY="2341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2B123E-D7BA-4B7D-9839-A0A157EE12D3}" type="pres">
      <dgm:prSet presAssocID="{9DDEFAA8-9520-4C06-AC8F-210EB5D532E5}" presName="rootConnector" presStyleLbl="node2" presStyleIdx="1" presStyleCnt="5"/>
      <dgm:spPr/>
      <dgm:t>
        <a:bodyPr/>
        <a:lstStyle/>
        <a:p>
          <a:endParaRPr lang="ru-RU"/>
        </a:p>
      </dgm:t>
    </dgm:pt>
    <dgm:pt modelId="{9D15BEE3-71A9-49E6-BBB3-CB1D624DA22F}" type="pres">
      <dgm:prSet presAssocID="{9DDEFAA8-9520-4C06-AC8F-210EB5D532E5}" presName="hierChild4" presStyleCnt="0"/>
      <dgm:spPr/>
    </dgm:pt>
    <dgm:pt modelId="{C44EBCB0-A161-4AB1-AF11-B80531211481}" type="pres">
      <dgm:prSet presAssocID="{9DDEFAA8-9520-4C06-AC8F-210EB5D532E5}" presName="hierChild5" presStyleCnt="0"/>
      <dgm:spPr/>
    </dgm:pt>
    <dgm:pt modelId="{70517ECA-6282-442B-A319-EF5F14C2613F}" type="pres">
      <dgm:prSet presAssocID="{6F58928C-EC2B-46CD-A1AA-328C5BCAA91C}" presName="Name37" presStyleLbl="parChTrans1D2" presStyleIdx="2" presStyleCnt="6"/>
      <dgm:spPr/>
      <dgm:t>
        <a:bodyPr/>
        <a:lstStyle/>
        <a:p>
          <a:endParaRPr lang="ru-RU"/>
        </a:p>
      </dgm:t>
    </dgm:pt>
    <dgm:pt modelId="{71767ABE-3FDC-4ED1-9269-714872BD56FF}" type="pres">
      <dgm:prSet presAssocID="{01532C64-7B91-4B28-8117-0D71069C2D2D}" presName="hierRoot2" presStyleCnt="0">
        <dgm:presLayoutVars>
          <dgm:hierBranch val="init"/>
        </dgm:presLayoutVars>
      </dgm:prSet>
      <dgm:spPr/>
    </dgm:pt>
    <dgm:pt modelId="{A7C87E6E-37B8-4F24-9E69-CC00792FB16D}" type="pres">
      <dgm:prSet presAssocID="{01532C64-7B91-4B28-8117-0D71069C2D2D}" presName="rootComposite" presStyleCnt="0"/>
      <dgm:spPr/>
    </dgm:pt>
    <dgm:pt modelId="{B400CF3F-1D0A-4CDC-96D5-8358DEE12301}" type="pres">
      <dgm:prSet presAssocID="{01532C64-7B91-4B28-8117-0D71069C2D2D}" presName="rootText" presStyleLbl="node2" presStyleIdx="2" presStyleCnt="5" custScaleY="1805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ED925B-30EE-4A9D-86E3-1BEB5A6308AB}" type="pres">
      <dgm:prSet presAssocID="{01532C64-7B91-4B28-8117-0D71069C2D2D}" presName="rootConnector" presStyleLbl="node2" presStyleIdx="2" presStyleCnt="5"/>
      <dgm:spPr/>
      <dgm:t>
        <a:bodyPr/>
        <a:lstStyle/>
        <a:p>
          <a:endParaRPr lang="ru-RU"/>
        </a:p>
      </dgm:t>
    </dgm:pt>
    <dgm:pt modelId="{9B1EBE67-782B-4614-858A-1294C5C50C7D}" type="pres">
      <dgm:prSet presAssocID="{01532C64-7B91-4B28-8117-0D71069C2D2D}" presName="hierChild4" presStyleCnt="0"/>
      <dgm:spPr/>
    </dgm:pt>
    <dgm:pt modelId="{83EF1A99-C69C-4BA5-A706-37076ECD4C9A}" type="pres">
      <dgm:prSet presAssocID="{01532C64-7B91-4B28-8117-0D71069C2D2D}" presName="hierChild5" presStyleCnt="0"/>
      <dgm:spPr/>
    </dgm:pt>
    <dgm:pt modelId="{17EF6D4E-CB7D-4B2D-A85A-0C3D986FF8DF}" type="pres">
      <dgm:prSet presAssocID="{2B38FF30-8D7F-453A-BDA6-CB3239D555E5}" presName="Name37" presStyleLbl="parChTrans1D2" presStyleIdx="3" presStyleCnt="6"/>
      <dgm:spPr/>
      <dgm:t>
        <a:bodyPr/>
        <a:lstStyle/>
        <a:p>
          <a:endParaRPr lang="ru-RU"/>
        </a:p>
      </dgm:t>
    </dgm:pt>
    <dgm:pt modelId="{A1AFA87F-4AA6-4C0A-A816-E2EDC339F5E2}" type="pres">
      <dgm:prSet presAssocID="{95E619A8-9E93-4E63-B1D1-5C9711E0BFC5}" presName="hierRoot2" presStyleCnt="0">
        <dgm:presLayoutVars>
          <dgm:hierBranch val="init"/>
        </dgm:presLayoutVars>
      </dgm:prSet>
      <dgm:spPr/>
    </dgm:pt>
    <dgm:pt modelId="{C1E5AD34-2647-4ADE-88B8-7887A482A4A2}" type="pres">
      <dgm:prSet presAssocID="{95E619A8-9E93-4E63-B1D1-5C9711E0BFC5}" presName="rootComposite" presStyleCnt="0"/>
      <dgm:spPr/>
    </dgm:pt>
    <dgm:pt modelId="{7A0E5E0C-2EFB-46DA-8D76-60ABC4484344}" type="pres">
      <dgm:prSet presAssocID="{95E619A8-9E93-4E63-B1D1-5C9711E0BFC5}" presName="rootText" presStyleLbl="node2" presStyleIdx="3" presStyleCnt="5" custScaleY="3082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DDEC99-692E-4BC9-A78A-D0E70809FEC5}" type="pres">
      <dgm:prSet presAssocID="{95E619A8-9E93-4E63-B1D1-5C9711E0BFC5}" presName="rootConnector" presStyleLbl="node2" presStyleIdx="3" presStyleCnt="5"/>
      <dgm:spPr/>
      <dgm:t>
        <a:bodyPr/>
        <a:lstStyle/>
        <a:p>
          <a:endParaRPr lang="ru-RU"/>
        </a:p>
      </dgm:t>
    </dgm:pt>
    <dgm:pt modelId="{DC86E683-60EC-45C3-8315-B6CC7D9477A3}" type="pres">
      <dgm:prSet presAssocID="{95E619A8-9E93-4E63-B1D1-5C9711E0BFC5}" presName="hierChild4" presStyleCnt="0"/>
      <dgm:spPr/>
    </dgm:pt>
    <dgm:pt modelId="{E75C955C-CBF8-4BB9-9CAB-E9392730B7F0}" type="pres">
      <dgm:prSet presAssocID="{95E619A8-9E93-4E63-B1D1-5C9711E0BFC5}" presName="hierChild5" presStyleCnt="0"/>
      <dgm:spPr/>
    </dgm:pt>
    <dgm:pt modelId="{CE820A49-276B-4AAF-97A5-91C06812A62B}" type="pres">
      <dgm:prSet presAssocID="{C74D09EE-E9DD-472D-9B19-7E7F32B7D464}" presName="Name37" presStyleLbl="parChTrans1D2" presStyleIdx="4" presStyleCnt="6"/>
      <dgm:spPr/>
      <dgm:t>
        <a:bodyPr/>
        <a:lstStyle/>
        <a:p>
          <a:endParaRPr lang="ru-RU"/>
        </a:p>
      </dgm:t>
    </dgm:pt>
    <dgm:pt modelId="{F0B705E4-D842-4EE3-A8E0-67551D6A35B2}" type="pres">
      <dgm:prSet presAssocID="{CCD3B79D-7F3A-42F8-9EF1-508B31A585EA}" presName="hierRoot2" presStyleCnt="0">
        <dgm:presLayoutVars>
          <dgm:hierBranch val="init"/>
        </dgm:presLayoutVars>
      </dgm:prSet>
      <dgm:spPr/>
    </dgm:pt>
    <dgm:pt modelId="{2BDDB0E4-6748-4A3B-A824-B99F076326D3}" type="pres">
      <dgm:prSet presAssocID="{CCD3B79D-7F3A-42F8-9EF1-508B31A585EA}" presName="rootComposite" presStyleCnt="0"/>
      <dgm:spPr/>
    </dgm:pt>
    <dgm:pt modelId="{C0ABB694-CBDF-4D1A-8DD3-33205A9A5D44}" type="pres">
      <dgm:prSet presAssocID="{CCD3B79D-7F3A-42F8-9EF1-508B31A585EA}" presName="rootText" presStyleLbl="node2" presStyleIdx="4" presStyleCnt="5" custScaleY="160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0956F7-37E0-46D1-BA65-163F6B7AA92F}" type="pres">
      <dgm:prSet presAssocID="{CCD3B79D-7F3A-42F8-9EF1-508B31A585EA}" presName="rootConnector" presStyleLbl="node2" presStyleIdx="4" presStyleCnt="5"/>
      <dgm:spPr/>
      <dgm:t>
        <a:bodyPr/>
        <a:lstStyle/>
        <a:p>
          <a:endParaRPr lang="ru-RU"/>
        </a:p>
      </dgm:t>
    </dgm:pt>
    <dgm:pt modelId="{8170DF04-4E98-4C3E-890E-38A840E445F4}" type="pres">
      <dgm:prSet presAssocID="{CCD3B79D-7F3A-42F8-9EF1-508B31A585EA}" presName="hierChild4" presStyleCnt="0"/>
      <dgm:spPr/>
    </dgm:pt>
    <dgm:pt modelId="{E423E8A0-DE74-41F6-8C9C-BD8C8269F3C6}" type="pres">
      <dgm:prSet presAssocID="{CCD3B79D-7F3A-42F8-9EF1-508B31A585EA}" presName="hierChild5" presStyleCnt="0"/>
      <dgm:spPr/>
    </dgm:pt>
    <dgm:pt modelId="{03612BEA-AE24-4105-BBF2-392A82C4E970}" type="pres">
      <dgm:prSet presAssocID="{81DB9914-84AB-4298-8A9A-D2CEA013A452}" presName="hierChild3" presStyleCnt="0"/>
      <dgm:spPr/>
    </dgm:pt>
    <dgm:pt modelId="{51D553A2-90BD-4C63-9644-DFD2D2ACE4A3}" type="pres">
      <dgm:prSet presAssocID="{DA56EC44-571A-4F1C-84D9-C4A1C2A96A71}" presName="Name111" presStyleLbl="parChTrans1D2" presStyleIdx="5" presStyleCnt="6"/>
      <dgm:spPr/>
      <dgm:t>
        <a:bodyPr/>
        <a:lstStyle/>
        <a:p>
          <a:endParaRPr lang="ru-RU"/>
        </a:p>
      </dgm:t>
    </dgm:pt>
    <dgm:pt modelId="{F1593B37-2C75-4A0F-B180-09C53699ACED}" type="pres">
      <dgm:prSet presAssocID="{79994274-7E30-4693-9A5E-F9FF5FE16544}" presName="hierRoot3" presStyleCnt="0">
        <dgm:presLayoutVars>
          <dgm:hierBranch val="init"/>
        </dgm:presLayoutVars>
      </dgm:prSet>
      <dgm:spPr/>
    </dgm:pt>
    <dgm:pt modelId="{1A2CF6E7-0E46-4181-9A7C-731EBCB6A342}" type="pres">
      <dgm:prSet presAssocID="{79994274-7E30-4693-9A5E-F9FF5FE16544}" presName="rootComposite3" presStyleCnt="0"/>
      <dgm:spPr/>
    </dgm:pt>
    <dgm:pt modelId="{5DDE6966-9E5D-41EB-BCB3-3AA16F0D80AD}" type="pres">
      <dgm:prSet presAssocID="{79994274-7E30-4693-9A5E-F9FF5FE16544}" presName="rootText3" presStyleLbl="asst1" presStyleIdx="0" presStyleCnt="1" custLinFactNeighborX="-23037" custLinFactNeighborY="-284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B118EF-EB1A-457B-9AE8-F2A6CFC37A9B}" type="pres">
      <dgm:prSet presAssocID="{79994274-7E30-4693-9A5E-F9FF5FE16544}" presName="rootConnector3" presStyleLbl="asst1" presStyleIdx="0" presStyleCnt="1"/>
      <dgm:spPr/>
      <dgm:t>
        <a:bodyPr/>
        <a:lstStyle/>
        <a:p>
          <a:endParaRPr lang="ru-RU"/>
        </a:p>
      </dgm:t>
    </dgm:pt>
    <dgm:pt modelId="{AB4F9AF1-EDA5-439B-97CD-34B74F28D815}" type="pres">
      <dgm:prSet presAssocID="{79994274-7E30-4693-9A5E-F9FF5FE16544}" presName="hierChild6" presStyleCnt="0"/>
      <dgm:spPr/>
    </dgm:pt>
    <dgm:pt modelId="{1039B0F0-A638-4030-80D5-770E5993C49B}" type="pres">
      <dgm:prSet presAssocID="{79994274-7E30-4693-9A5E-F9FF5FE16544}" presName="hierChild7" presStyleCnt="0"/>
      <dgm:spPr/>
    </dgm:pt>
  </dgm:ptLst>
  <dgm:cxnLst>
    <dgm:cxn modelId="{835EF62B-B338-41BB-8315-73B10BD59A60}" type="presOf" srcId="{9DDEFAA8-9520-4C06-AC8F-210EB5D532E5}" destId="{0B8AB6FD-0E86-4221-9ABC-A956AC60E173}" srcOrd="0" destOrd="0" presId="urn:microsoft.com/office/officeart/2005/8/layout/orgChart1"/>
    <dgm:cxn modelId="{679E8B44-AF2C-439E-BC2D-814DCB181355}" type="presOf" srcId="{C74D09EE-E9DD-472D-9B19-7E7F32B7D464}" destId="{CE820A49-276B-4AAF-97A5-91C06812A62B}" srcOrd="0" destOrd="0" presId="urn:microsoft.com/office/officeart/2005/8/layout/orgChart1"/>
    <dgm:cxn modelId="{04419D00-AB71-4EDF-A8F3-6C3BAA48D0A7}" srcId="{7795AAE3-B1A1-4B59-B803-23F199260EB5}" destId="{81DB9914-84AB-4298-8A9A-D2CEA013A452}" srcOrd="0" destOrd="0" parTransId="{1EAA0135-24C5-48E3-BD10-E675AEDCE9D9}" sibTransId="{E2C94FCE-3E59-4D5D-B8BC-A8AAAA543F6B}"/>
    <dgm:cxn modelId="{133C5ED5-9102-4356-9DFB-EA2B72D7773D}" type="presOf" srcId="{81DB9914-84AB-4298-8A9A-D2CEA013A452}" destId="{EB90C520-2186-4853-B0C9-2B15EF85A9B9}" srcOrd="0" destOrd="0" presId="urn:microsoft.com/office/officeart/2005/8/layout/orgChart1"/>
    <dgm:cxn modelId="{8FDBFE33-E9F5-4BE1-97F3-E1B260392717}" type="presOf" srcId="{6F58928C-EC2B-46CD-A1AA-328C5BCAA91C}" destId="{70517ECA-6282-442B-A319-EF5F14C2613F}" srcOrd="0" destOrd="0" presId="urn:microsoft.com/office/officeart/2005/8/layout/orgChart1"/>
    <dgm:cxn modelId="{1C57B9A6-B3FD-4A91-A7A4-772DE7C158CA}" srcId="{81DB9914-84AB-4298-8A9A-D2CEA013A452}" destId="{01532C64-7B91-4B28-8117-0D71069C2D2D}" srcOrd="3" destOrd="0" parTransId="{6F58928C-EC2B-46CD-A1AA-328C5BCAA91C}" sibTransId="{8CD961D1-AE9C-44D5-80D9-75FC1D64C79F}"/>
    <dgm:cxn modelId="{E5F431EF-C912-46C8-B0B9-58F9508455ED}" type="presOf" srcId="{97B9F5BC-5FAF-408F-B07B-878BAA51D40A}" destId="{79D73353-850F-4DE2-9637-AAF8283003D7}" srcOrd="0" destOrd="0" presId="urn:microsoft.com/office/officeart/2005/8/layout/orgChart1"/>
    <dgm:cxn modelId="{BE429A64-EC8E-4CFC-868C-2609A4CBDA94}" srcId="{81DB9914-84AB-4298-8A9A-D2CEA013A452}" destId="{CCD3B79D-7F3A-42F8-9EF1-508B31A585EA}" srcOrd="5" destOrd="0" parTransId="{C74D09EE-E9DD-472D-9B19-7E7F32B7D464}" sibTransId="{FE10B8B3-DADD-4228-BBEF-54A9E72A4A5F}"/>
    <dgm:cxn modelId="{80E7ED1B-DBF4-44C0-91BA-4C6580CBFF61}" type="presOf" srcId="{BF3F8006-F331-4E02-BEB7-2714B24AAA3E}" destId="{4C494141-75E0-4C5A-8826-D207CFD184B7}" srcOrd="1" destOrd="0" presId="urn:microsoft.com/office/officeart/2005/8/layout/orgChart1"/>
    <dgm:cxn modelId="{BEDA052B-50CF-4BC2-8C9C-F7970E5BA134}" type="presOf" srcId="{D67F358C-FDAE-4C79-90E0-AD1B6E25CFF4}" destId="{59278467-317C-4998-842B-2C1D94FD058F}" srcOrd="0" destOrd="0" presId="urn:microsoft.com/office/officeart/2005/8/layout/orgChart1"/>
    <dgm:cxn modelId="{8E713605-55F4-4683-8876-A1B52021E7E6}" type="presOf" srcId="{01532C64-7B91-4B28-8117-0D71069C2D2D}" destId="{B400CF3F-1D0A-4CDC-96D5-8358DEE12301}" srcOrd="0" destOrd="0" presId="urn:microsoft.com/office/officeart/2005/8/layout/orgChart1"/>
    <dgm:cxn modelId="{03802460-8701-4BC1-9F3A-A759AA1280A0}" type="presOf" srcId="{81DB9914-84AB-4298-8A9A-D2CEA013A452}" destId="{A0A22DE8-B4CF-48AC-8132-38249E85E005}" srcOrd="1" destOrd="0" presId="urn:microsoft.com/office/officeart/2005/8/layout/orgChart1"/>
    <dgm:cxn modelId="{60698488-77CB-442D-B675-A8B945EEF40A}" type="presOf" srcId="{79994274-7E30-4693-9A5E-F9FF5FE16544}" destId="{5DDE6966-9E5D-41EB-BCB3-3AA16F0D80AD}" srcOrd="0" destOrd="0" presId="urn:microsoft.com/office/officeart/2005/8/layout/orgChart1"/>
    <dgm:cxn modelId="{33636BAE-894C-4501-BA12-36B04BE41F99}" type="presOf" srcId="{7795AAE3-B1A1-4B59-B803-23F199260EB5}" destId="{0C715CA6-8952-4569-9967-8DC63D713095}" srcOrd="0" destOrd="0" presId="urn:microsoft.com/office/officeart/2005/8/layout/orgChart1"/>
    <dgm:cxn modelId="{27BE465F-F30A-4436-BA24-1E8230297D1D}" type="presOf" srcId="{DA56EC44-571A-4F1C-84D9-C4A1C2A96A71}" destId="{51D553A2-90BD-4C63-9644-DFD2D2ACE4A3}" srcOrd="0" destOrd="0" presId="urn:microsoft.com/office/officeart/2005/8/layout/orgChart1"/>
    <dgm:cxn modelId="{4116C237-B16E-4609-9E10-7C74BD2C1A3C}" type="presOf" srcId="{2B38FF30-8D7F-453A-BDA6-CB3239D555E5}" destId="{17EF6D4E-CB7D-4B2D-A85A-0C3D986FF8DF}" srcOrd="0" destOrd="0" presId="urn:microsoft.com/office/officeart/2005/8/layout/orgChart1"/>
    <dgm:cxn modelId="{AF8C6657-C0EF-44AB-97E9-E1B5E63D46E9}" type="presOf" srcId="{CCD3B79D-7F3A-42F8-9EF1-508B31A585EA}" destId="{690956F7-37E0-46D1-BA65-163F6B7AA92F}" srcOrd="1" destOrd="0" presId="urn:microsoft.com/office/officeart/2005/8/layout/orgChart1"/>
    <dgm:cxn modelId="{191A6C03-30E0-4304-821E-C2BEC21EBB0A}" srcId="{81DB9914-84AB-4298-8A9A-D2CEA013A452}" destId="{79994274-7E30-4693-9A5E-F9FF5FE16544}" srcOrd="0" destOrd="0" parTransId="{DA56EC44-571A-4F1C-84D9-C4A1C2A96A71}" sibTransId="{3A3F0CE5-1304-4C66-AC43-29659FFDBE34}"/>
    <dgm:cxn modelId="{6EDDB93D-83B2-4678-BEA6-1F94063A8A45}" type="presOf" srcId="{95E619A8-9E93-4E63-B1D1-5C9711E0BFC5}" destId="{7A0E5E0C-2EFB-46DA-8D76-60ABC4484344}" srcOrd="0" destOrd="0" presId="urn:microsoft.com/office/officeart/2005/8/layout/orgChart1"/>
    <dgm:cxn modelId="{A5450B9D-7EC3-4EF0-89A2-1E6452594345}" srcId="{81DB9914-84AB-4298-8A9A-D2CEA013A452}" destId="{BF3F8006-F331-4E02-BEB7-2714B24AAA3E}" srcOrd="1" destOrd="0" parTransId="{97B9F5BC-5FAF-408F-B07B-878BAA51D40A}" sibTransId="{60159118-AD35-48D4-98CC-EFDD7840E635}"/>
    <dgm:cxn modelId="{8F14394B-8BF8-4CB7-80D2-0EC5D633E91A}" type="presOf" srcId="{79994274-7E30-4693-9A5E-F9FF5FE16544}" destId="{FDB118EF-EB1A-457B-9AE8-F2A6CFC37A9B}" srcOrd="1" destOrd="0" presId="urn:microsoft.com/office/officeart/2005/8/layout/orgChart1"/>
    <dgm:cxn modelId="{8F9265CE-4E1B-4C6A-8F77-8367E93FF486}" srcId="{81DB9914-84AB-4298-8A9A-D2CEA013A452}" destId="{9DDEFAA8-9520-4C06-AC8F-210EB5D532E5}" srcOrd="2" destOrd="0" parTransId="{D67F358C-FDAE-4C79-90E0-AD1B6E25CFF4}" sibTransId="{12EDD75C-76FE-4A2F-BB31-475165DB9322}"/>
    <dgm:cxn modelId="{D83BEF4E-A6C5-4871-B82B-F32B57738291}" type="presOf" srcId="{9DDEFAA8-9520-4C06-AC8F-210EB5D532E5}" destId="{942B123E-D7BA-4B7D-9839-A0A157EE12D3}" srcOrd="1" destOrd="0" presId="urn:microsoft.com/office/officeart/2005/8/layout/orgChart1"/>
    <dgm:cxn modelId="{779ACC09-439C-4851-B1A6-D78F22DF2514}" type="presOf" srcId="{CCD3B79D-7F3A-42F8-9EF1-508B31A585EA}" destId="{C0ABB694-CBDF-4D1A-8DD3-33205A9A5D44}" srcOrd="0" destOrd="0" presId="urn:microsoft.com/office/officeart/2005/8/layout/orgChart1"/>
    <dgm:cxn modelId="{9EFAE205-C06C-48D7-8D84-FECF965BBFCE}" type="presOf" srcId="{BF3F8006-F331-4E02-BEB7-2714B24AAA3E}" destId="{4CBD2F18-A33C-4B65-BA9F-C958AD296DB5}" srcOrd="0" destOrd="0" presId="urn:microsoft.com/office/officeart/2005/8/layout/orgChart1"/>
    <dgm:cxn modelId="{15A6BFA5-3761-4777-A48A-9816E743B0CC}" srcId="{81DB9914-84AB-4298-8A9A-D2CEA013A452}" destId="{95E619A8-9E93-4E63-B1D1-5C9711E0BFC5}" srcOrd="4" destOrd="0" parTransId="{2B38FF30-8D7F-453A-BDA6-CB3239D555E5}" sibTransId="{BB31F1D3-1DBC-477E-904D-1E4867A8E733}"/>
    <dgm:cxn modelId="{AFFCBFC0-7104-4940-9E70-9E2D011CE4EF}" type="presOf" srcId="{01532C64-7B91-4B28-8117-0D71069C2D2D}" destId="{EFED925B-30EE-4A9D-86E3-1BEB5A6308AB}" srcOrd="1" destOrd="0" presId="urn:microsoft.com/office/officeart/2005/8/layout/orgChart1"/>
    <dgm:cxn modelId="{D1A63C03-AE6D-4E84-8C8F-A2BA1709F597}" type="presOf" srcId="{95E619A8-9E93-4E63-B1D1-5C9711E0BFC5}" destId="{5ADDEC99-692E-4BC9-A78A-D0E70809FEC5}" srcOrd="1" destOrd="0" presId="urn:microsoft.com/office/officeart/2005/8/layout/orgChart1"/>
    <dgm:cxn modelId="{908ED229-CB6A-4973-A081-D4AFFE8CF044}" type="presParOf" srcId="{0C715CA6-8952-4569-9967-8DC63D713095}" destId="{920B05B4-4EF1-4C2C-BE83-6412D02B82BE}" srcOrd="0" destOrd="0" presId="urn:microsoft.com/office/officeart/2005/8/layout/orgChart1"/>
    <dgm:cxn modelId="{A594FE5B-A8FA-476D-9619-7F85FBCFE9F3}" type="presParOf" srcId="{920B05B4-4EF1-4C2C-BE83-6412D02B82BE}" destId="{B7517EEE-27D0-44E0-A44D-12CD5DC85282}" srcOrd="0" destOrd="0" presId="urn:microsoft.com/office/officeart/2005/8/layout/orgChart1"/>
    <dgm:cxn modelId="{59D1C0F8-9C9A-4CC3-A9BD-6450B9F9EA08}" type="presParOf" srcId="{B7517EEE-27D0-44E0-A44D-12CD5DC85282}" destId="{EB90C520-2186-4853-B0C9-2B15EF85A9B9}" srcOrd="0" destOrd="0" presId="urn:microsoft.com/office/officeart/2005/8/layout/orgChart1"/>
    <dgm:cxn modelId="{96773C91-61CF-431B-8BB0-0B0D308749F0}" type="presParOf" srcId="{B7517EEE-27D0-44E0-A44D-12CD5DC85282}" destId="{A0A22DE8-B4CF-48AC-8132-38249E85E005}" srcOrd="1" destOrd="0" presId="urn:microsoft.com/office/officeart/2005/8/layout/orgChart1"/>
    <dgm:cxn modelId="{C6DC13C6-CB92-4225-BA17-F7F2ACD58FC9}" type="presParOf" srcId="{920B05B4-4EF1-4C2C-BE83-6412D02B82BE}" destId="{FAB0222B-BEA5-444F-872F-BC0A3D7ED97F}" srcOrd="1" destOrd="0" presId="urn:microsoft.com/office/officeart/2005/8/layout/orgChart1"/>
    <dgm:cxn modelId="{58504EC9-FA62-40A6-A2A9-86662C757657}" type="presParOf" srcId="{FAB0222B-BEA5-444F-872F-BC0A3D7ED97F}" destId="{79D73353-850F-4DE2-9637-AAF8283003D7}" srcOrd="0" destOrd="0" presId="urn:microsoft.com/office/officeart/2005/8/layout/orgChart1"/>
    <dgm:cxn modelId="{1C3B0FDB-74C3-4B8C-A995-A66FC7AF06E3}" type="presParOf" srcId="{FAB0222B-BEA5-444F-872F-BC0A3D7ED97F}" destId="{FAACB8F7-F796-433B-8BB6-B689377120A8}" srcOrd="1" destOrd="0" presId="urn:microsoft.com/office/officeart/2005/8/layout/orgChart1"/>
    <dgm:cxn modelId="{F81C886D-4B39-4F09-A691-1B587985BD5E}" type="presParOf" srcId="{FAACB8F7-F796-433B-8BB6-B689377120A8}" destId="{317E9B0E-B69D-4164-971D-9B503B7CF9F7}" srcOrd="0" destOrd="0" presId="urn:microsoft.com/office/officeart/2005/8/layout/orgChart1"/>
    <dgm:cxn modelId="{C7AD708F-7F8C-4F50-846B-0F47C55AA928}" type="presParOf" srcId="{317E9B0E-B69D-4164-971D-9B503B7CF9F7}" destId="{4CBD2F18-A33C-4B65-BA9F-C958AD296DB5}" srcOrd="0" destOrd="0" presId="urn:microsoft.com/office/officeart/2005/8/layout/orgChart1"/>
    <dgm:cxn modelId="{9A0B5979-4799-426C-9F43-DA03FBFD8F82}" type="presParOf" srcId="{317E9B0E-B69D-4164-971D-9B503B7CF9F7}" destId="{4C494141-75E0-4C5A-8826-D207CFD184B7}" srcOrd="1" destOrd="0" presId="urn:microsoft.com/office/officeart/2005/8/layout/orgChart1"/>
    <dgm:cxn modelId="{6FDA3E26-4A8D-4DC5-B60F-9CA663DA790B}" type="presParOf" srcId="{FAACB8F7-F796-433B-8BB6-B689377120A8}" destId="{2D571332-8C1A-4137-A12C-C2CC42A15B42}" srcOrd="1" destOrd="0" presId="urn:microsoft.com/office/officeart/2005/8/layout/orgChart1"/>
    <dgm:cxn modelId="{872968B8-930C-43F3-967A-8CC4952DF37F}" type="presParOf" srcId="{FAACB8F7-F796-433B-8BB6-B689377120A8}" destId="{631FC8DA-CC84-43E1-A799-1D02985433B2}" srcOrd="2" destOrd="0" presId="urn:microsoft.com/office/officeart/2005/8/layout/orgChart1"/>
    <dgm:cxn modelId="{4E739209-490D-4592-B70F-910165B8AE9B}" type="presParOf" srcId="{FAB0222B-BEA5-444F-872F-BC0A3D7ED97F}" destId="{59278467-317C-4998-842B-2C1D94FD058F}" srcOrd="2" destOrd="0" presId="urn:microsoft.com/office/officeart/2005/8/layout/orgChart1"/>
    <dgm:cxn modelId="{8403C886-5BBF-4963-A94D-43CBEE804626}" type="presParOf" srcId="{FAB0222B-BEA5-444F-872F-BC0A3D7ED97F}" destId="{1B437944-29B3-4D86-9E36-03BDE321EA00}" srcOrd="3" destOrd="0" presId="urn:microsoft.com/office/officeart/2005/8/layout/orgChart1"/>
    <dgm:cxn modelId="{D9483266-7B95-4823-9F2C-D33DBADFA021}" type="presParOf" srcId="{1B437944-29B3-4D86-9E36-03BDE321EA00}" destId="{ABE872F8-73F6-4591-BEB1-42320C9ECE8A}" srcOrd="0" destOrd="0" presId="urn:microsoft.com/office/officeart/2005/8/layout/orgChart1"/>
    <dgm:cxn modelId="{4A15C7F0-53CA-4608-AE96-6DAC38EC147B}" type="presParOf" srcId="{ABE872F8-73F6-4591-BEB1-42320C9ECE8A}" destId="{0B8AB6FD-0E86-4221-9ABC-A956AC60E173}" srcOrd="0" destOrd="0" presId="urn:microsoft.com/office/officeart/2005/8/layout/orgChart1"/>
    <dgm:cxn modelId="{B1CA5D6E-45C2-471D-9869-3BE16235C832}" type="presParOf" srcId="{ABE872F8-73F6-4591-BEB1-42320C9ECE8A}" destId="{942B123E-D7BA-4B7D-9839-A0A157EE12D3}" srcOrd="1" destOrd="0" presId="urn:microsoft.com/office/officeart/2005/8/layout/orgChart1"/>
    <dgm:cxn modelId="{00518E81-7149-471E-8E1E-B111588902D0}" type="presParOf" srcId="{1B437944-29B3-4D86-9E36-03BDE321EA00}" destId="{9D15BEE3-71A9-49E6-BBB3-CB1D624DA22F}" srcOrd="1" destOrd="0" presId="urn:microsoft.com/office/officeart/2005/8/layout/orgChart1"/>
    <dgm:cxn modelId="{828737B8-E007-4A89-9D47-7E3E3A5F7B12}" type="presParOf" srcId="{1B437944-29B3-4D86-9E36-03BDE321EA00}" destId="{C44EBCB0-A161-4AB1-AF11-B80531211481}" srcOrd="2" destOrd="0" presId="urn:microsoft.com/office/officeart/2005/8/layout/orgChart1"/>
    <dgm:cxn modelId="{B7ED235E-9FDF-41FD-9067-45A04A0C3C14}" type="presParOf" srcId="{FAB0222B-BEA5-444F-872F-BC0A3D7ED97F}" destId="{70517ECA-6282-442B-A319-EF5F14C2613F}" srcOrd="4" destOrd="0" presId="urn:microsoft.com/office/officeart/2005/8/layout/orgChart1"/>
    <dgm:cxn modelId="{8CE06E00-402B-4838-A326-8A1A3748FEF0}" type="presParOf" srcId="{FAB0222B-BEA5-444F-872F-BC0A3D7ED97F}" destId="{71767ABE-3FDC-4ED1-9269-714872BD56FF}" srcOrd="5" destOrd="0" presId="urn:microsoft.com/office/officeart/2005/8/layout/orgChart1"/>
    <dgm:cxn modelId="{978A2E2A-8FF7-41E2-BABE-75D9663FD92F}" type="presParOf" srcId="{71767ABE-3FDC-4ED1-9269-714872BD56FF}" destId="{A7C87E6E-37B8-4F24-9E69-CC00792FB16D}" srcOrd="0" destOrd="0" presId="urn:microsoft.com/office/officeart/2005/8/layout/orgChart1"/>
    <dgm:cxn modelId="{AB56EFD0-F984-4837-8FF0-44B799ED7099}" type="presParOf" srcId="{A7C87E6E-37B8-4F24-9E69-CC00792FB16D}" destId="{B400CF3F-1D0A-4CDC-96D5-8358DEE12301}" srcOrd="0" destOrd="0" presId="urn:microsoft.com/office/officeart/2005/8/layout/orgChart1"/>
    <dgm:cxn modelId="{BA8A16F0-E1C1-4842-A04E-87F500CA3AC2}" type="presParOf" srcId="{A7C87E6E-37B8-4F24-9E69-CC00792FB16D}" destId="{EFED925B-30EE-4A9D-86E3-1BEB5A6308AB}" srcOrd="1" destOrd="0" presId="urn:microsoft.com/office/officeart/2005/8/layout/orgChart1"/>
    <dgm:cxn modelId="{11302295-4178-4453-A417-98D6128DFCDB}" type="presParOf" srcId="{71767ABE-3FDC-4ED1-9269-714872BD56FF}" destId="{9B1EBE67-782B-4614-858A-1294C5C50C7D}" srcOrd="1" destOrd="0" presId="urn:microsoft.com/office/officeart/2005/8/layout/orgChart1"/>
    <dgm:cxn modelId="{E9788A9D-F37C-4CFB-86F5-7743F58AA4B4}" type="presParOf" srcId="{71767ABE-3FDC-4ED1-9269-714872BD56FF}" destId="{83EF1A99-C69C-4BA5-A706-37076ECD4C9A}" srcOrd="2" destOrd="0" presId="urn:microsoft.com/office/officeart/2005/8/layout/orgChart1"/>
    <dgm:cxn modelId="{0F6AC5F4-5805-4055-A211-05DF7BF8EF4E}" type="presParOf" srcId="{FAB0222B-BEA5-444F-872F-BC0A3D7ED97F}" destId="{17EF6D4E-CB7D-4B2D-A85A-0C3D986FF8DF}" srcOrd="6" destOrd="0" presId="urn:microsoft.com/office/officeart/2005/8/layout/orgChart1"/>
    <dgm:cxn modelId="{C9480DC5-5683-402B-9273-B606F67C7C6E}" type="presParOf" srcId="{FAB0222B-BEA5-444F-872F-BC0A3D7ED97F}" destId="{A1AFA87F-4AA6-4C0A-A816-E2EDC339F5E2}" srcOrd="7" destOrd="0" presId="urn:microsoft.com/office/officeart/2005/8/layout/orgChart1"/>
    <dgm:cxn modelId="{55820BA8-D73F-4368-8072-534863587877}" type="presParOf" srcId="{A1AFA87F-4AA6-4C0A-A816-E2EDC339F5E2}" destId="{C1E5AD34-2647-4ADE-88B8-7887A482A4A2}" srcOrd="0" destOrd="0" presId="urn:microsoft.com/office/officeart/2005/8/layout/orgChart1"/>
    <dgm:cxn modelId="{E4C36259-40EE-4282-9CFD-747B2942ED7E}" type="presParOf" srcId="{C1E5AD34-2647-4ADE-88B8-7887A482A4A2}" destId="{7A0E5E0C-2EFB-46DA-8D76-60ABC4484344}" srcOrd="0" destOrd="0" presId="urn:microsoft.com/office/officeart/2005/8/layout/orgChart1"/>
    <dgm:cxn modelId="{D51FF8D5-2E40-4E13-8EF7-0F6FDFD45496}" type="presParOf" srcId="{C1E5AD34-2647-4ADE-88B8-7887A482A4A2}" destId="{5ADDEC99-692E-4BC9-A78A-D0E70809FEC5}" srcOrd="1" destOrd="0" presId="urn:microsoft.com/office/officeart/2005/8/layout/orgChart1"/>
    <dgm:cxn modelId="{2740DBAA-865C-42C4-A5B5-F3C3C50CCD4F}" type="presParOf" srcId="{A1AFA87F-4AA6-4C0A-A816-E2EDC339F5E2}" destId="{DC86E683-60EC-45C3-8315-B6CC7D9477A3}" srcOrd="1" destOrd="0" presId="urn:microsoft.com/office/officeart/2005/8/layout/orgChart1"/>
    <dgm:cxn modelId="{95714736-EAE1-4C5B-9DCB-E9A9A41C3DCA}" type="presParOf" srcId="{A1AFA87F-4AA6-4C0A-A816-E2EDC339F5E2}" destId="{E75C955C-CBF8-4BB9-9CAB-E9392730B7F0}" srcOrd="2" destOrd="0" presId="urn:microsoft.com/office/officeart/2005/8/layout/orgChart1"/>
    <dgm:cxn modelId="{B9A52ED4-60BA-4F1E-8314-6DA8826E77D4}" type="presParOf" srcId="{FAB0222B-BEA5-444F-872F-BC0A3D7ED97F}" destId="{CE820A49-276B-4AAF-97A5-91C06812A62B}" srcOrd="8" destOrd="0" presId="urn:microsoft.com/office/officeart/2005/8/layout/orgChart1"/>
    <dgm:cxn modelId="{5C9EE2D2-FB2C-4936-A040-38CF03A0DD89}" type="presParOf" srcId="{FAB0222B-BEA5-444F-872F-BC0A3D7ED97F}" destId="{F0B705E4-D842-4EE3-A8E0-67551D6A35B2}" srcOrd="9" destOrd="0" presId="urn:microsoft.com/office/officeart/2005/8/layout/orgChart1"/>
    <dgm:cxn modelId="{DBDFC6F4-7FAC-4003-88DE-5F0E4F834C30}" type="presParOf" srcId="{F0B705E4-D842-4EE3-A8E0-67551D6A35B2}" destId="{2BDDB0E4-6748-4A3B-A824-B99F076326D3}" srcOrd="0" destOrd="0" presId="urn:microsoft.com/office/officeart/2005/8/layout/orgChart1"/>
    <dgm:cxn modelId="{8932D69D-70CD-41E8-9790-556E931FC472}" type="presParOf" srcId="{2BDDB0E4-6748-4A3B-A824-B99F076326D3}" destId="{C0ABB694-CBDF-4D1A-8DD3-33205A9A5D44}" srcOrd="0" destOrd="0" presId="urn:microsoft.com/office/officeart/2005/8/layout/orgChart1"/>
    <dgm:cxn modelId="{0183AF64-53AB-4C1D-9E3A-FC26A34F2688}" type="presParOf" srcId="{2BDDB0E4-6748-4A3B-A824-B99F076326D3}" destId="{690956F7-37E0-46D1-BA65-163F6B7AA92F}" srcOrd="1" destOrd="0" presId="urn:microsoft.com/office/officeart/2005/8/layout/orgChart1"/>
    <dgm:cxn modelId="{6BCF955E-633D-42BC-BFCC-CE622B828E4B}" type="presParOf" srcId="{F0B705E4-D842-4EE3-A8E0-67551D6A35B2}" destId="{8170DF04-4E98-4C3E-890E-38A840E445F4}" srcOrd="1" destOrd="0" presId="urn:microsoft.com/office/officeart/2005/8/layout/orgChart1"/>
    <dgm:cxn modelId="{16B71CD7-39C0-4D7B-AA09-36342A29FB60}" type="presParOf" srcId="{F0B705E4-D842-4EE3-A8E0-67551D6A35B2}" destId="{E423E8A0-DE74-41F6-8C9C-BD8C8269F3C6}" srcOrd="2" destOrd="0" presId="urn:microsoft.com/office/officeart/2005/8/layout/orgChart1"/>
    <dgm:cxn modelId="{66D26548-EAAC-4841-85F8-1433B440B244}" type="presParOf" srcId="{920B05B4-4EF1-4C2C-BE83-6412D02B82BE}" destId="{03612BEA-AE24-4105-BBF2-392A82C4E970}" srcOrd="2" destOrd="0" presId="urn:microsoft.com/office/officeart/2005/8/layout/orgChart1"/>
    <dgm:cxn modelId="{906DAF36-103C-4D3C-ABF3-8276AFD66B02}" type="presParOf" srcId="{03612BEA-AE24-4105-BBF2-392A82C4E970}" destId="{51D553A2-90BD-4C63-9644-DFD2D2ACE4A3}" srcOrd="0" destOrd="0" presId="urn:microsoft.com/office/officeart/2005/8/layout/orgChart1"/>
    <dgm:cxn modelId="{29993CEB-4F94-4760-8EAA-1AB046476705}" type="presParOf" srcId="{03612BEA-AE24-4105-BBF2-392A82C4E970}" destId="{F1593B37-2C75-4A0F-B180-09C53699ACED}" srcOrd="1" destOrd="0" presId="urn:microsoft.com/office/officeart/2005/8/layout/orgChart1"/>
    <dgm:cxn modelId="{FC713A70-4329-4E2C-8392-2E0D4BB25F17}" type="presParOf" srcId="{F1593B37-2C75-4A0F-B180-09C53699ACED}" destId="{1A2CF6E7-0E46-4181-9A7C-731EBCB6A342}" srcOrd="0" destOrd="0" presId="urn:microsoft.com/office/officeart/2005/8/layout/orgChart1"/>
    <dgm:cxn modelId="{F5BF41B2-E7CA-4C75-842D-D8EE9AC2B3B2}" type="presParOf" srcId="{1A2CF6E7-0E46-4181-9A7C-731EBCB6A342}" destId="{5DDE6966-9E5D-41EB-BCB3-3AA16F0D80AD}" srcOrd="0" destOrd="0" presId="urn:microsoft.com/office/officeart/2005/8/layout/orgChart1"/>
    <dgm:cxn modelId="{AE963217-1DC7-4C39-9C0A-9A6D1266B00D}" type="presParOf" srcId="{1A2CF6E7-0E46-4181-9A7C-731EBCB6A342}" destId="{FDB118EF-EB1A-457B-9AE8-F2A6CFC37A9B}" srcOrd="1" destOrd="0" presId="urn:microsoft.com/office/officeart/2005/8/layout/orgChart1"/>
    <dgm:cxn modelId="{87E4B8D1-F266-4EC1-B681-6215205B996D}" type="presParOf" srcId="{F1593B37-2C75-4A0F-B180-09C53699ACED}" destId="{AB4F9AF1-EDA5-439B-97CD-34B74F28D815}" srcOrd="1" destOrd="0" presId="urn:microsoft.com/office/officeart/2005/8/layout/orgChart1"/>
    <dgm:cxn modelId="{31EF7994-4385-4AB3-95CE-622EE646EC9D}" type="presParOf" srcId="{F1593B37-2C75-4A0F-B180-09C53699ACED}" destId="{1039B0F0-A638-4030-80D5-770E5993C4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64FE68-8662-4EA0-9165-8091E81056EB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2117D2-3C4B-4E47-9052-B728CE450A02}">
      <dgm:prSet phldrT="[Текст]" custT="1"/>
      <dgm:spPr>
        <a:solidFill>
          <a:srgbClr val="FFFF99"/>
        </a:solidFill>
        <a:ln>
          <a:solidFill>
            <a:srgbClr val="FFFF00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разделы </a:t>
          </a:r>
          <a:r>
            <a:rPr lang="ru-RU" sz="2400" b="1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пед.мониторинга</a:t>
          </a:r>
          <a:endParaRPr lang="ru-RU" sz="24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6F0D26-1B1C-49BA-BEEA-30526A3DF3DF}" type="parTrans" cxnId="{59385E5F-DE4A-4BE8-9684-764CB0430A7F}">
      <dgm:prSet/>
      <dgm:spPr/>
      <dgm:t>
        <a:bodyPr/>
        <a:lstStyle/>
        <a:p>
          <a:endParaRPr lang="ru-RU"/>
        </a:p>
      </dgm:t>
    </dgm:pt>
    <dgm:pt modelId="{C4E2A399-AC6A-4699-823D-ED3BAA0E5F29}" type="sibTrans" cxnId="{59385E5F-DE4A-4BE8-9684-764CB0430A7F}">
      <dgm:prSet/>
      <dgm:spPr/>
      <dgm:t>
        <a:bodyPr/>
        <a:lstStyle/>
        <a:p>
          <a:endParaRPr lang="ru-RU"/>
        </a:p>
      </dgm:t>
    </dgm:pt>
    <dgm:pt modelId="{D83AFE63-5DA5-414B-86C6-4095F04DB7FA}">
      <dgm:prSet phldrT="[Текст]" custT="1"/>
      <dgm:spPr>
        <a:solidFill>
          <a:srgbClr val="FF6699">
            <a:alpha val="48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передового педагогического опыта педагогов</a:t>
          </a:r>
          <a:endParaRPr lang="ru-RU" sz="1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64089C-1946-40C3-958D-90952706A456}" type="parTrans" cxnId="{2A5C369E-3B46-4617-A036-03AD40DD22DB}">
      <dgm:prSet/>
      <dgm:spPr/>
      <dgm:t>
        <a:bodyPr/>
        <a:lstStyle/>
        <a:p>
          <a:endParaRPr lang="ru-RU"/>
        </a:p>
      </dgm:t>
    </dgm:pt>
    <dgm:pt modelId="{05F5EC98-9FD4-4940-99D6-FBF3DB06D51A}" type="sibTrans" cxnId="{2A5C369E-3B46-4617-A036-03AD40DD22DB}">
      <dgm:prSet/>
      <dgm:spPr/>
      <dgm:t>
        <a:bodyPr/>
        <a:lstStyle/>
        <a:p>
          <a:endParaRPr lang="ru-RU"/>
        </a:p>
      </dgm:t>
    </dgm:pt>
    <dgm:pt modelId="{D9CE0BD8-FBAD-40AB-99D2-C2103042800E}">
      <dgm:prSet phldrT="[Текст]" custT="1"/>
      <dgm:spPr>
        <a:solidFill>
          <a:srgbClr val="FF6699">
            <a:alpha val="48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0070C0"/>
              </a:solidFill>
            </a:rPr>
            <a:t>Мониторинг по использованию педагогами ИКТ</a:t>
          </a:r>
          <a:endParaRPr lang="ru-RU" sz="1400" dirty="0">
            <a:solidFill>
              <a:srgbClr val="0070C0"/>
            </a:solidFill>
          </a:endParaRPr>
        </a:p>
      </dgm:t>
    </dgm:pt>
    <dgm:pt modelId="{A0CC4E45-9ED1-41B8-BC02-31EF0E0CF3A6}" type="parTrans" cxnId="{E7868B2E-50CA-4395-AE62-713F51988961}">
      <dgm:prSet/>
      <dgm:spPr/>
      <dgm:t>
        <a:bodyPr/>
        <a:lstStyle/>
        <a:p>
          <a:endParaRPr lang="ru-RU"/>
        </a:p>
      </dgm:t>
    </dgm:pt>
    <dgm:pt modelId="{FF0A92EF-0B5E-4030-8D79-17E2B3C59685}" type="sibTrans" cxnId="{E7868B2E-50CA-4395-AE62-713F51988961}">
      <dgm:prSet/>
      <dgm:spPr/>
      <dgm:t>
        <a:bodyPr/>
        <a:lstStyle/>
        <a:p>
          <a:endParaRPr lang="ru-RU"/>
        </a:p>
      </dgm:t>
    </dgm:pt>
    <dgm:pt modelId="{5D4B2124-B200-49AC-AB65-18083DAF298F}">
      <dgm:prSet phldrT="[Текст]" custT="1"/>
      <dgm:spPr>
        <a:solidFill>
          <a:srgbClr val="FF6699">
            <a:alpha val="54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0070C0"/>
              </a:solidFill>
            </a:rPr>
            <a:t>Мониторинг эффективности самообразования педагогов</a:t>
          </a:r>
          <a:endParaRPr lang="ru-RU" sz="1400" dirty="0">
            <a:solidFill>
              <a:srgbClr val="0070C0"/>
            </a:solidFill>
          </a:endParaRPr>
        </a:p>
      </dgm:t>
    </dgm:pt>
    <dgm:pt modelId="{80A6A0D6-FDF7-4D5C-BE13-AC9F9C495877}" type="parTrans" cxnId="{57716A83-9584-4D36-9EE7-C50A99D2A20C}">
      <dgm:prSet/>
      <dgm:spPr/>
      <dgm:t>
        <a:bodyPr/>
        <a:lstStyle/>
        <a:p>
          <a:endParaRPr lang="ru-RU"/>
        </a:p>
      </dgm:t>
    </dgm:pt>
    <dgm:pt modelId="{6F191F92-D5A1-44ED-8ED6-C255D86F1FE0}" type="sibTrans" cxnId="{57716A83-9584-4D36-9EE7-C50A99D2A20C}">
      <dgm:prSet/>
      <dgm:spPr/>
      <dgm:t>
        <a:bodyPr/>
        <a:lstStyle/>
        <a:p>
          <a:endParaRPr lang="ru-RU"/>
        </a:p>
      </dgm:t>
    </dgm:pt>
    <dgm:pt modelId="{1DFEAA89-3C53-4309-8587-85D105A8BB75}">
      <dgm:prSet phldrT="[Текст]" custT="1"/>
      <dgm:spPr>
        <a:solidFill>
          <a:srgbClr val="FF6699">
            <a:alpha val="49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0070C0"/>
              </a:solidFill>
            </a:rPr>
            <a:t>Мониторинг качества инновационной деятельности педагогов</a:t>
          </a:r>
          <a:endParaRPr lang="ru-RU" sz="1400" dirty="0">
            <a:solidFill>
              <a:srgbClr val="0070C0"/>
            </a:solidFill>
          </a:endParaRPr>
        </a:p>
      </dgm:t>
    </dgm:pt>
    <dgm:pt modelId="{02A8249F-3FF3-4AB1-A4EB-6C7036A5102E}" type="parTrans" cxnId="{E3C806DC-285C-46C6-89A2-78AC63F2D14F}">
      <dgm:prSet/>
      <dgm:spPr/>
      <dgm:t>
        <a:bodyPr/>
        <a:lstStyle/>
        <a:p>
          <a:endParaRPr lang="ru-RU"/>
        </a:p>
      </dgm:t>
    </dgm:pt>
    <dgm:pt modelId="{1561212F-9D65-4644-BAA5-BF4F51DC20E6}" type="sibTrans" cxnId="{E3C806DC-285C-46C6-89A2-78AC63F2D14F}">
      <dgm:prSet/>
      <dgm:spPr/>
      <dgm:t>
        <a:bodyPr/>
        <a:lstStyle/>
        <a:p>
          <a:endParaRPr lang="ru-RU"/>
        </a:p>
      </dgm:t>
    </dgm:pt>
    <dgm:pt modelId="{A4028A06-A227-466A-94FA-C1248741544E}">
      <dgm:prSet custT="1"/>
      <dgm:spPr>
        <a:solidFill>
          <a:srgbClr val="FF6699">
            <a:alpha val="53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0070C0"/>
              </a:solidFill>
            </a:rPr>
            <a:t>Мониторинг динамики роста профессионального мастерства педагогов</a:t>
          </a:r>
          <a:endParaRPr lang="ru-RU" sz="1400" dirty="0">
            <a:solidFill>
              <a:srgbClr val="0070C0"/>
            </a:solidFill>
          </a:endParaRPr>
        </a:p>
      </dgm:t>
    </dgm:pt>
    <dgm:pt modelId="{3D38497D-397A-445A-A4F2-5298D79F7BA0}" type="parTrans" cxnId="{0832DD8A-8828-4905-A4FE-AD69F95C2B59}">
      <dgm:prSet/>
      <dgm:spPr/>
      <dgm:t>
        <a:bodyPr/>
        <a:lstStyle/>
        <a:p>
          <a:endParaRPr lang="ru-RU"/>
        </a:p>
      </dgm:t>
    </dgm:pt>
    <dgm:pt modelId="{086B9692-7B79-4CFC-9156-0F897B4FFA79}" type="sibTrans" cxnId="{0832DD8A-8828-4905-A4FE-AD69F95C2B59}">
      <dgm:prSet/>
      <dgm:spPr/>
      <dgm:t>
        <a:bodyPr/>
        <a:lstStyle/>
        <a:p>
          <a:endParaRPr lang="ru-RU"/>
        </a:p>
      </dgm:t>
    </dgm:pt>
    <dgm:pt modelId="{4A1BAF0F-8228-4613-BF02-4EB53F9047C7}">
      <dgm:prSet custT="1"/>
      <dgm:spPr>
        <a:solidFill>
          <a:srgbClr val="FF6699">
            <a:alpha val="49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sz="1400" b="1" i="1" dirty="0" smtClean="0">
              <a:solidFill>
                <a:srgbClr val="0070C0"/>
              </a:solidFill>
            </a:rPr>
            <a:t>Мониторинг повышения квалификации педагогов ДОУ</a:t>
          </a:r>
          <a:endParaRPr lang="ru-RU" sz="1400" b="1" i="1" dirty="0">
            <a:solidFill>
              <a:srgbClr val="0070C0"/>
            </a:solidFill>
          </a:endParaRPr>
        </a:p>
      </dgm:t>
    </dgm:pt>
    <dgm:pt modelId="{6FF957F5-EE61-4667-A1FA-13A80B0B116F}" type="parTrans" cxnId="{59420F89-2D5E-402C-9F94-0324D4072A8B}">
      <dgm:prSet/>
      <dgm:spPr/>
      <dgm:t>
        <a:bodyPr/>
        <a:lstStyle/>
        <a:p>
          <a:endParaRPr lang="ru-RU"/>
        </a:p>
      </dgm:t>
    </dgm:pt>
    <dgm:pt modelId="{1F3E8B94-4905-4635-9599-C9635DE40FD8}" type="sibTrans" cxnId="{59420F89-2D5E-402C-9F94-0324D4072A8B}">
      <dgm:prSet/>
      <dgm:spPr/>
      <dgm:t>
        <a:bodyPr/>
        <a:lstStyle/>
        <a:p>
          <a:endParaRPr lang="ru-RU"/>
        </a:p>
      </dgm:t>
    </dgm:pt>
    <dgm:pt modelId="{C5C95BCD-F6D6-456E-9CB6-A392FA4D0D6F}">
      <dgm:prSet phldrT="[Текст]"/>
      <dgm:spPr>
        <a:solidFill>
          <a:srgbClr val="FF6699">
            <a:alpha val="49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b="1" i="1" dirty="0" smtClean="0">
              <a:solidFill>
                <a:srgbClr val="0070C0"/>
              </a:solidFill>
            </a:rPr>
            <a:t>Мониторинг взаимодействия детского сада и семьи</a:t>
          </a:r>
          <a:endParaRPr lang="ru-RU" dirty="0">
            <a:solidFill>
              <a:srgbClr val="0070C0"/>
            </a:solidFill>
          </a:endParaRPr>
        </a:p>
      </dgm:t>
    </dgm:pt>
    <dgm:pt modelId="{501A5FBC-3F9C-4A01-ABE4-95B57FB2D940}" type="parTrans" cxnId="{05C5069E-9352-4AA0-80E0-A54F007F07EF}">
      <dgm:prSet/>
      <dgm:spPr/>
      <dgm:t>
        <a:bodyPr/>
        <a:lstStyle/>
        <a:p>
          <a:endParaRPr lang="ru-RU"/>
        </a:p>
      </dgm:t>
    </dgm:pt>
    <dgm:pt modelId="{D4C33125-AE6F-40B1-BE90-0A52986418E3}" type="sibTrans" cxnId="{05C5069E-9352-4AA0-80E0-A54F007F07EF}">
      <dgm:prSet/>
      <dgm:spPr/>
      <dgm:t>
        <a:bodyPr/>
        <a:lstStyle/>
        <a:p>
          <a:endParaRPr lang="ru-RU"/>
        </a:p>
      </dgm:t>
    </dgm:pt>
    <dgm:pt modelId="{AD1C4322-6F40-4ADE-83A7-8B5B8B4B8480}">
      <dgm:prSet phldrT="[Текст]"/>
      <dgm:spPr>
        <a:solidFill>
          <a:srgbClr val="FF6699">
            <a:alpha val="53000"/>
          </a:srgbClr>
        </a:solidFill>
        <a:ln>
          <a:solidFill>
            <a:srgbClr val="FF6699"/>
          </a:solidFill>
        </a:ln>
      </dgm:spPr>
      <dgm:t>
        <a:bodyPr/>
        <a:lstStyle/>
        <a:p>
          <a:r>
            <a:rPr lang="ru-RU" b="1" i="1" dirty="0" smtClean="0">
              <a:solidFill>
                <a:srgbClr val="0070C0"/>
              </a:solidFill>
            </a:rPr>
            <a:t>Анализ творческих достижений педагогов</a:t>
          </a:r>
          <a:endParaRPr lang="ru-RU" dirty="0">
            <a:solidFill>
              <a:srgbClr val="0070C0"/>
            </a:solidFill>
          </a:endParaRPr>
        </a:p>
      </dgm:t>
    </dgm:pt>
    <dgm:pt modelId="{E1EA9F5B-3654-4FC1-8B6B-A64DBFE426EA}" type="parTrans" cxnId="{ADCD1D71-6798-4D84-B5C8-9D817C8A1930}">
      <dgm:prSet/>
      <dgm:spPr/>
      <dgm:t>
        <a:bodyPr/>
        <a:lstStyle/>
        <a:p>
          <a:endParaRPr lang="ru-RU"/>
        </a:p>
      </dgm:t>
    </dgm:pt>
    <dgm:pt modelId="{C2EE685C-8A79-47C4-BCEE-C69C8B0F86AC}" type="sibTrans" cxnId="{ADCD1D71-6798-4D84-B5C8-9D817C8A1930}">
      <dgm:prSet/>
      <dgm:spPr/>
      <dgm:t>
        <a:bodyPr/>
        <a:lstStyle/>
        <a:p>
          <a:endParaRPr lang="ru-RU"/>
        </a:p>
      </dgm:t>
    </dgm:pt>
    <dgm:pt modelId="{94BE6825-6D26-4B11-88C0-CEF33FB9504D}" type="pres">
      <dgm:prSet presAssocID="{AB64FE68-8662-4EA0-9165-8091E81056E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48F0B1-3E8A-4571-BF9C-1C00CB84D38B}" type="pres">
      <dgm:prSet presAssocID="{0D2117D2-3C4B-4E47-9052-B728CE450A02}" presName="centerShape" presStyleLbl="node0" presStyleIdx="0" presStyleCnt="1" custScaleX="206685" custScaleY="75649" custLinFactNeighborX="-979" custLinFactNeighborY="-3168"/>
      <dgm:spPr/>
      <dgm:t>
        <a:bodyPr/>
        <a:lstStyle/>
        <a:p>
          <a:endParaRPr lang="ru-RU"/>
        </a:p>
      </dgm:t>
    </dgm:pt>
    <dgm:pt modelId="{F6462615-9404-4B01-99A8-A882F4395253}" type="pres">
      <dgm:prSet presAssocID="{D83AFE63-5DA5-414B-86C6-4095F04DB7FA}" presName="node" presStyleLbl="node1" presStyleIdx="0" presStyleCnt="8" custScaleX="212004" custRadScaleRad="94138" custRadScaleInc="1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930AC-327F-4092-B7B2-EA4ECB049E33}" type="pres">
      <dgm:prSet presAssocID="{D83AFE63-5DA5-414B-86C6-4095F04DB7FA}" presName="dummy" presStyleCnt="0"/>
      <dgm:spPr/>
    </dgm:pt>
    <dgm:pt modelId="{A725A18C-D455-4180-A876-EFF72CDF9D39}" type="pres">
      <dgm:prSet presAssocID="{05F5EC98-9FD4-4940-99D6-FBF3DB06D51A}" presName="sibTrans" presStyleLbl="sibTrans2D1" presStyleIdx="0" presStyleCnt="8"/>
      <dgm:spPr/>
      <dgm:t>
        <a:bodyPr/>
        <a:lstStyle/>
        <a:p>
          <a:endParaRPr lang="ru-RU"/>
        </a:p>
      </dgm:t>
    </dgm:pt>
    <dgm:pt modelId="{D175A8F1-6B9A-42F3-A19B-4A1F24977F46}" type="pres">
      <dgm:prSet presAssocID="{D9CE0BD8-FBAD-40AB-99D2-C2103042800E}" presName="node" presStyleLbl="node1" presStyleIdx="1" presStyleCnt="8" custScaleX="173624" custRadScaleRad="105417" custRadScaleInc="34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0D336-6788-495D-9B5E-C07A87632A32}" type="pres">
      <dgm:prSet presAssocID="{D9CE0BD8-FBAD-40AB-99D2-C2103042800E}" presName="dummy" presStyleCnt="0"/>
      <dgm:spPr/>
    </dgm:pt>
    <dgm:pt modelId="{BD92545D-45EC-4456-9608-A2DAC4AB592C}" type="pres">
      <dgm:prSet presAssocID="{FF0A92EF-0B5E-4030-8D79-17E2B3C59685}" presName="sibTrans" presStyleLbl="sibTrans2D1" presStyleIdx="1" presStyleCnt="8"/>
      <dgm:spPr/>
      <dgm:t>
        <a:bodyPr/>
        <a:lstStyle/>
        <a:p>
          <a:endParaRPr lang="ru-RU"/>
        </a:p>
      </dgm:t>
    </dgm:pt>
    <dgm:pt modelId="{FBFBC791-73AC-4B2B-B459-77454E924D3E}" type="pres">
      <dgm:prSet presAssocID="{A4028A06-A227-466A-94FA-C1248741544E}" presName="node" presStyleLbl="node1" presStyleIdx="2" presStyleCnt="8" custScaleX="178835" custScaleY="119565" custRadScaleRad="109494" custRadScaleInc="-28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3EDF00-A790-4610-86D7-CF6A7AB22723}" type="pres">
      <dgm:prSet presAssocID="{A4028A06-A227-466A-94FA-C1248741544E}" presName="dummy" presStyleCnt="0"/>
      <dgm:spPr/>
    </dgm:pt>
    <dgm:pt modelId="{306BE28B-47A9-4EAF-A4F4-ED4157416316}" type="pres">
      <dgm:prSet presAssocID="{086B9692-7B79-4CFC-9156-0F897B4FFA79}" presName="sibTrans" presStyleLbl="sibTrans2D1" presStyleIdx="2" presStyleCnt="8"/>
      <dgm:spPr/>
      <dgm:t>
        <a:bodyPr/>
        <a:lstStyle/>
        <a:p>
          <a:endParaRPr lang="ru-RU"/>
        </a:p>
      </dgm:t>
    </dgm:pt>
    <dgm:pt modelId="{C78B4D05-2F97-4441-BA2B-CD1795893AF9}" type="pres">
      <dgm:prSet presAssocID="{5D4B2124-B200-49AC-AB65-18083DAF298F}" presName="node" presStyleLbl="node1" presStyleIdx="3" presStyleCnt="8" custScaleX="194932" custRadScaleRad="101445" custRadScaleInc="-59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B409E-047D-49DC-96D4-D78B825F6E76}" type="pres">
      <dgm:prSet presAssocID="{5D4B2124-B200-49AC-AB65-18083DAF298F}" presName="dummy" presStyleCnt="0"/>
      <dgm:spPr/>
    </dgm:pt>
    <dgm:pt modelId="{68A64269-2038-4734-9F32-FC1B8F66D1BC}" type="pres">
      <dgm:prSet presAssocID="{6F191F92-D5A1-44ED-8ED6-C255D86F1FE0}" presName="sibTrans" presStyleLbl="sibTrans2D1" presStyleIdx="3" presStyleCnt="8"/>
      <dgm:spPr/>
      <dgm:t>
        <a:bodyPr/>
        <a:lstStyle/>
        <a:p>
          <a:endParaRPr lang="ru-RU"/>
        </a:p>
      </dgm:t>
    </dgm:pt>
    <dgm:pt modelId="{70C17CBE-CE68-4AF5-8BF2-BF779FE6E838}" type="pres">
      <dgm:prSet presAssocID="{4A1BAF0F-8228-4613-BF02-4EB53F9047C7}" presName="node" presStyleLbl="node1" presStyleIdx="4" presStyleCnt="8" custScaleX="159332" custRadScaleRad="89458" custRadScaleInc="-14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B64D1-69C2-4B83-83AB-DA9625F21C9A}" type="pres">
      <dgm:prSet presAssocID="{4A1BAF0F-8228-4613-BF02-4EB53F9047C7}" presName="dummy" presStyleCnt="0"/>
      <dgm:spPr/>
    </dgm:pt>
    <dgm:pt modelId="{0C534057-04CC-4FD3-872B-4ED60C384A80}" type="pres">
      <dgm:prSet presAssocID="{1F3E8B94-4905-4635-9599-C9635DE40FD8}" presName="sibTrans" presStyleLbl="sibTrans2D1" presStyleIdx="4" presStyleCnt="8"/>
      <dgm:spPr/>
      <dgm:t>
        <a:bodyPr/>
        <a:lstStyle/>
        <a:p>
          <a:endParaRPr lang="ru-RU"/>
        </a:p>
      </dgm:t>
    </dgm:pt>
    <dgm:pt modelId="{35CC76F2-EA96-4300-8CAC-883FF7C92132}" type="pres">
      <dgm:prSet presAssocID="{1DFEAA89-3C53-4309-8587-85D105A8BB75}" presName="node" presStyleLbl="node1" presStyleIdx="5" presStyleCnt="8" custScaleX="188998" custRadScaleRad="99819" custRadScaleInc="25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95F24-CF1E-42FA-A5EB-DEE719B792E1}" type="pres">
      <dgm:prSet presAssocID="{1DFEAA89-3C53-4309-8587-85D105A8BB75}" presName="dummy" presStyleCnt="0"/>
      <dgm:spPr/>
    </dgm:pt>
    <dgm:pt modelId="{89258462-AB3F-4005-A235-4E3DE8A644C8}" type="pres">
      <dgm:prSet presAssocID="{1561212F-9D65-4644-BAA5-BF4F51DC20E6}" presName="sibTrans" presStyleLbl="sibTrans2D1" presStyleIdx="5" presStyleCnt="8"/>
      <dgm:spPr/>
      <dgm:t>
        <a:bodyPr/>
        <a:lstStyle/>
        <a:p>
          <a:endParaRPr lang="ru-RU"/>
        </a:p>
      </dgm:t>
    </dgm:pt>
    <dgm:pt modelId="{96C894B9-2C54-467B-A335-A5A6B9F8EED4}" type="pres">
      <dgm:prSet presAssocID="{C5C95BCD-F6D6-456E-9CB6-A392FA4D0D6F}" presName="node" presStyleLbl="node1" presStyleIdx="6" presStyleCnt="8" custScaleX="222622" custRadScaleRad="110132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31CE4-642E-474C-8979-A4CD128592EA}" type="pres">
      <dgm:prSet presAssocID="{C5C95BCD-F6D6-456E-9CB6-A392FA4D0D6F}" presName="dummy" presStyleCnt="0"/>
      <dgm:spPr/>
    </dgm:pt>
    <dgm:pt modelId="{0FE7C0BF-F35F-447B-9404-1A8C33BDF0C2}" type="pres">
      <dgm:prSet presAssocID="{D4C33125-AE6F-40B1-BE90-0A52986418E3}" presName="sibTrans" presStyleLbl="sibTrans2D1" presStyleIdx="6" presStyleCnt="8"/>
      <dgm:spPr/>
      <dgm:t>
        <a:bodyPr/>
        <a:lstStyle/>
        <a:p>
          <a:endParaRPr lang="ru-RU"/>
        </a:p>
      </dgm:t>
    </dgm:pt>
    <dgm:pt modelId="{B56A094E-9A1D-4BAA-883B-D52142593C17}" type="pres">
      <dgm:prSet presAssocID="{AD1C4322-6F40-4ADE-83A7-8B5B8B4B8480}" presName="node" presStyleLbl="node1" presStyleIdx="7" presStyleCnt="8" custScaleX="256049" custRadScaleRad="106377" custRadScaleInc="-64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CC3E6-B1A1-4835-85BB-1FF2094D8CAA}" type="pres">
      <dgm:prSet presAssocID="{AD1C4322-6F40-4ADE-83A7-8B5B8B4B8480}" presName="dummy" presStyleCnt="0"/>
      <dgm:spPr/>
    </dgm:pt>
    <dgm:pt modelId="{07CAC875-4FC3-4D53-B453-D787B912C5FB}" type="pres">
      <dgm:prSet presAssocID="{C2EE685C-8A79-47C4-BCEE-C69C8B0F86AC}" presName="sibTrans" presStyleLbl="sibTrans2D1" presStyleIdx="7" presStyleCnt="8"/>
      <dgm:spPr/>
      <dgm:t>
        <a:bodyPr/>
        <a:lstStyle/>
        <a:p>
          <a:endParaRPr lang="ru-RU"/>
        </a:p>
      </dgm:t>
    </dgm:pt>
  </dgm:ptLst>
  <dgm:cxnLst>
    <dgm:cxn modelId="{EA5D813E-73A0-473C-9F25-BFE056C94A9E}" type="presOf" srcId="{C5C95BCD-F6D6-456E-9CB6-A392FA4D0D6F}" destId="{96C894B9-2C54-467B-A335-A5A6B9F8EED4}" srcOrd="0" destOrd="0" presId="urn:microsoft.com/office/officeart/2005/8/layout/radial6"/>
    <dgm:cxn modelId="{E44B0B9E-3519-4348-A169-AFD189720FD1}" type="presOf" srcId="{FF0A92EF-0B5E-4030-8D79-17E2B3C59685}" destId="{BD92545D-45EC-4456-9608-A2DAC4AB592C}" srcOrd="0" destOrd="0" presId="urn:microsoft.com/office/officeart/2005/8/layout/radial6"/>
    <dgm:cxn modelId="{D519B99A-8B78-4C67-B8DD-CA9FB1117026}" type="presOf" srcId="{0D2117D2-3C4B-4E47-9052-B728CE450A02}" destId="{0148F0B1-3E8A-4571-BF9C-1C00CB84D38B}" srcOrd="0" destOrd="0" presId="urn:microsoft.com/office/officeart/2005/8/layout/radial6"/>
    <dgm:cxn modelId="{599ECEC8-B017-474D-9F58-80D5768AE30F}" type="presOf" srcId="{C2EE685C-8A79-47C4-BCEE-C69C8B0F86AC}" destId="{07CAC875-4FC3-4D53-B453-D787B912C5FB}" srcOrd="0" destOrd="0" presId="urn:microsoft.com/office/officeart/2005/8/layout/radial6"/>
    <dgm:cxn modelId="{ADCD1D71-6798-4D84-B5C8-9D817C8A1930}" srcId="{0D2117D2-3C4B-4E47-9052-B728CE450A02}" destId="{AD1C4322-6F40-4ADE-83A7-8B5B8B4B8480}" srcOrd="7" destOrd="0" parTransId="{E1EA9F5B-3654-4FC1-8B6B-A64DBFE426EA}" sibTransId="{C2EE685C-8A79-47C4-BCEE-C69C8B0F86AC}"/>
    <dgm:cxn modelId="{05C5069E-9352-4AA0-80E0-A54F007F07EF}" srcId="{0D2117D2-3C4B-4E47-9052-B728CE450A02}" destId="{C5C95BCD-F6D6-456E-9CB6-A392FA4D0D6F}" srcOrd="6" destOrd="0" parTransId="{501A5FBC-3F9C-4A01-ABE4-95B57FB2D940}" sibTransId="{D4C33125-AE6F-40B1-BE90-0A52986418E3}"/>
    <dgm:cxn modelId="{471B8C63-DF3A-4732-9DD0-FA037F7442D3}" type="presOf" srcId="{6F191F92-D5A1-44ED-8ED6-C255D86F1FE0}" destId="{68A64269-2038-4734-9F32-FC1B8F66D1BC}" srcOrd="0" destOrd="0" presId="urn:microsoft.com/office/officeart/2005/8/layout/radial6"/>
    <dgm:cxn modelId="{9E81FD10-89C3-4B97-BECF-16F44B680CD9}" type="presOf" srcId="{5D4B2124-B200-49AC-AB65-18083DAF298F}" destId="{C78B4D05-2F97-4441-BA2B-CD1795893AF9}" srcOrd="0" destOrd="0" presId="urn:microsoft.com/office/officeart/2005/8/layout/radial6"/>
    <dgm:cxn modelId="{44D06F0D-1F6F-4931-86AF-0A3A323A7B15}" type="presOf" srcId="{1561212F-9D65-4644-BAA5-BF4F51DC20E6}" destId="{89258462-AB3F-4005-A235-4E3DE8A644C8}" srcOrd="0" destOrd="0" presId="urn:microsoft.com/office/officeart/2005/8/layout/radial6"/>
    <dgm:cxn modelId="{E3C806DC-285C-46C6-89A2-78AC63F2D14F}" srcId="{0D2117D2-3C4B-4E47-9052-B728CE450A02}" destId="{1DFEAA89-3C53-4309-8587-85D105A8BB75}" srcOrd="5" destOrd="0" parTransId="{02A8249F-3FF3-4AB1-A4EB-6C7036A5102E}" sibTransId="{1561212F-9D65-4644-BAA5-BF4F51DC20E6}"/>
    <dgm:cxn modelId="{E7868B2E-50CA-4395-AE62-713F51988961}" srcId="{0D2117D2-3C4B-4E47-9052-B728CE450A02}" destId="{D9CE0BD8-FBAD-40AB-99D2-C2103042800E}" srcOrd="1" destOrd="0" parTransId="{A0CC4E45-9ED1-41B8-BC02-31EF0E0CF3A6}" sibTransId="{FF0A92EF-0B5E-4030-8D79-17E2B3C59685}"/>
    <dgm:cxn modelId="{82D0E298-1835-4BED-B2EC-E96E08104177}" type="presOf" srcId="{1F3E8B94-4905-4635-9599-C9635DE40FD8}" destId="{0C534057-04CC-4FD3-872B-4ED60C384A80}" srcOrd="0" destOrd="0" presId="urn:microsoft.com/office/officeart/2005/8/layout/radial6"/>
    <dgm:cxn modelId="{FB6189D4-6E4B-4A1C-B9AB-B6C9FBD46571}" type="presOf" srcId="{086B9692-7B79-4CFC-9156-0F897B4FFA79}" destId="{306BE28B-47A9-4EAF-A4F4-ED4157416316}" srcOrd="0" destOrd="0" presId="urn:microsoft.com/office/officeart/2005/8/layout/radial6"/>
    <dgm:cxn modelId="{1B9BC05F-8DDD-4C73-8CA9-F15E3E4E31F0}" type="presOf" srcId="{D4C33125-AE6F-40B1-BE90-0A52986418E3}" destId="{0FE7C0BF-F35F-447B-9404-1A8C33BDF0C2}" srcOrd="0" destOrd="0" presId="urn:microsoft.com/office/officeart/2005/8/layout/radial6"/>
    <dgm:cxn modelId="{D436215B-6B65-4C6A-9445-358689F5F7F5}" type="presOf" srcId="{1DFEAA89-3C53-4309-8587-85D105A8BB75}" destId="{35CC76F2-EA96-4300-8CAC-883FF7C92132}" srcOrd="0" destOrd="0" presId="urn:microsoft.com/office/officeart/2005/8/layout/radial6"/>
    <dgm:cxn modelId="{2A5C369E-3B46-4617-A036-03AD40DD22DB}" srcId="{0D2117D2-3C4B-4E47-9052-B728CE450A02}" destId="{D83AFE63-5DA5-414B-86C6-4095F04DB7FA}" srcOrd="0" destOrd="0" parTransId="{0C64089C-1946-40C3-958D-90952706A456}" sibTransId="{05F5EC98-9FD4-4940-99D6-FBF3DB06D51A}"/>
    <dgm:cxn modelId="{AB2C203E-AD27-4D30-88DE-50567CD9B294}" type="presOf" srcId="{05F5EC98-9FD4-4940-99D6-FBF3DB06D51A}" destId="{A725A18C-D455-4180-A876-EFF72CDF9D39}" srcOrd="0" destOrd="0" presId="urn:microsoft.com/office/officeart/2005/8/layout/radial6"/>
    <dgm:cxn modelId="{59420F89-2D5E-402C-9F94-0324D4072A8B}" srcId="{0D2117D2-3C4B-4E47-9052-B728CE450A02}" destId="{4A1BAF0F-8228-4613-BF02-4EB53F9047C7}" srcOrd="4" destOrd="0" parTransId="{6FF957F5-EE61-4667-A1FA-13A80B0B116F}" sibTransId="{1F3E8B94-4905-4635-9599-C9635DE40FD8}"/>
    <dgm:cxn modelId="{EA970B19-9D68-48AF-9049-9E6A42CBC8DB}" type="presOf" srcId="{D9CE0BD8-FBAD-40AB-99D2-C2103042800E}" destId="{D175A8F1-6B9A-42F3-A19B-4A1F24977F46}" srcOrd="0" destOrd="0" presId="urn:microsoft.com/office/officeart/2005/8/layout/radial6"/>
    <dgm:cxn modelId="{8A488F84-9FBC-4B37-B5C0-F334086670A2}" type="presOf" srcId="{D83AFE63-5DA5-414B-86C6-4095F04DB7FA}" destId="{F6462615-9404-4B01-99A8-A882F4395253}" srcOrd="0" destOrd="0" presId="urn:microsoft.com/office/officeart/2005/8/layout/radial6"/>
    <dgm:cxn modelId="{C9F30764-4189-46AB-B137-C142CDF56A3C}" type="presOf" srcId="{AD1C4322-6F40-4ADE-83A7-8B5B8B4B8480}" destId="{B56A094E-9A1D-4BAA-883B-D52142593C17}" srcOrd="0" destOrd="0" presId="urn:microsoft.com/office/officeart/2005/8/layout/radial6"/>
    <dgm:cxn modelId="{D33098D9-8CD5-4CF0-803D-98C89D0C5079}" type="presOf" srcId="{A4028A06-A227-466A-94FA-C1248741544E}" destId="{FBFBC791-73AC-4B2B-B459-77454E924D3E}" srcOrd="0" destOrd="0" presId="urn:microsoft.com/office/officeart/2005/8/layout/radial6"/>
    <dgm:cxn modelId="{DD8B5947-A797-4BA4-8D9A-DEE810F8856A}" type="presOf" srcId="{4A1BAF0F-8228-4613-BF02-4EB53F9047C7}" destId="{70C17CBE-CE68-4AF5-8BF2-BF779FE6E838}" srcOrd="0" destOrd="0" presId="urn:microsoft.com/office/officeart/2005/8/layout/radial6"/>
    <dgm:cxn modelId="{57716A83-9584-4D36-9EE7-C50A99D2A20C}" srcId="{0D2117D2-3C4B-4E47-9052-B728CE450A02}" destId="{5D4B2124-B200-49AC-AB65-18083DAF298F}" srcOrd="3" destOrd="0" parTransId="{80A6A0D6-FDF7-4D5C-BE13-AC9F9C495877}" sibTransId="{6F191F92-D5A1-44ED-8ED6-C255D86F1FE0}"/>
    <dgm:cxn modelId="{A57B2224-1852-46E9-9367-9A19160E2F43}" type="presOf" srcId="{AB64FE68-8662-4EA0-9165-8091E81056EB}" destId="{94BE6825-6D26-4B11-88C0-CEF33FB9504D}" srcOrd="0" destOrd="0" presId="urn:microsoft.com/office/officeart/2005/8/layout/radial6"/>
    <dgm:cxn modelId="{59385E5F-DE4A-4BE8-9684-764CB0430A7F}" srcId="{AB64FE68-8662-4EA0-9165-8091E81056EB}" destId="{0D2117D2-3C4B-4E47-9052-B728CE450A02}" srcOrd="0" destOrd="0" parTransId="{4A6F0D26-1B1C-49BA-BEEA-30526A3DF3DF}" sibTransId="{C4E2A399-AC6A-4699-823D-ED3BAA0E5F29}"/>
    <dgm:cxn modelId="{0832DD8A-8828-4905-A4FE-AD69F95C2B59}" srcId="{0D2117D2-3C4B-4E47-9052-B728CE450A02}" destId="{A4028A06-A227-466A-94FA-C1248741544E}" srcOrd="2" destOrd="0" parTransId="{3D38497D-397A-445A-A4F2-5298D79F7BA0}" sibTransId="{086B9692-7B79-4CFC-9156-0F897B4FFA79}"/>
    <dgm:cxn modelId="{A240FCAD-2F3C-475A-BBDA-A50925302D20}" type="presParOf" srcId="{94BE6825-6D26-4B11-88C0-CEF33FB9504D}" destId="{0148F0B1-3E8A-4571-BF9C-1C00CB84D38B}" srcOrd="0" destOrd="0" presId="urn:microsoft.com/office/officeart/2005/8/layout/radial6"/>
    <dgm:cxn modelId="{E53DC135-3E80-4B71-A937-472B3E505FA5}" type="presParOf" srcId="{94BE6825-6D26-4B11-88C0-CEF33FB9504D}" destId="{F6462615-9404-4B01-99A8-A882F4395253}" srcOrd="1" destOrd="0" presId="urn:microsoft.com/office/officeart/2005/8/layout/radial6"/>
    <dgm:cxn modelId="{CF9B3981-166D-46C6-9828-007E8ECCA214}" type="presParOf" srcId="{94BE6825-6D26-4B11-88C0-CEF33FB9504D}" destId="{6D7930AC-327F-4092-B7B2-EA4ECB049E33}" srcOrd="2" destOrd="0" presId="urn:microsoft.com/office/officeart/2005/8/layout/radial6"/>
    <dgm:cxn modelId="{23C7E905-B751-43BD-96B2-A724CD9066DA}" type="presParOf" srcId="{94BE6825-6D26-4B11-88C0-CEF33FB9504D}" destId="{A725A18C-D455-4180-A876-EFF72CDF9D39}" srcOrd="3" destOrd="0" presId="urn:microsoft.com/office/officeart/2005/8/layout/radial6"/>
    <dgm:cxn modelId="{7F136F2B-9721-4699-A31A-59C04CB408C5}" type="presParOf" srcId="{94BE6825-6D26-4B11-88C0-CEF33FB9504D}" destId="{D175A8F1-6B9A-42F3-A19B-4A1F24977F46}" srcOrd="4" destOrd="0" presId="urn:microsoft.com/office/officeart/2005/8/layout/radial6"/>
    <dgm:cxn modelId="{4DAF24BA-A973-4320-AC8B-4E34C62AC52E}" type="presParOf" srcId="{94BE6825-6D26-4B11-88C0-CEF33FB9504D}" destId="{0230D336-6788-495D-9B5E-C07A87632A32}" srcOrd="5" destOrd="0" presId="urn:microsoft.com/office/officeart/2005/8/layout/radial6"/>
    <dgm:cxn modelId="{B9D68AC4-0CB7-4DDE-9CFB-25761012B8EA}" type="presParOf" srcId="{94BE6825-6D26-4B11-88C0-CEF33FB9504D}" destId="{BD92545D-45EC-4456-9608-A2DAC4AB592C}" srcOrd="6" destOrd="0" presId="urn:microsoft.com/office/officeart/2005/8/layout/radial6"/>
    <dgm:cxn modelId="{479B55E6-9693-4DA9-83DD-F67FD18745D5}" type="presParOf" srcId="{94BE6825-6D26-4B11-88C0-CEF33FB9504D}" destId="{FBFBC791-73AC-4B2B-B459-77454E924D3E}" srcOrd="7" destOrd="0" presId="urn:microsoft.com/office/officeart/2005/8/layout/radial6"/>
    <dgm:cxn modelId="{9F971E34-C29F-499D-BBC0-D85E98FA7663}" type="presParOf" srcId="{94BE6825-6D26-4B11-88C0-CEF33FB9504D}" destId="{5A3EDF00-A790-4610-86D7-CF6A7AB22723}" srcOrd="8" destOrd="0" presId="urn:microsoft.com/office/officeart/2005/8/layout/radial6"/>
    <dgm:cxn modelId="{5AD3F43D-871B-48BD-AF93-BA9A4613689F}" type="presParOf" srcId="{94BE6825-6D26-4B11-88C0-CEF33FB9504D}" destId="{306BE28B-47A9-4EAF-A4F4-ED4157416316}" srcOrd="9" destOrd="0" presId="urn:microsoft.com/office/officeart/2005/8/layout/radial6"/>
    <dgm:cxn modelId="{6BBBF902-09EC-4EF7-93D3-99FA00809B91}" type="presParOf" srcId="{94BE6825-6D26-4B11-88C0-CEF33FB9504D}" destId="{C78B4D05-2F97-4441-BA2B-CD1795893AF9}" srcOrd="10" destOrd="0" presId="urn:microsoft.com/office/officeart/2005/8/layout/radial6"/>
    <dgm:cxn modelId="{500F7D6A-155B-4986-965A-93E1340DB893}" type="presParOf" srcId="{94BE6825-6D26-4B11-88C0-CEF33FB9504D}" destId="{F4FB409E-047D-49DC-96D4-D78B825F6E76}" srcOrd="11" destOrd="0" presId="urn:microsoft.com/office/officeart/2005/8/layout/radial6"/>
    <dgm:cxn modelId="{2C2568C7-23D1-4DB1-B005-E646B1501290}" type="presParOf" srcId="{94BE6825-6D26-4B11-88C0-CEF33FB9504D}" destId="{68A64269-2038-4734-9F32-FC1B8F66D1BC}" srcOrd="12" destOrd="0" presId="urn:microsoft.com/office/officeart/2005/8/layout/radial6"/>
    <dgm:cxn modelId="{D7FF8996-1490-4139-87F6-6D033D592C8D}" type="presParOf" srcId="{94BE6825-6D26-4B11-88C0-CEF33FB9504D}" destId="{70C17CBE-CE68-4AF5-8BF2-BF779FE6E838}" srcOrd="13" destOrd="0" presId="urn:microsoft.com/office/officeart/2005/8/layout/radial6"/>
    <dgm:cxn modelId="{BE2BDCCA-CF54-42A5-8315-6E7269B75961}" type="presParOf" srcId="{94BE6825-6D26-4B11-88C0-CEF33FB9504D}" destId="{EE5B64D1-69C2-4B83-83AB-DA9625F21C9A}" srcOrd="14" destOrd="0" presId="urn:microsoft.com/office/officeart/2005/8/layout/radial6"/>
    <dgm:cxn modelId="{6ACB0123-6FA1-4A78-970F-A01B1964F097}" type="presParOf" srcId="{94BE6825-6D26-4B11-88C0-CEF33FB9504D}" destId="{0C534057-04CC-4FD3-872B-4ED60C384A80}" srcOrd="15" destOrd="0" presId="urn:microsoft.com/office/officeart/2005/8/layout/radial6"/>
    <dgm:cxn modelId="{F1D24C25-9172-457E-BAA8-0317B03C761D}" type="presParOf" srcId="{94BE6825-6D26-4B11-88C0-CEF33FB9504D}" destId="{35CC76F2-EA96-4300-8CAC-883FF7C92132}" srcOrd="16" destOrd="0" presId="urn:microsoft.com/office/officeart/2005/8/layout/radial6"/>
    <dgm:cxn modelId="{8D1D4E7E-F17A-47CD-9DE0-A5F9AB7FDCFF}" type="presParOf" srcId="{94BE6825-6D26-4B11-88C0-CEF33FB9504D}" destId="{A8095F24-CF1E-42FA-A5EB-DEE719B792E1}" srcOrd="17" destOrd="0" presId="urn:microsoft.com/office/officeart/2005/8/layout/radial6"/>
    <dgm:cxn modelId="{BB49306F-CCFC-406D-AFF8-E723D05D8412}" type="presParOf" srcId="{94BE6825-6D26-4B11-88C0-CEF33FB9504D}" destId="{89258462-AB3F-4005-A235-4E3DE8A644C8}" srcOrd="18" destOrd="0" presId="urn:microsoft.com/office/officeart/2005/8/layout/radial6"/>
    <dgm:cxn modelId="{9D944866-E314-411A-8D92-BB40B35AC30A}" type="presParOf" srcId="{94BE6825-6D26-4B11-88C0-CEF33FB9504D}" destId="{96C894B9-2C54-467B-A335-A5A6B9F8EED4}" srcOrd="19" destOrd="0" presId="urn:microsoft.com/office/officeart/2005/8/layout/radial6"/>
    <dgm:cxn modelId="{61ABD218-29DE-49AB-9434-0F6E03F67A9A}" type="presParOf" srcId="{94BE6825-6D26-4B11-88C0-CEF33FB9504D}" destId="{3ED31CE4-642E-474C-8979-A4CD128592EA}" srcOrd="20" destOrd="0" presId="urn:microsoft.com/office/officeart/2005/8/layout/radial6"/>
    <dgm:cxn modelId="{65676D9A-B0D0-49D0-8566-BFB076E75EDB}" type="presParOf" srcId="{94BE6825-6D26-4B11-88C0-CEF33FB9504D}" destId="{0FE7C0BF-F35F-447B-9404-1A8C33BDF0C2}" srcOrd="21" destOrd="0" presId="urn:microsoft.com/office/officeart/2005/8/layout/radial6"/>
    <dgm:cxn modelId="{E9F87BF8-8617-4DEB-9E22-40996A25E6E1}" type="presParOf" srcId="{94BE6825-6D26-4B11-88C0-CEF33FB9504D}" destId="{B56A094E-9A1D-4BAA-883B-D52142593C17}" srcOrd="22" destOrd="0" presId="urn:microsoft.com/office/officeart/2005/8/layout/radial6"/>
    <dgm:cxn modelId="{C67E5B6B-0D78-480B-A684-AF7BDED89B71}" type="presParOf" srcId="{94BE6825-6D26-4B11-88C0-CEF33FB9504D}" destId="{D9ACC3E6-B1A1-4835-85BB-1FF2094D8CAA}" srcOrd="23" destOrd="0" presId="urn:microsoft.com/office/officeart/2005/8/layout/radial6"/>
    <dgm:cxn modelId="{A6252267-63A2-4EAA-8A67-A699259E49E1}" type="presParOf" srcId="{94BE6825-6D26-4B11-88C0-CEF33FB9504D}" destId="{07CAC875-4FC3-4D53-B453-D787B912C5FB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D553A2-90BD-4C63-9644-DFD2D2ACE4A3}">
      <dsp:nvSpPr>
        <dsp:cNvPr id="0" name=""/>
        <dsp:cNvSpPr/>
      </dsp:nvSpPr>
      <dsp:spPr>
        <a:xfrm>
          <a:off x="3706271" y="1821324"/>
          <a:ext cx="470192" cy="617418"/>
        </a:xfrm>
        <a:custGeom>
          <a:avLst/>
          <a:gdLst/>
          <a:ahLst/>
          <a:cxnLst/>
          <a:rect l="0" t="0" r="0" b="0"/>
          <a:pathLst>
            <a:path>
              <a:moveTo>
                <a:pt x="470192" y="0"/>
              </a:moveTo>
              <a:lnTo>
                <a:pt x="470192" y="617418"/>
              </a:lnTo>
              <a:lnTo>
                <a:pt x="0" y="6174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20A49-276B-4AAF-97A5-91C06812A62B}">
      <dsp:nvSpPr>
        <dsp:cNvPr id="0" name=""/>
        <dsp:cNvSpPr/>
      </dsp:nvSpPr>
      <dsp:spPr>
        <a:xfrm>
          <a:off x="4176464" y="1821324"/>
          <a:ext cx="3470545" cy="146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4890"/>
              </a:lnTo>
              <a:lnTo>
                <a:pt x="3470545" y="1314890"/>
              </a:lnTo>
              <a:lnTo>
                <a:pt x="3470545" y="146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F6D4E-CB7D-4B2D-A85A-0C3D986FF8DF}">
      <dsp:nvSpPr>
        <dsp:cNvPr id="0" name=""/>
        <dsp:cNvSpPr/>
      </dsp:nvSpPr>
      <dsp:spPr>
        <a:xfrm>
          <a:off x="4176464" y="1821324"/>
          <a:ext cx="1774112" cy="146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4890"/>
              </a:lnTo>
              <a:lnTo>
                <a:pt x="1774112" y="1314890"/>
              </a:lnTo>
              <a:lnTo>
                <a:pt x="1774112" y="146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17ECA-6282-442B-A319-EF5F14C2613F}">
      <dsp:nvSpPr>
        <dsp:cNvPr id="0" name=""/>
        <dsp:cNvSpPr/>
      </dsp:nvSpPr>
      <dsp:spPr>
        <a:xfrm>
          <a:off x="4130744" y="1821324"/>
          <a:ext cx="91440" cy="14621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14890"/>
              </a:lnTo>
              <a:lnTo>
                <a:pt x="123398" y="1314890"/>
              </a:lnTo>
              <a:lnTo>
                <a:pt x="123398" y="146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78467-317C-4998-842B-2C1D94FD058F}">
      <dsp:nvSpPr>
        <dsp:cNvPr id="0" name=""/>
        <dsp:cNvSpPr/>
      </dsp:nvSpPr>
      <dsp:spPr>
        <a:xfrm>
          <a:off x="2480030" y="1821324"/>
          <a:ext cx="1696433" cy="1462101"/>
        </a:xfrm>
        <a:custGeom>
          <a:avLst/>
          <a:gdLst/>
          <a:ahLst/>
          <a:cxnLst/>
          <a:rect l="0" t="0" r="0" b="0"/>
          <a:pathLst>
            <a:path>
              <a:moveTo>
                <a:pt x="1696433" y="0"/>
              </a:moveTo>
              <a:lnTo>
                <a:pt x="1696433" y="1314890"/>
              </a:lnTo>
              <a:lnTo>
                <a:pt x="0" y="1314890"/>
              </a:lnTo>
              <a:lnTo>
                <a:pt x="0" y="146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73353-850F-4DE2-9637-AAF8283003D7}">
      <dsp:nvSpPr>
        <dsp:cNvPr id="0" name=""/>
        <dsp:cNvSpPr/>
      </dsp:nvSpPr>
      <dsp:spPr>
        <a:xfrm>
          <a:off x="705918" y="1821324"/>
          <a:ext cx="3470545" cy="1462101"/>
        </a:xfrm>
        <a:custGeom>
          <a:avLst/>
          <a:gdLst/>
          <a:ahLst/>
          <a:cxnLst/>
          <a:rect l="0" t="0" r="0" b="0"/>
          <a:pathLst>
            <a:path>
              <a:moveTo>
                <a:pt x="3470545" y="0"/>
              </a:moveTo>
              <a:lnTo>
                <a:pt x="3470545" y="1314890"/>
              </a:lnTo>
              <a:lnTo>
                <a:pt x="0" y="1314890"/>
              </a:lnTo>
              <a:lnTo>
                <a:pt x="0" y="14621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0C520-2186-4853-B0C9-2B15EF85A9B9}">
      <dsp:nvSpPr>
        <dsp:cNvPr id="0" name=""/>
        <dsp:cNvSpPr/>
      </dsp:nvSpPr>
      <dsp:spPr>
        <a:xfrm>
          <a:off x="2270366" y="0"/>
          <a:ext cx="3812194" cy="1821324"/>
        </a:xfrm>
        <a:prstGeom prst="rect">
          <a:avLst/>
        </a:prstGeom>
        <a:solidFill>
          <a:srgbClr val="FFFF99">
            <a:alpha val="51000"/>
          </a:srgb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ЦЕЛЬ: изучить теоретические аспекты педагогического мониторинга как метода повышения уровня профессиональной квалификации педагогов в системе ДОУ, разработать его программно-методическое обеспечение в практике работы старшего воспитателя ДОУ.</a:t>
          </a:r>
          <a:endParaRPr lang="ru-RU" sz="16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0366" y="0"/>
        <a:ext cx="3812194" cy="1821324"/>
      </dsp:txXfrm>
    </dsp:sp>
    <dsp:sp modelId="{4CBD2F18-A33C-4B65-BA9F-C958AD296DB5}">
      <dsp:nvSpPr>
        <dsp:cNvPr id="0" name=""/>
        <dsp:cNvSpPr/>
      </dsp:nvSpPr>
      <dsp:spPr>
        <a:xfrm>
          <a:off x="4912" y="3283426"/>
          <a:ext cx="1402011" cy="1584931"/>
        </a:xfrm>
        <a:prstGeom prst="rect">
          <a:avLst/>
        </a:prstGeom>
        <a:solidFill>
          <a:srgbClr val="FF6699">
            <a:alpha val="50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выстроить систему мониторинга непрерывного повышения уровня профессиональной компетентности педагогов;</a:t>
          </a:r>
          <a:endParaRPr lang="ru-RU" sz="1200" b="0" kern="12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12" y="3283426"/>
        <a:ext cx="1402011" cy="1584931"/>
      </dsp:txXfrm>
    </dsp:sp>
    <dsp:sp modelId="{0B8AB6FD-0E86-4221-9ABC-A956AC60E173}">
      <dsp:nvSpPr>
        <dsp:cNvPr id="0" name=""/>
        <dsp:cNvSpPr/>
      </dsp:nvSpPr>
      <dsp:spPr>
        <a:xfrm>
          <a:off x="1701346" y="3283426"/>
          <a:ext cx="1557368" cy="1641404"/>
        </a:xfrm>
        <a:prstGeom prst="rect">
          <a:avLst/>
        </a:prstGeom>
        <a:solidFill>
          <a:srgbClr val="FF6699">
            <a:alpha val="50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отследить качественно и количественно динамику результатов деятельности каждого педагога в отдельности и всего </a:t>
          </a:r>
          <a:r>
            <a:rPr lang="ru-RU" sz="1200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педколлектива</a:t>
          </a:r>
          <a:r>
            <a:rPr lang="ru-RU" sz="1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 целом;</a:t>
          </a:r>
          <a:endParaRPr lang="ru-RU" sz="12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01346" y="3283426"/>
        <a:ext cx="1557368" cy="1641404"/>
      </dsp:txXfrm>
    </dsp:sp>
    <dsp:sp modelId="{B400CF3F-1D0A-4CDC-96D5-8358DEE12301}">
      <dsp:nvSpPr>
        <dsp:cNvPr id="0" name=""/>
        <dsp:cNvSpPr/>
      </dsp:nvSpPr>
      <dsp:spPr>
        <a:xfrm>
          <a:off x="3553136" y="3283426"/>
          <a:ext cx="1402011" cy="1265812"/>
        </a:xfrm>
        <a:prstGeom prst="rect">
          <a:avLst/>
        </a:prstGeom>
        <a:solidFill>
          <a:srgbClr val="FF6699">
            <a:alpha val="52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выявить приоритетные направления деятельности методической службы ДОУ</a:t>
          </a:r>
          <a:r>
            <a:rPr lang="ru-RU" sz="900" kern="1200" dirty="0" smtClean="0"/>
            <a:t>;</a:t>
          </a:r>
          <a:endParaRPr lang="ru-RU" sz="900" kern="1200" dirty="0"/>
        </a:p>
      </dsp:txBody>
      <dsp:txXfrm>
        <a:off x="3553136" y="3283426"/>
        <a:ext cx="1402011" cy="1265812"/>
      </dsp:txXfrm>
    </dsp:sp>
    <dsp:sp modelId="{7A0E5E0C-2EFB-46DA-8D76-60ABC4484344}">
      <dsp:nvSpPr>
        <dsp:cNvPr id="0" name=""/>
        <dsp:cNvSpPr/>
      </dsp:nvSpPr>
      <dsp:spPr>
        <a:xfrm>
          <a:off x="5249570" y="3283426"/>
          <a:ext cx="1402011" cy="2160954"/>
        </a:xfrm>
        <a:prstGeom prst="rect">
          <a:avLst/>
        </a:prstGeom>
        <a:solidFill>
          <a:srgbClr val="FF6699">
            <a:alpha val="55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корректировать </a:t>
          </a:r>
          <a:r>
            <a:rPr lang="ru-RU" sz="1200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воспитательно</a:t>
          </a:r>
          <a:r>
            <a:rPr lang="ru-RU" sz="1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-образовательный процесс (дидактическая коррекция) и деятельность педагога в сторону саморазвития (психолого-педагогическая коррекция)</a:t>
          </a:r>
          <a:endParaRPr lang="ru-RU" sz="12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9570" y="3283426"/>
        <a:ext cx="1402011" cy="2160954"/>
      </dsp:txXfrm>
    </dsp:sp>
    <dsp:sp modelId="{C0ABB694-CBDF-4D1A-8DD3-33205A9A5D44}">
      <dsp:nvSpPr>
        <dsp:cNvPr id="0" name=""/>
        <dsp:cNvSpPr/>
      </dsp:nvSpPr>
      <dsp:spPr>
        <a:xfrm>
          <a:off x="6946003" y="3283426"/>
          <a:ext cx="1402011" cy="1124644"/>
        </a:xfrm>
        <a:prstGeom prst="rect">
          <a:avLst/>
        </a:prstGeom>
        <a:solidFill>
          <a:srgbClr val="FF6699">
            <a:alpha val="52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повысить уровень профессионального мастерства членов педагогического коллектива</a:t>
          </a:r>
          <a:endParaRPr lang="ru-RU" sz="12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46003" y="3283426"/>
        <a:ext cx="1402011" cy="1124644"/>
      </dsp:txXfrm>
    </dsp:sp>
    <dsp:sp modelId="{5DDE6966-9E5D-41EB-BCB3-3AA16F0D80AD}">
      <dsp:nvSpPr>
        <dsp:cNvPr id="0" name=""/>
        <dsp:cNvSpPr/>
      </dsp:nvSpPr>
      <dsp:spPr>
        <a:xfrm>
          <a:off x="2304260" y="2088240"/>
          <a:ext cx="1402011" cy="701005"/>
        </a:xfrm>
        <a:prstGeom prst="rect">
          <a:avLst/>
        </a:prstGeom>
        <a:solidFill>
          <a:srgbClr val="FF6699">
            <a:alpha val="50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70C0"/>
              </a:solidFill>
            </a:rPr>
            <a:t>Задачи мониторинга:</a:t>
          </a:r>
          <a:endParaRPr lang="ru-RU" sz="1600" kern="1200" dirty="0">
            <a:solidFill>
              <a:srgbClr val="0070C0"/>
            </a:solidFill>
          </a:endParaRPr>
        </a:p>
      </dsp:txBody>
      <dsp:txXfrm>
        <a:off x="2304260" y="2088240"/>
        <a:ext cx="1402011" cy="7010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CAC875-4FC3-4D53-B453-D787B912C5FB}">
      <dsp:nvSpPr>
        <dsp:cNvPr id="0" name=""/>
        <dsp:cNvSpPr/>
      </dsp:nvSpPr>
      <dsp:spPr>
        <a:xfrm>
          <a:off x="1569782" y="672900"/>
          <a:ext cx="4950205" cy="4950205"/>
        </a:xfrm>
        <a:prstGeom prst="blockArc">
          <a:avLst>
            <a:gd name="adj1" fmla="val 13308326"/>
            <a:gd name="adj2" fmla="val 16629264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7C0BF-F35F-447B-9404-1A8C33BDF0C2}">
      <dsp:nvSpPr>
        <dsp:cNvPr id="0" name=""/>
        <dsp:cNvSpPr/>
      </dsp:nvSpPr>
      <dsp:spPr>
        <a:xfrm>
          <a:off x="1619223" y="615856"/>
          <a:ext cx="4950205" cy="4950205"/>
        </a:xfrm>
        <a:prstGeom prst="blockArc">
          <a:avLst>
            <a:gd name="adj1" fmla="val 10894164"/>
            <a:gd name="adj2" fmla="val 13201641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58462-AB3F-4005-A235-4E3DE8A644C8}">
      <dsp:nvSpPr>
        <dsp:cNvPr id="0" name=""/>
        <dsp:cNvSpPr/>
      </dsp:nvSpPr>
      <dsp:spPr>
        <a:xfrm>
          <a:off x="1605985" y="287224"/>
          <a:ext cx="4950205" cy="4950205"/>
        </a:xfrm>
        <a:prstGeom prst="blockArc">
          <a:avLst>
            <a:gd name="adj1" fmla="val 7806679"/>
            <a:gd name="adj2" fmla="val 10429010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34057-04CC-4FD3-872B-4ED60C384A80}">
      <dsp:nvSpPr>
        <dsp:cNvPr id="0" name=""/>
        <dsp:cNvSpPr/>
      </dsp:nvSpPr>
      <dsp:spPr>
        <a:xfrm>
          <a:off x="1634780" y="311868"/>
          <a:ext cx="4950205" cy="4950205"/>
        </a:xfrm>
        <a:prstGeom prst="blockArc">
          <a:avLst>
            <a:gd name="adj1" fmla="val 4950680"/>
            <a:gd name="adj2" fmla="val 7860241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64269-2038-4734-9F32-FC1B8F66D1BC}">
      <dsp:nvSpPr>
        <dsp:cNvPr id="0" name=""/>
        <dsp:cNvSpPr/>
      </dsp:nvSpPr>
      <dsp:spPr>
        <a:xfrm>
          <a:off x="2126370" y="297390"/>
          <a:ext cx="4950205" cy="4950205"/>
        </a:xfrm>
        <a:prstGeom prst="blockArc">
          <a:avLst>
            <a:gd name="adj1" fmla="val 2672450"/>
            <a:gd name="adj2" fmla="val 5646886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BE28B-47A9-4EAF-A4F4-ED4157416316}">
      <dsp:nvSpPr>
        <dsp:cNvPr id="0" name=""/>
        <dsp:cNvSpPr/>
      </dsp:nvSpPr>
      <dsp:spPr>
        <a:xfrm>
          <a:off x="2089936" y="335221"/>
          <a:ext cx="4950205" cy="4950205"/>
        </a:xfrm>
        <a:prstGeom prst="blockArc">
          <a:avLst>
            <a:gd name="adj1" fmla="val 17310"/>
            <a:gd name="adj2" fmla="val 2598224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2545D-45EC-4456-9608-A2DAC4AB592C}">
      <dsp:nvSpPr>
        <dsp:cNvPr id="0" name=""/>
        <dsp:cNvSpPr/>
      </dsp:nvSpPr>
      <dsp:spPr>
        <a:xfrm>
          <a:off x="2104749" y="615790"/>
          <a:ext cx="4950205" cy="4950205"/>
        </a:xfrm>
        <a:prstGeom prst="blockArc">
          <a:avLst>
            <a:gd name="adj1" fmla="val 18923141"/>
            <a:gd name="adj2" fmla="val 21220036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5A18C-D455-4180-A876-EFF72CDF9D39}">
      <dsp:nvSpPr>
        <dsp:cNvPr id="0" name=""/>
        <dsp:cNvSpPr/>
      </dsp:nvSpPr>
      <dsp:spPr>
        <a:xfrm>
          <a:off x="2164478" y="674284"/>
          <a:ext cx="4950205" cy="4950205"/>
        </a:xfrm>
        <a:prstGeom prst="blockArc">
          <a:avLst>
            <a:gd name="adj1" fmla="val 15786730"/>
            <a:gd name="adj2" fmla="val 18804991"/>
            <a:gd name="adj3" fmla="val 34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8F0B1-3E8A-4571-BF9C-1C00CB84D38B}">
      <dsp:nvSpPr>
        <dsp:cNvPr id="0" name=""/>
        <dsp:cNvSpPr/>
      </dsp:nvSpPr>
      <dsp:spPr>
        <a:xfrm>
          <a:off x="2551071" y="2232246"/>
          <a:ext cx="3486016" cy="1275920"/>
        </a:xfrm>
        <a:prstGeom prst="ellipse">
          <a:avLst/>
        </a:prstGeom>
        <a:solidFill>
          <a:srgbClr val="FFFF99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разделы </a:t>
          </a:r>
          <a:r>
            <a:rPr lang="ru-RU" sz="2400" b="1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пед.мониторинга</a:t>
          </a:r>
          <a:endParaRPr lang="ru-RU" sz="24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1071" y="2232246"/>
        <a:ext cx="3486016" cy="1275920"/>
      </dsp:txXfrm>
    </dsp:sp>
    <dsp:sp modelId="{F6462615-9404-4B01-99A8-A882F4395253}">
      <dsp:nvSpPr>
        <dsp:cNvPr id="0" name=""/>
        <dsp:cNvSpPr/>
      </dsp:nvSpPr>
      <dsp:spPr>
        <a:xfrm>
          <a:off x="3096344" y="144022"/>
          <a:ext cx="2503010" cy="1180642"/>
        </a:xfrm>
        <a:prstGeom prst="ellipse">
          <a:avLst/>
        </a:prstGeom>
        <a:solidFill>
          <a:srgbClr val="FF6699">
            <a:alpha val="48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передового педагогического опыта педагогов</a:t>
          </a:r>
          <a:endParaRPr lang="ru-RU" sz="1400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6344" y="144022"/>
        <a:ext cx="2503010" cy="1180642"/>
      </dsp:txXfrm>
    </dsp:sp>
    <dsp:sp modelId="{D175A8F1-6B9A-42F3-A19B-4A1F24977F46}">
      <dsp:nvSpPr>
        <dsp:cNvPr id="0" name=""/>
        <dsp:cNvSpPr/>
      </dsp:nvSpPr>
      <dsp:spPr>
        <a:xfrm>
          <a:off x="5286559" y="792082"/>
          <a:ext cx="2049879" cy="1180642"/>
        </a:xfrm>
        <a:prstGeom prst="ellipse">
          <a:avLst/>
        </a:prstGeom>
        <a:solidFill>
          <a:srgbClr val="FF6699">
            <a:alpha val="48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Мониторинг по использованию педагогами ИКТ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5286559" y="792082"/>
        <a:ext cx="2049879" cy="1180642"/>
      </dsp:txXfrm>
    </dsp:sp>
    <dsp:sp modelId="{FBFBC791-73AC-4B2B-B459-77454E924D3E}">
      <dsp:nvSpPr>
        <dsp:cNvPr id="0" name=""/>
        <dsp:cNvSpPr/>
      </dsp:nvSpPr>
      <dsp:spPr>
        <a:xfrm>
          <a:off x="5941906" y="2116754"/>
          <a:ext cx="2111402" cy="1411635"/>
        </a:xfrm>
        <a:prstGeom prst="ellipse">
          <a:avLst/>
        </a:prstGeom>
        <a:solidFill>
          <a:srgbClr val="FF6699">
            <a:alpha val="53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Мониторинг динамики роста профессионального мастерства педагогов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5941906" y="2116754"/>
        <a:ext cx="2111402" cy="1411635"/>
      </dsp:txXfrm>
    </dsp:sp>
    <dsp:sp modelId="{C78B4D05-2F97-4441-BA2B-CD1795893AF9}">
      <dsp:nvSpPr>
        <dsp:cNvPr id="0" name=""/>
        <dsp:cNvSpPr/>
      </dsp:nvSpPr>
      <dsp:spPr>
        <a:xfrm>
          <a:off x="5184584" y="3888439"/>
          <a:ext cx="2301450" cy="1180642"/>
        </a:xfrm>
        <a:prstGeom prst="ellipse">
          <a:avLst/>
        </a:prstGeom>
        <a:solidFill>
          <a:srgbClr val="FF6699">
            <a:alpha val="54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Мониторинг эффективности самообразования педагогов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5184584" y="3888439"/>
        <a:ext cx="2301450" cy="1180642"/>
      </dsp:txXfrm>
    </dsp:sp>
    <dsp:sp modelId="{70C17CBE-CE68-4AF5-8BF2-BF779FE6E838}">
      <dsp:nvSpPr>
        <dsp:cNvPr id="0" name=""/>
        <dsp:cNvSpPr/>
      </dsp:nvSpPr>
      <dsp:spPr>
        <a:xfrm>
          <a:off x="3486352" y="4608500"/>
          <a:ext cx="1881141" cy="1180642"/>
        </a:xfrm>
        <a:prstGeom prst="ellipse">
          <a:avLst/>
        </a:prstGeom>
        <a:solidFill>
          <a:srgbClr val="FF6699">
            <a:alpha val="49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Мониторинг повышения квалификации педагогов ДОУ</a:t>
          </a:r>
          <a:endParaRPr lang="ru-RU" sz="1400" b="1" i="1" kern="1200" dirty="0">
            <a:solidFill>
              <a:srgbClr val="0070C0"/>
            </a:solidFill>
          </a:endParaRPr>
        </a:p>
      </dsp:txBody>
      <dsp:txXfrm>
        <a:off x="3486352" y="4608500"/>
        <a:ext cx="1881141" cy="1180642"/>
      </dsp:txXfrm>
    </dsp:sp>
    <dsp:sp modelId="{35CC76F2-EA96-4300-8CAC-883FF7C92132}">
      <dsp:nvSpPr>
        <dsp:cNvPr id="0" name=""/>
        <dsp:cNvSpPr/>
      </dsp:nvSpPr>
      <dsp:spPr>
        <a:xfrm>
          <a:off x="1398129" y="4032443"/>
          <a:ext cx="2231391" cy="1180642"/>
        </a:xfrm>
        <a:prstGeom prst="ellipse">
          <a:avLst/>
        </a:prstGeom>
        <a:solidFill>
          <a:srgbClr val="FF6699">
            <a:alpha val="49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Мониторинг качества инновационной деятельности педагогов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1398129" y="4032443"/>
        <a:ext cx="2231391" cy="1180642"/>
      </dsp:txXfrm>
    </dsp:sp>
    <dsp:sp modelId="{96C894B9-2C54-467B-A335-A5A6B9F8EED4}">
      <dsp:nvSpPr>
        <dsp:cNvPr id="0" name=""/>
        <dsp:cNvSpPr/>
      </dsp:nvSpPr>
      <dsp:spPr>
        <a:xfrm>
          <a:off x="348454" y="2434014"/>
          <a:ext cx="2628370" cy="1180642"/>
        </a:xfrm>
        <a:prstGeom prst="ellipse">
          <a:avLst/>
        </a:prstGeom>
        <a:solidFill>
          <a:srgbClr val="FF6699">
            <a:alpha val="49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Мониторинг взаимодействия детского сада и семьи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348454" y="2434014"/>
        <a:ext cx="2628370" cy="1180642"/>
      </dsp:txXfrm>
    </dsp:sp>
    <dsp:sp modelId="{B56A094E-9A1D-4BAA-883B-D52142593C17}">
      <dsp:nvSpPr>
        <dsp:cNvPr id="0" name=""/>
        <dsp:cNvSpPr/>
      </dsp:nvSpPr>
      <dsp:spPr>
        <a:xfrm>
          <a:off x="720081" y="936103"/>
          <a:ext cx="3023024" cy="1180642"/>
        </a:xfrm>
        <a:prstGeom prst="ellipse">
          <a:avLst/>
        </a:prstGeom>
        <a:solidFill>
          <a:srgbClr val="FF6699">
            <a:alpha val="53000"/>
          </a:srgb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70C0"/>
              </a:solidFill>
            </a:rPr>
            <a:t>Анализ творческих достижений педагогов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720081" y="936103"/>
        <a:ext cx="3023024" cy="1180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1268760"/>
            <a:ext cx="67687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мониторинг как метод повышения уровня квалификации педагогов в системе дошкольного образования </a:t>
            </a:r>
            <a:endParaRPr lang="ru-RU" sz="2800" dirty="0">
              <a:solidFill>
                <a:srgbClr val="FF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5518396"/>
            <a:ext cx="511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Старший воспитатель МАДОУ № 351 </a:t>
            </a:r>
            <a:r>
              <a:rPr lang="ru-RU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Качушкина</a:t>
            </a:r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Е.В.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Старший воспитатель МАДОУ № 356  </a:t>
            </a:r>
            <a:r>
              <a:rPr lang="ru-RU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Саляхова</a:t>
            </a:r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Д.И.</a:t>
            </a:r>
            <a:endParaRPr lang="ru-RU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21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0249593"/>
              </p:ext>
            </p:extLst>
          </p:nvPr>
        </p:nvGraphicFramePr>
        <p:xfrm>
          <a:off x="107506" y="386088"/>
          <a:ext cx="9006330" cy="654177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801266"/>
                <a:gridCol w="1801266"/>
                <a:gridCol w="1801266"/>
                <a:gridCol w="1801266"/>
                <a:gridCol w="1801266"/>
              </a:tblGrid>
              <a:tr h="538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категории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занимаемой должности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первая категория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высшая категория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38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- исполнитель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личностно - ориентированный практик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 мастер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компетентный педагог исследователь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79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38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к сопереживанию, стиль общения с детьми и сотрудниками, Ценные ориентации в работе, целесообразный выбор направления работы, участие в работе педагогического сообщества детского сада.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6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должностных обязанностей: безопасность и гигиена труда; охрана жизни и здоровья детей; планирование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образовательного процесса; согласованность своей деятельности с воспитателем напарником;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координированность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деятельности с помощником воспитателя, учителем-логопедом, музыкальным руководителем, воспитателем по обучению татарскому языку, инструктором по физической культуре и т.д. в рамках единого образовательного процесса; знание нормативных документов, основ педагогики, психологии, педиатрии, методик, "Программы"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7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по диагностике, понимание связи между индивидуальной особенностью ребёнка и пед. задачей. Работа с родителями с целью уточнения индивидуальных особенностей их детей и постановки пед.задачи.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методик и умение применять их на практике.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анализировать среду, исходя из пед. задачи.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делить детей на подгруппы по темпам развития, склонностям и интересам, по состоянию здоровья. Формирование у родителей осознанного отношения к цели воспитания своих детей, обеспечение соц.- психолог. поддержки семьи. Использование набора методик, поисковая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отобранность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условий. Активная коррекция среды.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в работе диагностических методов . (аналитические навыки педагога)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родителей в деятельность, направленную на создание условий, способствующих развитию их детей. Исследовательская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отобранность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готовых методик и технологий. Преобразование среды по выбранному направлению.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Прогнозирование развития детей, создание развивающих программ.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положительно относящиеся к овладению знаниями по педагогике и психологии.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новых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технологий, методик, программ.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среды на основе собственных разработок.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79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Результат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Педагог - исполнитель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Практик - мастер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Педагог - исследователь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Педагог - творец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152" y="54545"/>
            <a:ext cx="110782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Диагностика педагогического мастера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8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7166803"/>
              </p:ext>
            </p:extLst>
          </p:nvPr>
        </p:nvGraphicFramePr>
        <p:xfrm>
          <a:off x="35497" y="473492"/>
          <a:ext cx="9088859" cy="637587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11258"/>
                <a:gridCol w="6355535"/>
                <a:gridCol w="219836"/>
                <a:gridCol w="219836"/>
                <a:gridCol w="382394"/>
              </a:tblGrid>
              <a:tr h="292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Показатели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Уровни внутри показателя (умение воспитателя)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Оценка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1-ый показатель: умение ставить задачу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учитывать при постановке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пед.задач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другого участника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пед.процесса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ребёнка; перестраивать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пед.задачи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зависимости от изменения конкретных условий; учитывать особенности предсказуемых и непредсказуемых ситуаций, сокращая число непредсказуемых; предвидеть, прогнозировать отсроченные результаты обучения и воспитания, возможные трудности в работе.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97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2-й показатель: умение воздействовать на ребёнка (что воспитывать)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выделить ведущие идеи науки (психологии, педагогики, методик); определять содержание своей работы с учётом целей воспитания; определять содержание работы с учётом уровня воспитанности 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обученности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осуществлять дидактическую переработку материала.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007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3-й показатель: умение воздействовать на ребёнка (кого воспитывать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определять диагностированный уровень психического развития отдельных детей (в том числе и грудных); учитывать наличный уровень психического развития и оценивать уровень развития детей с учётом рекомендаций возрастной и педагогической психологии и возрастных нормативов; прогнозировать пути развития личности, конкретных целей, видеть резервы и возможности их развития; при отборе средств воздействия эмоционально сопереживать ребёнку.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793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4-й показатель: умение воздействовать на ребёнка (как воспитывать)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отбирать оптимальные сочетания методов и форм обучения с учётом современного состояния науки (методик); принимать решение в меняющихся условиях педагогической ситуаций; сравнивать и обобщать различные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пед.ситуации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комбинировать и творчески сознавать новые методы и формы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воздействия; применять методы обучения и воспитания при минимальной затрате времени и оптимальном приложении сил; владеть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пед.техникой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(совокупность идей, умений, максимально обеспечивающих появление качественных изменений в психическом развитии детей); управлять поведением и активностью детей; устанавливать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целесообразные отношения с детьми и родителями.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345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5-й показатель: умение анализировать, оценивать и корректировать свою деятельность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изучать, регистрировать свою деятельность, вести дневник, оформлять результаты, выступать с анализом; сопоставлять свой опыт с новыми идеями психолого-педагогической науки; планировать, оценивать свою деятельность; переходить от житейской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пед.интуиции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осознанному анализу своего опыта; охватывать свою педагогическую ситуацию и прогнозировать её развитие; владеть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пед.логикой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 есть видеть взаимосвязь между задачами: средствами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пед.воздействия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их результатами в своём опыте.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3921" y="114261"/>
            <a:ext cx="86197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умений, обеспечивающие эффективность педагогической деятельности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61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8861610"/>
              </p:ext>
            </p:extLst>
          </p:nvPr>
        </p:nvGraphicFramePr>
        <p:xfrm>
          <a:off x="323528" y="476668"/>
          <a:ext cx="8568952" cy="634224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7056784"/>
                <a:gridCol w="504056"/>
                <a:gridCol w="504056"/>
                <a:gridCol w="504056"/>
              </a:tblGrid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Профессионально-педагогические качества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Педагогическое целеполагание: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7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потребность ставить педагогические задачи, перестраивать , а не брать в готовом виде;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27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прогнозировать.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Педагогическое мышление: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сравнивать педагогические ситуации по аналогии;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обобщить классы педагогических задач;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ситуации причинно-следственные зависимости;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принимать адекватные, целесообразные решения.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27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Педагогическая интуиция: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26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принять молниеносное решение (неосознанно). Импульсивная интуиция, если не может обосновать решение, научная - если обосновывает верность решения.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Педагогическая наблюдательность: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9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по внешним признакам определить суть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пед.ситуации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4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понять состояние ребёнка по внешнему виду.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Педагогическая рефлексия: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 совершенствовать свою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деятельность;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понимать, как ты выглядишь в глазах детей;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4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правильно оценивать свои умения и качества личности.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Педагогическая импровизация: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принять нестандартное неожиданное решение;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воплотить его тут же в обстановке реальной работы.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Педагогический пессимизм: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видеть и искать зону ближайшего развития ребёнка;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 на положительные качества в воспитании.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27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Педагогический такт: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07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чувство меры целесообразности применительно к детям, задачам, результатам, доказывающее правильное отношение;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4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держать себя с детьми на педагогически оправданной дистанции.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" marR="2928" marT="2928" marB="2928" anchor="ctr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" marR="2928" marT="2928" marB="2928" anchor="ctr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" marR="2928" marT="2928" marB="2928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71600" y="37456"/>
            <a:ext cx="699185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профессиональных качеств воспитателя.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25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612" b="20317"/>
          <a:stretch/>
        </p:blipFill>
        <p:spPr>
          <a:xfrm>
            <a:off x="-118034" y="0"/>
            <a:ext cx="9418022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18035" y="1916833"/>
            <a:ext cx="9325751" cy="52033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722" y="1148630"/>
            <a:ext cx="3212976" cy="32129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396552" y="1043494"/>
            <a:ext cx="2077553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854" y="1332058"/>
            <a:ext cx="2191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квалифицированный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но 2 10"/>
          <p:cNvSpPr/>
          <p:nvPr/>
        </p:nvSpPr>
        <p:spPr>
          <a:xfrm rot="1243161">
            <a:off x="62500" y="436967"/>
            <a:ext cx="2844910" cy="2049773"/>
          </a:xfrm>
          <a:prstGeom prst="irregularSeal2">
            <a:avLst/>
          </a:prstGeom>
          <a:solidFill>
            <a:srgbClr val="FF6699">
              <a:alpha val="35000"/>
            </a:srgbClr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522787" y="5877271"/>
            <a:ext cx="2553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ематические семинары,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едсоветы…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4840" y="5373216"/>
            <a:ext cx="1761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4733322"/>
            <a:ext cx="1971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абота творческих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8772" y="4120297"/>
            <a:ext cx="214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в конкурсах,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роектах…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33654" y="3412688"/>
            <a:ext cx="2196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3768" y="5450160"/>
            <a:ext cx="194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абота методических 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956" y="4526447"/>
            <a:ext cx="22116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кспериментальной и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нновационной </a:t>
            </a: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51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1268760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мониторинг </a:t>
            </a:r>
            <a:r>
              <a:rPr lang="ru-RU" sz="2800" b="1" dirty="0" smtClean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непрерывных контролирующих действий, позволяющих наблюдать и корректировать по мере необходимости продвижения педагога от незнания к знанию</a:t>
            </a:r>
            <a:endParaRPr lang="ru-RU" sz="2800" dirty="0">
              <a:solidFill>
                <a:srgbClr val="FF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6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2" y="385491"/>
            <a:ext cx="4878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мониторинг</a:t>
            </a:r>
            <a:endParaRPr lang="ru-RU" sz="2800" b="1" dirty="0">
              <a:solidFill>
                <a:srgbClr val="FF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152693459"/>
              </p:ext>
            </p:extLst>
          </p:nvPr>
        </p:nvGraphicFramePr>
        <p:xfrm>
          <a:off x="395535" y="908711"/>
          <a:ext cx="8352928" cy="5616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1078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980170459"/>
              </p:ext>
            </p:extLst>
          </p:nvPr>
        </p:nvGraphicFramePr>
        <p:xfrm>
          <a:off x="467544" y="404664"/>
          <a:ext cx="842493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9873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11760" y="260648"/>
            <a:ext cx="5108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карта педагога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9849" y="722313"/>
            <a:ext cx="84969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Р О Ф Е 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 Н А Л Ь Н А Я КАРТА ПЕДАГОГА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__________________________________________________________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фамилия, имя, отчество)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Начата “____”________200__г.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о педагоге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1.Ф.И.О._____________________________________________________________________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Дата рождения 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3.Семейное положение 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Сведения об образовании (что, где, когда окончил, наличие сертификата)____________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Специальность ______________________________________________________________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Должность _________________________________________________________________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Общий трудовой стаж 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 какого года работает в ДОУ 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Повышение квалификации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24288"/>
            <a:ext cx="5976937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79849" y="443711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Аттестация (категория, где, и когда прошел аттестацию)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Какой опыт обобщал и когда 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Поощрения ________________________________________________________________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Взыскания _________________________________________________________________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Выполняемая общественная работа ____________________________________________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Домашний адрес, телефон </a:t>
            </a:r>
          </a:p>
        </p:txBody>
      </p:sp>
    </p:spTree>
    <p:extLst>
      <p:ext uri="{BB962C8B-B14F-4D97-AF65-F5344CB8AC3E}">
        <p14:creationId xmlns:p14="http://schemas.microsoft.com/office/powerpoint/2010/main" xmlns="" val="11234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7581344"/>
              </p:ext>
            </p:extLst>
          </p:nvPr>
        </p:nvGraphicFramePr>
        <p:xfrm>
          <a:off x="395538" y="1124744"/>
          <a:ext cx="8026524" cy="533635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44214"/>
                <a:gridCol w="1080120"/>
                <a:gridCol w="1296144"/>
                <a:gridCol w="1224136"/>
                <a:gridCol w="1296144"/>
                <a:gridCol w="1185766"/>
              </a:tblGrid>
              <a:tr h="217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20_-20_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20_-20_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20_-20_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20_-20_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20_-20_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52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 dirty="0">
                          <a:effectLst/>
                        </a:rPr>
                        <a:t>Владение педагогическими технологиями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69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 dirty="0">
                          <a:effectLst/>
                        </a:rPr>
                        <a:t>Участие в методических мероприятиях (ДОУ, города, области)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69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>
                          <a:effectLst/>
                        </a:rPr>
                        <a:t>Открытые мероприятия, проводимые педагогом.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69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>
                          <a:effectLst/>
                        </a:rPr>
                        <a:t>Методические разработки, дидактические материалы.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69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>
                          <a:effectLst/>
                        </a:rPr>
                        <a:t>Методическая тема, опыт работы, инновационная деятельность.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52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400">
                          <a:effectLst/>
                        </a:rPr>
                        <a:t>Участие в общественной деятельности ДОУ.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415871"/>
            <a:ext cx="72290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II. ХАРАКТЕРИСТИКА МЕТОДИЧЕСКОЙ РАБОТЫ </a:t>
            </a:r>
            <a:endParaRPr kumimoji="0" lang="ru-RU" altLang="ru-RU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39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774223"/>
              </p:ext>
            </p:extLst>
          </p:nvPr>
        </p:nvGraphicFramePr>
        <p:xfrm>
          <a:off x="359532" y="1268760"/>
          <a:ext cx="8424934" cy="547763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48071"/>
                <a:gridCol w="2232248"/>
                <a:gridCol w="1224136"/>
                <a:gridCol w="1080120"/>
                <a:gridCol w="1152128"/>
                <a:gridCol w="1080120"/>
                <a:gridCol w="1008111"/>
              </a:tblGrid>
              <a:tr h="205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20_- 20_г.г.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20_- 20_г.г.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20_- 20_г.г.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20_- 20_г.г.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20_- 20_г.г.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93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жизнедеятельности детей.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2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учебно-познавательной деятельностью.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68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игровой деятельностью.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68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речевым развитием.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93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трудовой деятельностью.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57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художественно-эстетической деятельностью.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57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по охране здоровья и физическому развитию детей.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2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детьми и руководство общением детей.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68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развивающей среды.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2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родителями.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486544"/>
            <a:ext cx="869648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III. ХАРАКТЕРИСТИКА ДЕЯТЕЛЬНОСТИ И ОБЩЕНИЯ ПЕДАГОГА 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1. Оценка направлений деятельности педагога.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32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9024399"/>
              </p:ext>
            </p:extLst>
          </p:nvPr>
        </p:nvGraphicFramePr>
        <p:xfrm>
          <a:off x="275117" y="1140511"/>
          <a:ext cx="8545354" cy="524224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632587"/>
                <a:gridCol w="5337491"/>
                <a:gridCol w="556669"/>
                <a:gridCol w="556669"/>
                <a:gridCol w="461938"/>
              </a:tblGrid>
              <a:tr h="16521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900" dirty="0">
                          <a:effectLst/>
                        </a:rPr>
                        <a:t>Педагогическая направленность                                                           ВУ    СУ  НУ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600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 умения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Организаторские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Коммуникативные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Проектировочные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Профессионально-педагогические качества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Педагогическое мышление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наблюдательность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интуиция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рефлексия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оптимизм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такт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эрудиция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импровизация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75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Личность педагога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Гуманистическая направленность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3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Позитивная Я-концепция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Креативность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4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Работоспособность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1885576"/>
              </p:ext>
            </p:extLst>
          </p:nvPr>
        </p:nvGraphicFramePr>
        <p:xfrm>
          <a:off x="279442" y="5949280"/>
          <a:ext cx="8541029" cy="420624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960819"/>
                <a:gridCol w="3161624"/>
                <a:gridCol w="341858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Результаты изучения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Рекомендации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332656"/>
            <a:ext cx="85689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ХАРАКТЕРИСТИКА ПРОФЕССИОНАЛЬНО-ПЕДАГОГИЧЕСКОЙ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КОМПЕТЕНТНОСТИ ПЕДАГОГА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Дата обследования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____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23296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14720"/>
            <a:ext cx="6246440" cy="63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95"/>
              </a:lnSpc>
              <a:spcAft>
                <a:spcPts val="675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ХАРАКТЕРИСТИКА ЛИЧНОСТИ ПЕДАГОГА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05287"/>
            <a:ext cx="7992888" cy="4288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95"/>
              </a:lnSpc>
              <a:spcAft>
                <a:spcPts val="675"/>
              </a:spcAft>
            </a:pPr>
            <a:r>
              <a:rPr lang="ru-RU" b="1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Профессиональная позиция: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95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“методист”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95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“диагност”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95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“психотерапевт”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95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“творец”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95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“гражданин”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95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“резонер”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95"/>
              </a:lnSpc>
              <a:spcAft>
                <a:spcPts val="675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Особенности темперамента и характера _________________________________________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95"/>
              </a:lnSpc>
              <a:spcAft>
                <a:spcPts val="675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Особенности взаимоотношения с членами коллектива (к кому проявляет симпатию или антипатию, по какому поводу входит в конфликты, как их разрешает)  _______________________________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95"/>
              </a:lnSpc>
              <a:spcAft>
                <a:spcPts val="675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Интересы и склонности   _______________________________________________________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Примечание: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__________________________________________________________________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93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1428</Words>
  <Application>Microsoft Office PowerPoint</Application>
  <PresentationFormat>Экран (4:3)</PresentationFormat>
  <Paragraphs>453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диана</dc:creator>
  <cp:lastModifiedBy>майя</cp:lastModifiedBy>
  <cp:revision>22</cp:revision>
  <dcterms:created xsi:type="dcterms:W3CDTF">2017-04-21T08:25:58Z</dcterms:created>
  <dcterms:modified xsi:type="dcterms:W3CDTF">2017-04-27T08:33:40Z</dcterms:modified>
</cp:coreProperties>
</file>