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63" r:id="rId7"/>
    <p:sldId id="259" r:id="rId8"/>
    <p:sldId id="264" r:id="rId9"/>
    <p:sldId id="260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50" d="100"/>
          <a:sy n="50" d="100"/>
        </p:scale>
        <p:origin x="-6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7T19:36:19.536" idx="1">
    <p:pos x="10" y="10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51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168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152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000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607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268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01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88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950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4618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94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B3FF8-3FA6-4406-AC0D-9F99EE87D4D3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9A20C-67A4-4FAB-9568-717815CCB7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539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425" y="3789715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im0-tub-ru.yandex.net/i?id=6326da4d3b05f61ae1423acdc8f86576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79" y="-1684654"/>
            <a:ext cx="18288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3033" y="124208"/>
            <a:ext cx="8501093" cy="2152556"/>
          </a:xfrm>
        </p:spPr>
        <p:txBody>
          <a:bodyPr>
            <a:normAutofit/>
          </a:bodyPr>
          <a:lstStyle/>
          <a:p>
            <a:r>
              <a:rPr lang="ru-RU" sz="7200" dirty="0" smtClean="0"/>
              <a:t>Кто где живёт?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xmlns="" val="2485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2282" y="2978016"/>
            <a:ext cx="4903389" cy="3497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92535">
            <a:off x="-431433" y="752294"/>
            <a:ext cx="5657850" cy="30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90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.d-cd.net/dda8702s-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8337"/>
            <a:ext cx="12079705" cy="69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0884" y="1892967"/>
            <a:ext cx="93044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alibri" panose="020F0502020204030204" pitchFamily="34" charset="0"/>
              </a:rPr>
              <a:t>Цель: систематизирования </a:t>
            </a:r>
            <a:r>
              <a:rPr lang="ru-RU" sz="3200" dirty="0">
                <a:latin typeface="Calibri" panose="020F0502020204030204" pitchFamily="34" charset="0"/>
              </a:rPr>
              <a:t>представления у детей о внешнем виде, образе жизни и жилищах обитателей природы</a:t>
            </a:r>
            <a:r>
              <a:rPr lang="ru-RU" sz="3200" dirty="0" smtClean="0">
                <a:latin typeface="Calibri" panose="020F0502020204030204" pitchFamily="34" charset="0"/>
              </a:rPr>
              <a:t>.</a:t>
            </a:r>
            <a:r>
              <a:rPr lang="ru-RU" sz="3200" dirty="0">
                <a:latin typeface="Calibri" panose="020F0502020204030204" pitchFamily="34" charset="0"/>
              </a:rPr>
              <a:t> Формировать умение узнавать образ животных в </a:t>
            </a:r>
            <a:r>
              <a:rPr lang="ru-RU" sz="3200" dirty="0" smtClean="0">
                <a:latin typeface="Calibri" panose="020F0502020204030204" pitchFamily="34" charset="0"/>
              </a:rPr>
              <a:t>изображении. </a:t>
            </a:r>
            <a:r>
              <a:rPr lang="ru-RU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Воспитывать интерес к природе, бережное отношение к природе, животным;</a:t>
            </a:r>
            <a:endParaRPr lang="ru-RU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7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https://png.pngtree.com/element_origin_min_pic/16/10/03/1757f2231939b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31735"/>
            <a:ext cx="4576973" cy="443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2236" y="441960"/>
            <a:ext cx="3736354" cy="2607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1106" y="3171483"/>
            <a:ext cx="5240894" cy="29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https://png.pngtree.com/element_origin_min_pic/16/10/03/1757f2231939b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31735"/>
            <a:ext cx="4576973" cy="443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1106" y="3171483"/>
            <a:ext cx="5240894" cy="29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8638" y="3779520"/>
            <a:ext cx="2839453" cy="28394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3457" y="2975811"/>
            <a:ext cx="5691167" cy="3882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7916" y="-44116"/>
            <a:ext cx="4573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9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8638" y="3779520"/>
            <a:ext cx="2839453" cy="28394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3457" y="2975811"/>
            <a:ext cx="5691167" cy="38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9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4287"/>
            <a:ext cx="548506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4249" y="0"/>
            <a:ext cx="4762500" cy="3323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1438" y="1463039"/>
            <a:ext cx="3850602" cy="57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9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4287"/>
            <a:ext cx="548506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2784" y="655321"/>
            <a:ext cx="4389256" cy="65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9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2282" y="2978016"/>
            <a:ext cx="4903389" cy="3497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5855" y="0"/>
            <a:ext cx="8001000" cy="5267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92535">
            <a:off x="-431433" y="752294"/>
            <a:ext cx="5657850" cy="30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90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41</Words>
  <Application>Microsoft Office PowerPoint</Application>
  <PresentationFormat>Произвольный</PresentationFormat>
  <Paragraphs>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Comp4</cp:lastModifiedBy>
  <cp:revision>12</cp:revision>
  <dcterms:created xsi:type="dcterms:W3CDTF">2019-03-27T16:44:40Z</dcterms:created>
  <dcterms:modified xsi:type="dcterms:W3CDTF">2019-03-28T12:51:22Z</dcterms:modified>
</cp:coreProperties>
</file>