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2" r:id="rId3"/>
    <p:sldId id="256" r:id="rId4"/>
    <p:sldId id="266" r:id="rId5"/>
    <p:sldId id="267" r:id="rId6"/>
    <p:sldId id="269" r:id="rId7"/>
    <p:sldId id="261" r:id="rId8"/>
    <p:sldId id="258" r:id="rId9"/>
    <p:sldId id="259" r:id="rId10"/>
    <p:sldId id="264" r:id="rId11"/>
    <p:sldId id="263" r:id="rId12"/>
    <p:sldId id="271" r:id="rId13"/>
    <p:sldId id="274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D0BC-8F9C-4E1A-ABFE-74BF17CE08A9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208C-78C6-40F9-8DD4-38E268A212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D0BC-8F9C-4E1A-ABFE-74BF17CE08A9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208C-78C6-40F9-8DD4-38E268A212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D0BC-8F9C-4E1A-ABFE-74BF17CE08A9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208C-78C6-40F9-8DD4-38E268A212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D0BC-8F9C-4E1A-ABFE-74BF17CE08A9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208C-78C6-40F9-8DD4-38E268A212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D0BC-8F9C-4E1A-ABFE-74BF17CE08A9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208C-78C6-40F9-8DD4-38E268A212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D0BC-8F9C-4E1A-ABFE-74BF17CE08A9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208C-78C6-40F9-8DD4-38E268A212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D0BC-8F9C-4E1A-ABFE-74BF17CE08A9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208C-78C6-40F9-8DD4-38E268A212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D0BC-8F9C-4E1A-ABFE-74BF17CE08A9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208C-78C6-40F9-8DD4-38E268A212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D0BC-8F9C-4E1A-ABFE-74BF17CE08A9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208C-78C6-40F9-8DD4-38E268A212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D0BC-8F9C-4E1A-ABFE-74BF17CE08A9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208C-78C6-40F9-8DD4-38E268A212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D0BC-8F9C-4E1A-ABFE-74BF17CE08A9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208C-78C6-40F9-8DD4-38E268A212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CD0BC-8F9C-4E1A-ABFE-74BF17CE08A9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F208C-78C6-40F9-8DD4-38E268A2128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387830010_anti-stress-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958181"/>
            <a:ext cx="5715000" cy="3810000"/>
          </a:xfrm>
        </p:spPr>
      </p:pic>
      <p:pic>
        <p:nvPicPr>
          <p:cNvPr id="4" name="Picture 3" descr="C:\Users\1\Pictures\фон\0_c98_893f60d7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285728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Развитие </a:t>
            </a:r>
            <a:r>
              <a:rPr lang="ru-RU" sz="3600" b="1" dirty="0" err="1" smtClean="0"/>
              <a:t>стрессоустойчивости</a:t>
            </a:r>
            <a:r>
              <a:rPr lang="ru-RU" sz="3600" b="1" dirty="0" smtClean="0"/>
              <a:t> педагогов</a:t>
            </a:r>
            <a:endParaRPr lang="ru-RU" sz="3600" b="1" dirty="0"/>
          </a:p>
        </p:txBody>
      </p:sp>
      <p:pic>
        <p:nvPicPr>
          <p:cNvPr id="7" name="Рисунок 6" descr="1387830010_anti-stress-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643050"/>
            <a:ext cx="5715000" cy="381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34" y="5786454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Педагог-психолог высшей квалификационной категории</a:t>
            </a:r>
          </a:p>
          <a:p>
            <a:pPr algn="ctr"/>
            <a:r>
              <a:rPr lang="ru-RU" sz="2000" dirty="0" smtClean="0"/>
              <a:t>Малышева Татьяна Викторовна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Музыка\Documents\пед совет стрессоустойчивость\prezentatsiya_profilaktika_i_preodolenie_stressa\Слайд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Музыка\Documents\пед совет стрессоустойчивость\prezentatsiya_profilaktika_i_preodolenie_stressa\Слайд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25.07.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654" y="1071546"/>
            <a:ext cx="6010346" cy="4087035"/>
          </a:xfrm>
        </p:spPr>
      </p:pic>
      <p:pic>
        <p:nvPicPr>
          <p:cNvPr id="4" name="Picture 3" descr="C:\Users\1\Pictures\фон\0_c98_893f60d7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2" name="AutoShape 2" descr="data:image/jpeg;base64,/9j/4AAQSkZJRgABAQAAAQABAAD/2wCEAAkGBxQTEhUTEhQWFhQWFxgaGBgXGBwYGhoXFxgcHBoaHBwbHSggGh8lHRocIjEhJSkrLi4uGh8zODMsNygtLisBCgoKDg0OGhAQGywkICQsLCwsLCwsLCwsLCwsLCwsLCwsLCwsLCwsLCwsLCwsLCwsLCwsLCwsNzcsLCw3NzcsLP/AABEIAOAA4QMBIgACEQEDEQH/xAAbAAACAgMBAAAAAAAAAAAAAAAFBgMEAQIHAP/EAEMQAAEDAgQDBgMGBQIEBgMAAAECAxEAIQQSMUEFUWEGEyJxgZEyobEUI0LB0fAHUmJy4TPxFSSCoiVTkrK0wmR1g//EABkBAAMBAQEAAAAAAAAAAAAAAAECAwAEBf/EACERAAICAgMBAAMBAAAAAAAAAAABAhEhMQMSUUETImEy/9oADAMBAAIRAxEAPwDklZr1ZiqmPCtgaxWUprDIkQqK2K627q1RRQsY3imj+HXZdPEMZ3Li1JbS2pxeWMxCVJSEgkECSsEmDYHnIXEJron8ClAcQcE3OGXHX71mls0tGeJdgMMp3h62FvJw2NXlUlSklxH3ZWkpVlIvlMhWbp0DdueCcPwbjmGYdxSsW2USHSz3ZCkBf4UJWTCh610coIb4ClQIUl0EpNiAGFgyDcQVD3FW+1ilu4bjKH2wWmmpw6lIiSMKFlSVfiKXJuNCI2pRLFhv+GeGGKw7HfYnK7hnXVGWcwU2pkAD7mIhxUyCbC4vNXB9kP8AlsS6y66XmsacM0k93kI79DQUsBvMTCyTlIFtBXTmMfGJwrGVMLwrjmf8Q7sspyjoe8k/2igXZTGJZw+NW5B/8VfSmf5nMQhKP+5QrGtlPB9kkqxj2HOIfyNIbUFDucxKxcGWYjlAGtaYLskoN4txb7ySy48GsoaAU22kFBXmaMqM3iByApgbMY/HH/8AHb/9pqLBcYTiGXymQlfDmH7xq+nETMHX7sTQpGti+12ccebwBD7v/MjM9/pQ2gNlZLf3czmyoGbN8W+tQYPgae/GH7xyC+tvPCM+VHeRqjJPgH4ac+z+KS2xw9sgZ3G8o5hKWitR90pHqKWME8f+KJTt9re/9rtK4oZSfpYw/Y3NjHmC8+GkMsrSsBnMVOqdSpJJZykDutgD4rzag3BeBMvsYt7FYh9CMPin2ZbS2SUNLCUkjuVFSjInLA5AU74LiAOIQifF9oxCVdUtBSkjyHfD3oD2OSo4PiQS0l4niOL+7WApKvvUyCDra8dKakL2Ypo7MNqwhxIefvjUsIBDaQWVYpLSVkFrMFltQVsJ22oyjsaP+I/Y0Pu90MOHlLV3ZcnvCjImGwkA2MlJ0POxbg2KOF4fPdpkY1LZQU5Qku4hCDCbxlzSPIUSOHzcczZlDLgtvxS9EK5jfzArNJhU5L6JvF+EtNsYXEsPPuIxCcwDwbskpCknwNpIN+ZqgkxpTH2gxPf4DhzuVKO8aC8qBCU5m0nKkbATagCG7VHkSsrCTayUMWCZoelcG9HFt0H4nhlC4rRaeClmO8objpkRUuEfmxq8WhyrV1eSjlaoBIRJvWMQnLFXsThN01WWyo61VOybqiLvhWaj+zGvUaQvYBBNZis14VYga5anYarQCivBsNnVFLJ0h4q2FuHcAceENpk/veijf8Nn1CVZUnzmfOnHCpThcOlKRClCSaqtcYVoSepBrk/JL4M23oUMd/DzFIEhIVbQH6UDThMThXA4nvGnEGykykifyOkG3Ou28N4gVAX99/8ANTcT4c2+mFoBtrF6K5WL2+M5Bg+MvuPpfxLzjjiRCVFRSUiZ8OWMs7xE76Uy4ntAhacrq3VpMSlbzqkmOaSuFCdjUXFey3dGAfDsaDP8OVNNalpl1GNaDieMJWtCm1vBxCChKu+dlKFFJKRK9DlT7CrTOEBSQpTkFzvSO9cjvQQe8PiuqQDPMTS9wprIolVH2eJJCJM9ekmBNFponKK+Iv5DmUrvHcyxCj3zsqERBOe46edVMJgUtAobLiUltLRAedEtozZUfHoM6o/uNTs45sn4h61KHUlWUETuKW5CJVtGBhxLagpwKaCg2Q66MgUIUEwvwggCwtYcq0+y3CgpYUFFWbOvPmMyc85r5jvvRHChB1IrOOU2kTI0mh2YKBbOBCXO9CnQ5mWrMHnZlwICzOfcIRP9oqzgcKWgoNrdQFKUtQS84My1mVKMLuonU1ErGJEGdfnUj+NSNDM0HKXwKiQYvCgpKSt0pKw4R3zsd4FBYX8eoUAfMV5Liu87zvHu8y5c/fOZsszlnPMTeKjW8VeVW+EcLW6rkOewrOT9G6pFVvCQlCAVlDacraS4tQSmAISFKIFgBUwwCtYp0wnCmWxcZj1qypxAFkJ9tKXeyfetHOHmTyqu40CCK6A+hl3wlAE7iKWOLcL7tUTPKg8Dxmc64m33awaPcOUhaOtS8S4YFa0Hawi0WExTyqUTo4pU8k7ywlUTatQtKq0VhlE31rdjBEUawCTtmPs45/SvVa7mvULFOcTWwqIVImu05USTRXs9icqxOhoQKkZUQQQYIpJK1RSLpna+KwtltYMWFKz2JKVRYmdRIPrR/gznfYJNtNRQXH4QTdN9rxauSO6Y68GTgPEpAC0jzFMqHQIvIPvXIP8AizjSvDJA2k038B7TIfbM+FaBMHejKDWRXDIT7RPHJlTBJ096UGkrKySDA+L100oviVuPrBAytgWUfce0fKiOAw7aU3upcGeunyitD9UPfVUDsQ2CjNlCclzbUf5rONwaFJsJuFTpIEWj5etXeIvmVISgaakWNtDzioMKwtUBYk5AABYQNzGmk+1MCwdiOEtZCcquesKEEaesfOgmLwbjJzEKJOigb2MHSnwYMETMJiPO2n760P4jgcszcaQdYO9utNGYVIB4DAgjNnWEnMZm+gvHy6zRFsNZoUVEEXSfF4YP6c96uYXh3eJISItAIHKP8esVaPBEzBgKAsRaDfXnvQbybuhYxWGCFJQpJCZlInSSLE+d6ONYZtCMqhOU685/zUzvDzo4M4TATAvF9zqeu16s4Ph6fhUDmkmNBcbeQoN2ZzFdPFglaQoHJm5dRXTOGLBSI0pL4vwBGTMJBAJCRc/4otwHicpyqsvfoNqSaW0Cf7LAxvvcqGPLNyZ8yRUGN4y23aQpX72mhSuJFy+Ux1il+ElFhfDXMzNbdoSPDNzGlR8JbKiDt7VrxdzMvyoXg1ZFvGgmhDeJyq8VM7jXOqOMwCVDSjhl4ToGPOpVpU5ECo2sDBqZ5g1qoaUrIc3lXqx9lNepsAOVpqy23aTWmHRerT6xFq7bIJYKyRUjbc1GgURw8AUk5UV4odtjH2E44WHO6Wfu1c9jXR3sChwTa+9cUCr21ronYbjJX9w4b/hJ36Vz8kH/AKRpx8IuOcCBBykTyoNwrhhSsgTHP9adO0mH8Mfi+dQ8PwSwkGBJSZ3Py51ozdBTVWWsOkgxmEZQMpHTX98qkw2CKRMkEzroCCY1/d6tcNw83WnoOUeW1X1NwFIm5ghUEeVxuKBJyBTTAB8WsczG9iD7/nVzC4G4IVYEFMaidh71YwmDLiiFCYJkWj2AuD++hFlbaDkIgfhnpoOtYVyKn2QlB8MDceo/frSvxl6SM1iYn5/lFdLDacp5b1zLteoJWmLm2g2B39DpTwWTcbsJcFkoTlkWN/WOfpRdWHKgCUiZF486C9iMQFKCFawIOlvLzAp/fCUpk6b0Gss0sMTVeFeUyLkyBvy061WfbIN15desjrypnLaHSbRQfEYUpMJgqn5cqQykDgVZDKbba5jQ7Hsl1JUkd2qDEcqYH8CpVllQPQgJ99aq4lpItoN77VhlIU8JwUrIVmmNZEk+U0z4Hg41NVMMyUvRPhP50wvvpZTKvatJtsabfwkdUlpEfiNBwN699oLhzTNSJFIxUqIHE1AWqtLrSRShBmIbiqicUJiKO/Zs1VcZwsC4puy0xkVM4r1a930r1GzYOPoMVMkg628tPbaoE1uBXcIif7OdR4hzF/fcetWMNhFHW1R4QKBzAkdQY+lFcPjtlJSo84yn3H5g0GUii5w3hGYgD3roXCOBNNIC1BOfnQXsvggVBY22Ufod/YUdx6s1kgpIIncVyTm26DPwqLeWtSpGbKYFxOtEsPgysJItG85f9xU3DOEqWSdAYkEQP1FMLeEQlOUpI9yPcVkiU5+FTBYORy9Sfb9KvjBpi+nl+pqsl9DZkkAdNY6zUXEuOMJbKg6kAAn4oFFInTZZfxbbU5YKvn8qUO0XaLwykJXzg3j05W2rn+K46/isUEId7ttSwApUkCTAOk7/ADq/x7COYXJLgdKwopUkfyRnzi4KZ/FIubg3NWjxelIpJ5Oh8F7VjEMkCU2iDqLXn50q8YOdRUbGCOcTIAubz+Ve7PJCW5IuqT7nT5VjiijmtqY1FtZF9jr86ySUiij4b8AeLboVcAH5Cfe9/nR/tT2rU2goTClECL9b/WljC+GSYEHQHafF84vVfjqkqSHGzKkm3sfzj5VnFSkFw+jhwPtMcn3gSP6Rf/c0xYLFtPCRAO0a1xtvAd7hHFjEd061nPdfjOSxzlRmVbACLgXrPYnjzuHeCXVFTKjGYgwDrr6i3WtLj8JONnalYc3kSDvQrGYXkSaKs8TaUgHOkiNiD7VAhzvD4LDyioMmrQBfSU+I6jSon8OnFRmJBTTJjOH5gOnT8qDowxbVMR9TQY8ZFRGF7u3KwqTNVjEkruL+tUyOdLsZf00dNRg1MsWquoUawZMnadio8S/mtWk1gJpeq2GyDu69VnLXqYBxAorcJrAuav4XCFWgrtGSs0ZX4Y5Ve4Vg1KWD1qwxw6KZeF4IAAgCfrSSlSKLYf4UhIbACoVvtRfhXDY8ShJ+vpVbhuFFtraH/emFKoABFuYrlRHkkS4Z4JtEeVq1x3Eg2CbEdbek1QxmMABmI96SOP8AHLFIWSDvEx0M2NVjFywicYWWePcVzk5NrmLxsZ6ddjzpOx7wKiSdd/2az3uY+BYkaScpHqYHzqV5grHjaUr+tsAyPQZVfXrXXCCiUvwHPshRBSYUPDGWQRKjM8wba6Ryorw1zIUoQnxLTlUTdRSrYD4UpmD/ADfWqDaCoQ0sLKZMCyzzzJ1HUiU8yKcewfZlbii/iAbWSD0GvlQnJJWN2VZCjHB1d3mAI5ayOlUMTwdxZy5SSNPPf3n6cq6Bi1oYaUtyAlIk2k+QHM0gO8fxGIcIwoShH8ylAf5JPQEaVypSejQ5Gap7PuJMlEA6/Xbr00q+72aCmyoAydaHuOcRbCiVBzLltrYk32G1Hux3axvEfdLhDt4H4VaadelZxmsjS5G1g5dxXCLC+7JKVpsJHxJHWLx+9Iql9n7pKgtV/wAzvXX+2XZMYhHeIEOp+FQtPT97muYYvheRQ79QQevjJ/sRqr+5WVOoBNdHHNSQjneTbhWYDNJSCLQfEfl9fnXRuzXEe7ADhIJMBKviI5xrHsKRUY1CRDYya+NXiWeoOiD1FxPxGqycetKswPiVYGdBvfr70Z8fYG8M7q1jwoeG81C7hgZnWlDstxBQbTnkHYQR9abGMWDbU9P1rkfhJqngGvM5ZEev+KFqTBpi4m3ImL0DLSjOnuKn9KR0VlGtMtTKSOY+v0rVJ/cU4CPLFeNSLFRE0AmJr1YnpWK1Gs5Fg8ApSgItTvwvhyUpE61vhOHJTeiCU8qvKVj3WiIYZO4olw3CgaTHSqwolwt8zACajN4AroJcNF4t0Jq1jk+G5B8qGvPZFZjYeYj/ADVtrGocTYjziPrFIhWnsT+P4x26BmI28BMeREwaU3MG6T8Kh5i3zo92uUlC8ym1ODYqcIRPIJSAr/uoCw84r/Tw+HRIJBLXeE9Uh0uKX/0pNdnFiI0tG6OEvn4WlKnXLB9r/WpWeFYoGQ24gn+YZSfJRI+ZFWWscpPgexSxeO7aIbJ6JQ2Feyg2ak+xgqEYNCVKmFYwkFUcmSVuOf8ARVezJN0T9nuz2IexKe/RLepUe7cMjbNJWL8vlXY8KhKEwDAG00m9k8IppX3i0AqAyoQ0loAbEJ+Mj+8A2ptLnODXNOVsWTsXv4hcRDeGzFOdIWkLEx4VApVfYwTHUiuMcT4Ytru3mMQl1okZSFZHEH+pAMg2NxbytXdOP4RD7S2lpORaYMfIiNxqK4rxrsm9h15QoOJOkBQV6pi2uxNU4pLQ0S292ydIUiTdoo9So3B1mD6UC4GtaXkEGVFaQgSZCisQRB1231PmKrWDWSYB69K6B2G7FkOoxDywrIQpCESfFsVEiLchvF9i8mkhqrJ19twEDX2pK7b8Hw8h93MkD+TIj1UtQUelgabm3iBe1AO1rDTzeVxKikX8JMiLzAUJHmoAb1zReSa2c+GPwqT92xhOhdeed9Y7pCR6VOO0LqB4PsiRslKMiY//AKKE1RxfY4LGfDO50kFQE954eYygLI6pQsf1GgOOwbjIh1KgibEEFOb+4WBjYwa6VTHVDrw/tE4VBKkt3/8AIWU/JDhHyp84a+FJmVT1VPztXB8JiSFgg6dNuldf4NxBKmxkI5G0Xrn5o0yjjccBzFP2uZqkFZhERVdTySQkmD+96INNgDU+36VzgqgU83BrDaas4tAJ/OogqBTJ4ARuKioSa2cXNRkUwDOYV6oorNEILzV6TsJ6VCk1Ybpgiye1jrKil5GnIxv7VOvtqvKe7yZlCxvKTyUDr51nthwoONF1I8aBJ6p3ny1pBbcg1WMIyQe2TpfAO0qX2z35AcBggJIGsCVSQJ6gUeYaT8SgANiTt0/xXGGn1BZgxPXrP1rsDeCytN5ypUIQCB8SoSB5AdT7GpcsEtDRkmjbi/Dy4MzTYWrmqwHKBMJjmTSvisGu/eqU4ZAUlBDLMnZbhAznohJJ2UaZ18VSAEDU/gSYQI3UrVUCbm3LlQXimLJWnuyCRIBAkidkaZb7gSfkW421gLg2U8K4GzlCilUf6WFHc2An7x5R77KBrnWgiCYIog3iXA2SyG8K0f8AUfgrUqNm8wC3lTbOoDkNATNw3hjOHQVvkAADPJtNiEW1GhyJuowT4Qmbb/G8EtvvFyUiwzAjxAWSkCJIB0T8IO007l4R6KyXsQ8kTlaUgOGQpZK3XI+Jx1WiRb4RYnnrTa9xJKdQYjly5gb/AK0q4ntGxhmwQnKpaQoiAFBP4E5drAGLADL5HTC9sWy4ltxKgpRSnQk5lXyneQInlIBvNSae6GcLyG8ZxlQ0bJ0gAG8bTt5dKVeJYguTGFWpQB/HlkxKRCdpJBvzpvwuJaUmQpKk8wQRMbEWNqwMI0CCnwgXgDqD+/M+mjNIXRzzgrULWPsyo/mKiAetxoTeDsdqceAYk2SltSBeMxnSTt05/kauMMJlUjw/MwY1HkasNPNIBiE7nbfWjLkTDkuNPqi4APnb50K7RMd+33ZJSTGVaVZVBU2g7Gd9fUQRPGu2TYCg0CqBKiP5ZuRIuRM+52qjwrtkkrShYSptdgqMpCzolQMgSetpG1yvWWzdGsgt1D7JV3yVSDPfNgZ5Gi3EAhL1h/qAhwC4UDarCeKKIl9HfNEEd41dQESYzAd4NCpp0JXaZWkGGX/i7T3hUmQQSmUzmynxpO4Wg/ENRIVcEkKAfZZdKmFeFQEpM5bGRmBvY3B1B0INUTbGUOxca7KNyl9hSVtk/hmI/tIlCuadOUWTRlrENI8CEwo9f39KpcJ4q2JVh4RcZ21aX0IMgRcgXBExeblRh23iVpSUuDVJEEdSABI6geadzObvZRYVMt8NZy3Vqed6NMwdqEMMkgDXkbH50ZwKVJ6iokpEWMZtMUJcSKO4xMigLxvaaP0C0RxWCazBNaTTWZGJr1Yr1YIvFAUIM35UHxyH2TmSpbjZ1CTCk+lFA6BAJianbxCB8Sh6GKsnQVaFRfHlqlKVkoUCCHACRIg3HnS4MHKsoM3t1q92leaOIUrDnwnXlm3jmKucIwaO4U+4ZVmACdouZ9fyqywrDiToot4Pu1hSyJSUmDvB0PtXZX2ysSDYifeuTcLbD+LaQ5ORawFRfmY9Y+tdndSgWBj0qHP8NaTwKfE+EWhKTJ11O+nXy3McqHhKcIM73jenwNjRB1ClkakWsOfOCHLFuhN9j+LX2igrnDkLJUnXUKOtxNhzuL9NqnHk+MonexKx2JW8v75RypBUoaBCdTYaHYJ1Kjcgk1WwL3evd4sFDLaVHKnVLaAVFKDspRPxi5UsaSIZMdwWGyFAgKN4F8qbxfmrKf8AoFLz2EKWVmAO8UEDeG0Q4seq+6Poa6oyT0LKL+FD7eS4X3jC1HMkATBPwkCwypsEjoNhB0/4oIhAKdiZlSpMmVcidQIm0zAqN/BKFyDUXc9KfBOmgrgeNKSQSogCAAPhAHJMxrtuRfU02YPtgju1bqSkkzJsATBO5MXPMxXPnMIZ8gP1/OrGGwhDTpG4Qn3Vm+iDSShFjJy0O+F7e584KZWAtSIOWQDmidjlm39I50rcR7UPLUFBREEi1tOcW0I2odgGilxKv5b+cCY9Yj1qbG8NKCpIuAoEHmFiQfaKyhFMK7Ub/blOXSrKrcGACd4JsJ3SbfQUSsiUmYOoO/oalRhKw7hTyp7QGpBzA8TVAcUoxKQ9AkhxIhvEJBsSUylQ0VCgfjFXuPYLND6L5hJynMCBAkHeLAyJuJlQWaEcIwSsxH4VDKocwq/uCAQeYFMvAMItH3KylTWbMk7AkFOYf0kEoUOSjuKnJ1kZQayDeGMmQdjr1SdR+/ypswKg1ALiYGgmTfkNvSp8Ngmk2KTa4Jvr5eUHqKmGHRmgtJOkGJrnnydh3JaCmDxaeWXnyPWB9aIsOTp9belDUoMXIHSp2VqFjHppUiDQYSyDqajdYTGgPlUDC1fi+VWVERzpkTYHxsDa9ClqotjFJEz+sUIeWCdTWQ6I5r1a5xz+Rr1EahaebC0lJkSNRY0s47hqEKIdzwfhUACD59aYQuqfF+LobSUwlatkkSAeZ/SumODJ+io8ykGRpVtl093l2+gH+5oXmnXSrDKoF9Kq0BSzaGfsQ8lOMQASQQYnZZRrGx1E9a6W5jFAxHleJ/L6VxngWIyPoUNjXVsLiQ6mU5ZNozchtqOulcvOsjJWrCKOI/zhW90pkesV7E41tOUGAVHwjc+QiaHHhu5SoEWlJj/t0V61XxDRT4SSVXKFER4hfLI0keXKZqVJjUi1iVpVBObcQQAbnlqf9qo4zApWE+FSco3BEAyrf+nKPQVU4PxAla2c8qbKznUJMc7nUGa3wnF1rcUgLJSkhMwM05Y5AEGJplFofRDjcEghMASY230M721i1D3Ozs/CIAFp3JvNMOLwTniM3PTTmLbaa1BhcWpKxnGYGN5AOlo9LbfKmU3Q+1gAcQ4Xlz66k6bzp7VSfbhvKNSskxf4Egf/AHNNfFUpWYGmU3nVRNADhHAluRMkhXmTlv5wKrGVrJtgpvhZzXUBvJ0FFuIYUpyCPDdJ0vGht0UB6VvxpMHYCcp6QNP0PI1vxJcN2ObKUn1g/XTzAo3YcIo4XDhJAcBGpSfIxRg8KQq9he0aGY22NUeILzNsqGhzyFR8PKff3rdXEAlGX8Vr+V7/AK0rv4ZBJGGS0oqTodBt1H1M9auPtNC0wkLGa5GU2P1igqeIKUmTflOoKZk+v61ph8It/M654UZrzqTFgP1pGn9YGhpTjfCo2UPikabpVHmRMedDmHypZLb8gg5U6/S9Z4K4lKFNkgpzKCYvbKn5XUamZweGS5lQrI43BOoEOXnkRb5UlU2I8Fk50xJkneJAPIDWp1Y0NhSnlpSEpzEQZyje5sOpitDjEhaghVyfEBJg7HSw8q5TxviTqlLbdUSpSx3kknN3ZIAv+EEkgeVGHH2Ek/Tp2H7cM5ApDbyiZJAAOVM2KjMXF+m8US4J2hViwFNtw3mIUpStIE2AEG5Fp3riruLWAUJUQFCDBi1N2H7SuIw6W8OlGHQhMKvncUrfICDcncgkk7VWXEksC0noe+Mqj4SCrrt6UJQ6TrrUnD2yxh+8xP8AqKSM833sCZ8Sr++lUHcSoqmQAdBv9K50sjJYLneVmq+c/ua9TAoU8e0txOVtWU+cT0nagDuCKYDhy21NwfKNTTGldX8KRBzAFOl4MnYV0duoiViZg8CVmR8A1VFvKpMVw9QNr/X2px7S4od0hKYTBMACBMcvL60sPY3Lp5R+/wB3rRm5ZKdIpZIeFYQ5ioyAkSD12t768qOYF9QOUqUMpzchaOW0+fzoXgeIeK0a25D96+nvfacuFpN0jNzuk+GfMkVpW9jwqsDTw3tOQcipKhaCIkRNt4ty3FGsPiW3v9MgE66E3GnK9clceExexOo3Bvrv0n2o1wziYQUqUsnLaQTBSCCItMztM286nLi+oGGNx4MGFrcQ2VZgc15VcEmNwJGg96HcAfJcK0tJShZuo5swIEakZdR01ophOKhxMkjkoQDEbzN5mbbCqk3eyJJIAABUDmhXi+ke+lIm9MKXoewuLK03TmHNJSesEA2rd3hyF3TY8j+VJXD8OlC5bDgBgpIVMA6z5WkU88OeJTBOaN96Eo0JJOOUJfEgcO7kI+7VeDz/AFFT4QZpKYNvCdQQSNR0g0x8fwIdaVzSJHTcH3pKaxmQSBBE6WF/yp4u0WhLsi/xIpUFBIEDQ8zEKB6j6GgL2IgLTJIWPZQgj6UQw2JCvKb/AE/P5UPxrCQAn8SlT5AfnVI4wFrBG7iQUhBJhIEn6j3qu2oLcE2BFh6wKnIzFVrHT3rPDsOFOqmx2jl+tMKNfAuFA51Lgo2HMjeenLeiGNbcCAlOUJElRNgAJg/SiOCwgTlTEJQnQeV/096qY/EEmDEcuQF5PtEVyt2xOzbAnD8K4kqcUQuW1LAA/m7sDUj+U1q47l+9eQAjJllOsGYnWAB12qLjWKcMJaCSmBnkwZI+EA6WM71adWbIWlQSG9CZQUECfUxrtT/0ZFDs7gAFnLmUInOSUynyAoD2r4R3WJJIPduElCtpNymeYM21p54eUIGcCEkCEnaBzOvrVPH8XS6FJI+7v4djrE8hI151ozfbAHGznX2QhWYAqE2Gp+l62ViygpWmQ4lQKRskpIMkEXP9NuZ5GZ0lCom4/e9D3TBk3murZGWNBZ7Fuvw6+9JzAJTOl9QnRIEzNGcViDmCs0ze9j6ilRhZKk5B4goEbyqRA9665xbDpS0kFrNlSlOZO0CLgVHkko0PB/EK325XWvVJDfM/+hVepey8KUwG25RbBSRIGmk2Anfl/tQFi9EcOqYSSYEmNRAH7HrvTz0Qjsn7VLBSE7AC2ut78z50pYo6Xpj4xdsTyufX60tOOnY+o61uJYH5dkmG60SaxuUBKYvqdfKNNPz8qCoVt6k1bac8Iidf096q0JGVEjzhzSQOV50HIDT2rfCO5SCmdyItE7/v51Vc8JI1+lbtq9j6X/OsFPI0cIxhBbypQFHMlcwAoSIm1gPltTChkhRhKCoLEiwJEg+HXKqLxvPuk4BSgoEz1ifLXaYpn4LjiXCpRBSqSIMwUiyom9yBbT0qE0V2guyzleIsW1aAiIke2o6b86L4eUkQLbpm4/tO/kb0Ewb5CRIkBeUjoJ8XtFF2jAEGUk2PITYelRbEkXsSsBOabEG/KLwa5vxTKX1CIk8rTXQ8QsEBCvxSJ61zrjCFtvONm4kR03kU/FsbiNmMucoTtEnyNU38SFFatcv7mq6nSjMvQk2HrVZgwoq1Fp9TV6HchgwaAEXiVAe0D8zVnheEAfbT/L4leewqjg7yoQQm/uf8UX4C8O90Em5P0FTm2kwvQ7E687D60udqMV3LZCTClfEd/LyosxiLr8yB6ClXtMqVoCrgJk8pnQmo8eWQjHJWzB3DjNqsjPJvIsL7E39qkwpWoJAkCSJ2gxlHXTXzqBhGrezgBSeShp6VvjMUUoHeCFZlJnbwpF4HU/KqPwsiPjONCvxgJFhGgIF7i4sJgfnQbAYoSUk6p1uJPKdtK0x3wFQIPOJE3vY/vahzT8EECRtt+/1iqxjgWUqZ7FKUVTrtUTeGKjy6qIAq4l4XtI5aX/c1TcdUJ8U2PQxTkmkF8C0hooWnxqnU7QNQOc+eldCwOLLjMxJFrWOn76Vy7BvzM/hA+RH6mnDs9jyOoOv61zc8XVlo01gu5h/5bnz/AFrNXp8/cV6uXsx6ZzdLmw2+tWMM7lvF4686GtrqZt2/OvTksHFFhjGL7wHMN5Hr+lL+Magm2/1/2ouzih69L/4rXHYfMBGu/KalF9XRaX7IAJTtUzbsSRtpWmITEz5Vok2irkdMkEk+16nbvAEiJPK37FRHn0H0qzh0XPUfl+tqDGQWwicraT/MVD/pEKUPp+zRDByE5IgKNrT4Dr6QAI+tFWexzy28ApC0RiycoE+EFsuKUsxeEpOmpgb1Lw3gSvtQwYWjvEqU2FqnLmRnWbax4THpUZWUXIiROIGUBEeKcwm4sL9Rp5UZwqYRHTT+U/7zQ7hnZ9xSWXpSc+IVhwgyCHEKcSskxGUd2o2kwPSiXG8A5hG14jvW3m2lZHUoCkqQVBMJuTmupPKMw9JPjYr5IshfdGQTzkc7axS32hUlxKXJ8aZE8xsFDmP0pp7S8O+zoIdfYStMLCAo5lAkiySnc5vbpQ7hfYt7GtF9p1tCSpScqgTmym5EW1n2NNGDTDGcUrOeYomx5VrhlSlUdKbezfYdeOwxxIfaZQFFJ7wGxhOpmPxAVJwf+H6198VYlptpD4YS4UlYdcKkpGUAgBJUpKQZ1kRaa6LN+SNi3wlzKDO4NXeD47K5HMA+xo1wfsg4MRi0OhlYwSAXG15ilxLjaykoUBKFQkKC9QSORqHiHZZ5TmALbLWHVjE5W2ElRyBtOcrecIJWsoVmKomEgXi6NWb8y0MKMSAkubfmTQPjLJUCdZGYeVHsbwVWHw6yXm322nMjpQlSS2uU+Egk5viG4IkW1Ito7HYh3wLcYbcWlSkt5lFQblIkwnYqExIBOpqEYSTMuSOxGaWUpSBqPxb3PyE/Wp+Pla24JSACQYE3tvtNV0OgltQEAgGOioIHnas8VB7ogmwJVHWZH1p3tFdgPLmbUs66KGxnQxt5dKEuJE6+9FwEnMBa2h3Nj67+5odi2bmNjV0Slo0DpAg6ag1EtRI0/e378q0ki1ZKSaNE7JcCu8EG/SaZeCggcvXWl3AiFJJ5yfSmvDsZE+KCNjUeUvwou98OR/fpXqG/afP3/wAV6ufoX7ipNZSakyVEq1d1nn0W8GuDt5migfkRJ9gBQFt296JYZ4RYCpzRWEjTGYT0ND1tHly/zR7PmEnX0qFLE8uVZSDKKvAL7upUkzGlXVYfet8LhBM/Xaj2BR3jsYtCcFwzN8amglF9PuitR9kRPWkvHuhnHrem4xSlnaEIcIXPmjMPWhXCu0z6VYYBSAjBoWG5QTZSckr8fiVlsIjU61q1jC++FrS2slalrStGds57mUE3F5AJsQOVTlJCRg1Y99rOGQMJhW1BC3MViXUKCinKpfeqJBTcf60SPzoJ2pwykcExLRUQ7h3WkPrCiv7Q4AyC4orGa+ZKomxQBJFiE4/2pecxDbqnE5mT92UpgJJUkzBJmSlMydoteaXantfiMVhyw4GkJUoKc7lBSVqBEEkrVyB9BeNXTsX8bOp8awWHxWNVhH2EL/5QOB2SFiXVICQRpEkg9TVP+HuFcTw/hmXLBzOuzYlLrbqhlG5zuI9JpExf8UMeUkTh0lSSMyWlZh1BU4RbqDQRXbjE/wDKQlhIwf8AogNrgfdluFS4SoZTsReibox04ng+64LxNoiycesAf0/aWSn/ALSKz2RP/g2H/wD2WG/+a1STxLtxin2nmHAz3b60uOZUKBzJyRlJcMD7tMgg76Tabsx2ufwbSm2w042V95ldSVBKxlhSYUIMpB8wCIOpN0dHU+FpQrinGEufAWsIFf2llzN8qzx90K4lwVQsFHFkDlOEJArjqe2GKnGKzIzY5OR5RSZCQlSQG4UAiEqIBM6De5m4h25xbq8MtRaSvCklooQRqAkhWZSgqUpi0an01A6McOPpxAY4q4HEfZU4xYW3ELUuWYIVFhJRbofKui4Q5cUyh0BeI+yuEupBQnKHGgpOSTqSkzP4etcO7Q9uMRjGu4cSy22pWZwNIIK17KUVKO4BteUi5oi1/EjGl9Lx+zhaW1Nj7peXKtSVG3ezMoTeedqBujBmGcBba6toI9Ej9KJnDJvJso5ucA0usLhCUi3d2HkIj6UzsqCmk3v+X7NQmqOpMUOKsHOrJ8G3WNz1mTVJxU66jca/5puxWDCgU89KAO8NIsarCaaA0CnEA6Go0NHarquHmat4bhO9j607kkT62yHCAi6rzeev+9GBiIRBt5XFQIYyEpt061HiXY0qUv2ZZYNe9/q+Rr1U+9HSvU3UHY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data:image/jpeg;base64,/9j/4AAQSkZJRgABAQAAAQABAAD/2wCEAAkGBxQTEhUTEhQWFhQWFxgaGBgXGBwYGhoXFxgcHBoaHBwbHSggGh8lHRocIjEhJSkrLi4uGh8zODMsNygtLisBCgoKDg0OGhAQGywkICQsLCwsLCwsLCwsLCwsLCwsLCwsLCwsLCwsLCwsLCwsLCwsLCwsLCwsNzcsLCw3NzcsLP/AABEIAOAA4QMBIgACEQEDEQH/xAAbAAACAgMBAAAAAAAAAAAAAAAFBgMEAQIHAP/EAEMQAAEDAgQDBgMGBQIEBgMAAAECAxEAIQQSMUEFUWEGEyJxgZEyobEUI0LB0fAHUmJy4TPxFSSCoiVTkrK0wmR1g//EABkBAAMBAQEAAAAAAAAAAAAAAAECAwAEBf/EACERAAICAgMBAAMBAAAAAAAAAAABAhEhMQMSUUETImEy/9oADAMBAAIRAxEAPwDklZr1ZiqmPCtgaxWUprDIkQqK2K627q1RRQsY3imj+HXZdPEMZ3Li1JbS2pxeWMxCVJSEgkECSsEmDYHnIXEJron8ClAcQcE3OGXHX71mls0tGeJdgMMp3h62FvJw2NXlUlSklxH3ZWkpVlIvlMhWbp0DdueCcPwbjmGYdxSsW2USHSz3ZCkBf4UJWTCh610coIb4ClQIUl0EpNiAGFgyDcQVD3FW+1ilu4bjKH2wWmmpw6lIiSMKFlSVfiKXJuNCI2pRLFhv+GeGGKw7HfYnK7hnXVGWcwU2pkAD7mIhxUyCbC4vNXB9kP8AlsS6y66XmsacM0k93kI79DQUsBvMTCyTlIFtBXTmMfGJwrGVMLwrjmf8Q7sspyjoe8k/2igXZTGJZw+NW5B/8VfSmf5nMQhKP+5QrGtlPB9kkqxj2HOIfyNIbUFDucxKxcGWYjlAGtaYLskoN4txb7ySy48GsoaAU22kFBXmaMqM3iByApgbMY/HH/8AHb/9pqLBcYTiGXymQlfDmH7xq+nETMHX7sTQpGti+12ccebwBD7v/MjM9/pQ2gNlZLf3czmyoGbN8W+tQYPgae/GH7xyC+tvPCM+VHeRqjJPgH4ac+z+KS2xw9sgZ3G8o5hKWitR90pHqKWME8f+KJTt9re/9rtK4oZSfpYw/Y3NjHmC8+GkMsrSsBnMVOqdSpJJZykDutgD4rzag3BeBMvsYt7FYh9CMPin2ZbS2SUNLCUkjuVFSjInLA5AU74LiAOIQifF9oxCVdUtBSkjyHfD3oD2OSo4PiQS0l4niOL+7WApKvvUyCDra8dKakL2Ypo7MNqwhxIefvjUsIBDaQWVYpLSVkFrMFltQVsJ22oyjsaP+I/Y0Pu90MOHlLV3ZcnvCjImGwkA2MlJ0POxbg2KOF4fPdpkY1LZQU5Qku4hCDCbxlzSPIUSOHzcczZlDLgtvxS9EK5jfzArNJhU5L6JvF+EtNsYXEsPPuIxCcwDwbskpCknwNpIN+ZqgkxpTH2gxPf4DhzuVKO8aC8qBCU5m0nKkbATagCG7VHkSsrCTayUMWCZoelcG9HFt0H4nhlC4rRaeClmO8objpkRUuEfmxq8WhyrV1eSjlaoBIRJvWMQnLFXsThN01WWyo61VOybqiLvhWaj+zGvUaQvYBBNZis14VYga5anYarQCivBsNnVFLJ0h4q2FuHcAceENpk/veijf8Nn1CVZUnzmfOnHCpThcOlKRClCSaqtcYVoSepBrk/JL4M23oUMd/DzFIEhIVbQH6UDThMThXA4nvGnEGykykifyOkG3Ou28N4gVAX99/8ANTcT4c2+mFoBtrF6K5WL2+M5Bg+MvuPpfxLzjjiRCVFRSUiZ8OWMs7xE76Uy4ntAhacrq3VpMSlbzqkmOaSuFCdjUXFey3dGAfDsaDP8OVNNalpl1GNaDieMJWtCm1vBxCChKu+dlKFFJKRK9DlT7CrTOEBSQpTkFzvSO9cjvQQe8PiuqQDPMTS9wprIolVH2eJJCJM9ekmBNFponKK+Iv5DmUrvHcyxCj3zsqERBOe46edVMJgUtAobLiUltLRAedEtozZUfHoM6o/uNTs45sn4h61KHUlWUETuKW5CJVtGBhxLagpwKaCg2Q66MgUIUEwvwggCwtYcq0+y3CgpYUFFWbOvPmMyc85r5jvvRHChB1IrOOU2kTI0mh2YKBbOBCXO9CnQ5mWrMHnZlwICzOfcIRP9oqzgcKWgoNrdQFKUtQS84My1mVKMLuonU1ErGJEGdfnUj+NSNDM0HKXwKiQYvCgpKSt0pKw4R3zsd4FBYX8eoUAfMV5Liu87zvHu8y5c/fOZsszlnPMTeKjW8VeVW+EcLW6rkOewrOT9G6pFVvCQlCAVlDacraS4tQSmAISFKIFgBUwwCtYp0wnCmWxcZj1qypxAFkJ9tKXeyfetHOHmTyqu40CCK6A+hl3wlAE7iKWOLcL7tUTPKg8Dxmc64m33awaPcOUhaOtS8S4YFa0Hawi0WExTyqUTo4pU8k7ywlUTatQtKq0VhlE31rdjBEUawCTtmPs45/SvVa7mvULFOcTWwqIVImu05USTRXs9icqxOhoQKkZUQQQYIpJK1RSLpna+KwtltYMWFKz2JKVRYmdRIPrR/gznfYJNtNRQXH4QTdN9rxauSO6Y68GTgPEpAC0jzFMqHQIvIPvXIP8AizjSvDJA2k038B7TIfbM+FaBMHejKDWRXDIT7RPHJlTBJ096UGkrKySDA+L100oviVuPrBAytgWUfce0fKiOAw7aU3upcGeunyitD9UPfVUDsQ2CjNlCclzbUf5rONwaFJsJuFTpIEWj5etXeIvmVISgaakWNtDzioMKwtUBYk5AABYQNzGmk+1MCwdiOEtZCcquesKEEaesfOgmLwbjJzEKJOigb2MHSnwYMETMJiPO2n760P4jgcszcaQdYO9utNGYVIB4DAgjNnWEnMZm+gvHy6zRFsNZoUVEEXSfF4YP6c96uYXh3eJISItAIHKP8esVaPBEzBgKAsRaDfXnvQbybuhYxWGCFJQpJCZlInSSLE+d6ONYZtCMqhOU685/zUzvDzo4M4TATAvF9zqeu16s4Ph6fhUDmkmNBcbeQoN2ZzFdPFglaQoHJm5dRXTOGLBSI0pL4vwBGTMJBAJCRc/4otwHicpyqsvfoNqSaW0Cf7LAxvvcqGPLNyZ8yRUGN4y23aQpX72mhSuJFy+Ux1il+ElFhfDXMzNbdoSPDNzGlR8JbKiDt7VrxdzMvyoXg1ZFvGgmhDeJyq8VM7jXOqOMwCVDSjhl4ToGPOpVpU5ECo2sDBqZ5g1qoaUrIc3lXqx9lNepsAOVpqy23aTWmHRerT6xFq7bIJYKyRUjbc1GgURw8AUk5UV4odtjH2E44WHO6Wfu1c9jXR3sChwTa+9cUCr21ronYbjJX9w4b/hJ36Vz8kH/AKRpx8IuOcCBBykTyoNwrhhSsgTHP9adO0mH8Mfi+dQ8PwSwkGBJSZ3Py51ozdBTVWWsOkgxmEZQMpHTX98qkw2CKRMkEzroCCY1/d6tcNw83WnoOUeW1X1NwFIm5ghUEeVxuKBJyBTTAB8WsczG9iD7/nVzC4G4IVYEFMaidh71YwmDLiiFCYJkWj2AuD++hFlbaDkIgfhnpoOtYVyKn2QlB8MDceo/frSvxl6SM1iYn5/lFdLDacp5b1zLteoJWmLm2g2B39DpTwWTcbsJcFkoTlkWN/WOfpRdWHKgCUiZF486C9iMQFKCFawIOlvLzAp/fCUpk6b0Gss0sMTVeFeUyLkyBvy061WfbIN15desjrypnLaHSbRQfEYUpMJgqn5cqQykDgVZDKbba5jQ7Hsl1JUkd2qDEcqYH8CpVllQPQgJ99aq4lpItoN77VhlIU8JwUrIVmmNZEk+U0z4Hg41NVMMyUvRPhP50wvvpZTKvatJtsabfwkdUlpEfiNBwN699oLhzTNSJFIxUqIHE1AWqtLrSRShBmIbiqicUJiKO/Zs1VcZwsC4puy0xkVM4r1a930r1GzYOPoMVMkg628tPbaoE1uBXcIif7OdR4hzF/fcetWMNhFHW1R4QKBzAkdQY+lFcPjtlJSo84yn3H5g0GUii5w3hGYgD3roXCOBNNIC1BOfnQXsvggVBY22Ufod/YUdx6s1kgpIIncVyTm26DPwqLeWtSpGbKYFxOtEsPgysJItG85f9xU3DOEqWSdAYkEQP1FMLeEQlOUpI9yPcVkiU5+FTBYORy9Sfb9KvjBpi+nl+pqsl9DZkkAdNY6zUXEuOMJbKg6kAAn4oFFInTZZfxbbU5YKvn8qUO0XaLwykJXzg3j05W2rn+K46/isUEId7ttSwApUkCTAOk7/ADq/x7COYXJLgdKwopUkfyRnzi4KZ/FIubg3NWjxelIpJ5Oh8F7VjEMkCU2iDqLXn50q8YOdRUbGCOcTIAubz+Ve7PJCW5IuqT7nT5VjiijmtqY1FtZF9jr86ySUiij4b8AeLboVcAH5Cfe9/nR/tT2rU2goTClECL9b/WljC+GSYEHQHafF84vVfjqkqSHGzKkm3sfzj5VnFSkFw+jhwPtMcn3gSP6Rf/c0xYLFtPCRAO0a1xtvAd7hHFjEd061nPdfjOSxzlRmVbACLgXrPYnjzuHeCXVFTKjGYgwDrr6i3WtLj8JONnalYc3kSDvQrGYXkSaKs8TaUgHOkiNiD7VAhzvD4LDyioMmrQBfSU+I6jSon8OnFRmJBTTJjOH5gOnT8qDowxbVMR9TQY8ZFRGF7u3KwqTNVjEkruL+tUyOdLsZf00dNRg1MsWquoUawZMnadio8S/mtWk1gJpeq2GyDu69VnLXqYBxAorcJrAuav4XCFWgrtGSs0ZX4Y5Ve4Vg1KWD1qwxw6KZeF4IAAgCfrSSlSKLYf4UhIbACoVvtRfhXDY8ShJ+vpVbhuFFtraH/emFKoABFuYrlRHkkS4Z4JtEeVq1x3Eg2CbEdbek1QxmMABmI96SOP8AHLFIWSDvEx0M2NVjFywicYWWePcVzk5NrmLxsZ6ddjzpOx7wKiSdd/2az3uY+BYkaScpHqYHzqV5grHjaUr+tsAyPQZVfXrXXCCiUvwHPshRBSYUPDGWQRKjM8wba6Ryorw1zIUoQnxLTlUTdRSrYD4UpmD/ADfWqDaCoQ0sLKZMCyzzzJ1HUiU8yKcewfZlbii/iAbWSD0GvlQnJJWN2VZCjHB1d3mAI5ayOlUMTwdxZy5SSNPPf3n6cq6Bi1oYaUtyAlIk2k+QHM0gO8fxGIcIwoShH8ylAf5JPQEaVypSejQ5Gap7PuJMlEA6/Xbr00q+72aCmyoAydaHuOcRbCiVBzLltrYk32G1Hux3axvEfdLhDt4H4VaadelZxmsjS5G1g5dxXCLC+7JKVpsJHxJHWLx+9Iql9n7pKgtV/wAzvXX+2XZMYhHeIEOp+FQtPT97muYYvheRQ79QQevjJ/sRqr+5WVOoBNdHHNSQjneTbhWYDNJSCLQfEfl9fnXRuzXEe7ADhIJMBKviI5xrHsKRUY1CRDYya+NXiWeoOiD1FxPxGqycetKswPiVYGdBvfr70Z8fYG8M7q1jwoeG81C7hgZnWlDstxBQbTnkHYQR9abGMWDbU9P1rkfhJqngGvM5ZEev+KFqTBpi4m3ImL0DLSjOnuKn9KR0VlGtMtTKSOY+v0rVJ/cU4CPLFeNSLFRE0AmJr1YnpWK1Gs5Fg8ApSgItTvwvhyUpE61vhOHJTeiCU8qvKVj3WiIYZO4olw3CgaTHSqwolwt8zACajN4AroJcNF4t0Jq1jk+G5B8qGvPZFZjYeYj/ADVtrGocTYjziPrFIhWnsT+P4x26BmI28BMeREwaU3MG6T8Kh5i3zo92uUlC8ym1ODYqcIRPIJSAr/uoCw84r/Tw+HRIJBLXeE9Uh0uKX/0pNdnFiI0tG6OEvn4WlKnXLB9r/WpWeFYoGQ24gn+YZSfJRI+ZFWWscpPgexSxeO7aIbJ6JQ2Feyg2ak+xgqEYNCVKmFYwkFUcmSVuOf8ARVezJN0T9nuz2IexKe/RLepUe7cMjbNJWL8vlXY8KhKEwDAG00m9k8IppX3i0AqAyoQ0loAbEJ+Mj+8A2ptLnODXNOVsWTsXv4hcRDeGzFOdIWkLEx4VApVfYwTHUiuMcT4Ytru3mMQl1okZSFZHEH+pAMg2NxbytXdOP4RD7S2lpORaYMfIiNxqK4rxrsm9h15QoOJOkBQV6pi2uxNU4pLQ0S292ydIUiTdoo9So3B1mD6UC4GtaXkEGVFaQgSZCisQRB1231PmKrWDWSYB69K6B2G7FkOoxDywrIQpCESfFsVEiLchvF9i8mkhqrJ19twEDX2pK7b8Hw8h93MkD+TIj1UtQUelgabm3iBe1AO1rDTzeVxKikX8JMiLzAUJHmoAb1zReSa2c+GPwqT92xhOhdeed9Y7pCR6VOO0LqB4PsiRslKMiY//AKKE1RxfY4LGfDO50kFQE954eYygLI6pQsf1GgOOwbjIh1KgibEEFOb+4WBjYwa6VTHVDrw/tE4VBKkt3/8AIWU/JDhHyp84a+FJmVT1VPztXB8JiSFgg6dNuldf4NxBKmxkI5G0Xrn5o0yjjccBzFP2uZqkFZhERVdTySQkmD+96INNgDU+36VzgqgU83BrDaas4tAJ/OogqBTJ4ARuKioSa2cXNRkUwDOYV6oorNEILzV6TsJ6VCk1Ybpgiye1jrKil5GnIxv7VOvtqvKe7yZlCxvKTyUDr51nthwoONF1I8aBJ6p3ny1pBbcg1WMIyQe2TpfAO0qX2z35AcBggJIGsCVSQJ6gUeYaT8SgANiTt0/xXGGn1BZgxPXrP1rsDeCytN5ypUIQCB8SoSB5AdT7GpcsEtDRkmjbi/Dy4MzTYWrmqwHKBMJjmTSvisGu/eqU4ZAUlBDLMnZbhAznohJJ2UaZ18VSAEDU/gSYQI3UrVUCbm3LlQXimLJWnuyCRIBAkidkaZb7gSfkW421gLg2U8K4GzlCilUf6WFHc2An7x5R77KBrnWgiCYIog3iXA2SyG8K0f8AUfgrUqNm8wC3lTbOoDkNATNw3hjOHQVvkAADPJtNiEW1GhyJuowT4Qmbb/G8EtvvFyUiwzAjxAWSkCJIB0T8IO007l4R6KyXsQ8kTlaUgOGQpZK3XI+Jx1WiRb4RYnnrTa9xJKdQYjly5gb/AK0q4ntGxhmwQnKpaQoiAFBP4E5drAGLADL5HTC9sWy4ltxKgpRSnQk5lXyneQInlIBvNSae6GcLyG8ZxlQ0bJ0gAG8bTt5dKVeJYguTGFWpQB/HlkxKRCdpJBvzpvwuJaUmQpKk8wQRMbEWNqwMI0CCnwgXgDqD+/M+mjNIXRzzgrULWPsyo/mKiAetxoTeDsdqceAYk2SltSBeMxnSTt05/kauMMJlUjw/MwY1HkasNPNIBiE7nbfWjLkTDkuNPqi4APnb50K7RMd+33ZJSTGVaVZVBU2g7Gd9fUQRPGu2TYCg0CqBKiP5ZuRIuRM+52qjwrtkkrShYSptdgqMpCzolQMgSetpG1yvWWzdGsgt1D7JV3yVSDPfNgZ5Gi3EAhL1h/qAhwC4UDarCeKKIl9HfNEEd41dQESYzAd4NCpp0JXaZWkGGX/i7T3hUmQQSmUzmynxpO4Wg/ENRIVcEkKAfZZdKmFeFQEpM5bGRmBvY3B1B0INUTbGUOxca7KNyl9hSVtk/hmI/tIlCuadOUWTRlrENI8CEwo9f39KpcJ4q2JVh4RcZ21aX0IMgRcgXBExeblRh23iVpSUuDVJEEdSABI6geadzObvZRYVMt8NZy3Vqed6NMwdqEMMkgDXkbH50ZwKVJ6iokpEWMZtMUJcSKO4xMigLxvaaP0C0RxWCazBNaTTWZGJr1Yr1YIvFAUIM35UHxyH2TmSpbjZ1CTCk+lFA6BAJianbxCB8Sh6GKsnQVaFRfHlqlKVkoUCCHACRIg3HnS4MHKsoM3t1q92leaOIUrDnwnXlm3jmKucIwaO4U+4ZVmACdouZ9fyqywrDiToot4Pu1hSyJSUmDvB0PtXZX2ysSDYifeuTcLbD+LaQ5ORawFRfmY9Y+tdndSgWBj0qHP8NaTwKfE+EWhKTJ11O+nXy3McqHhKcIM73jenwNjRB1ClkakWsOfOCHLFuhN9j+LX2igrnDkLJUnXUKOtxNhzuL9NqnHk+MonexKx2JW8v75RypBUoaBCdTYaHYJ1Kjcgk1WwL3evd4sFDLaVHKnVLaAVFKDspRPxi5UsaSIZMdwWGyFAgKN4F8qbxfmrKf8AoFLz2EKWVmAO8UEDeG0Q4seq+6Poa6oyT0LKL+FD7eS4X3jC1HMkATBPwkCwypsEjoNhB0/4oIhAKdiZlSpMmVcidQIm0zAqN/BKFyDUXc9KfBOmgrgeNKSQSogCAAPhAHJMxrtuRfU02YPtgju1bqSkkzJsATBO5MXPMxXPnMIZ8gP1/OrGGwhDTpG4Qn3Vm+iDSShFjJy0O+F7e584KZWAtSIOWQDmidjlm39I50rcR7UPLUFBREEi1tOcW0I2odgGilxKv5b+cCY9Yj1qbG8NKCpIuAoEHmFiQfaKyhFMK7Ub/blOXSrKrcGACd4JsJ3SbfQUSsiUmYOoO/oalRhKw7hTyp7QGpBzA8TVAcUoxKQ9AkhxIhvEJBsSUylQ0VCgfjFXuPYLND6L5hJynMCBAkHeLAyJuJlQWaEcIwSsxH4VDKocwq/uCAQeYFMvAMItH3KylTWbMk7AkFOYf0kEoUOSjuKnJ1kZQayDeGMmQdjr1SdR+/ypswKg1ALiYGgmTfkNvSp8Ngmk2KTa4Jvr5eUHqKmGHRmgtJOkGJrnnydh3JaCmDxaeWXnyPWB9aIsOTp9belDUoMXIHSp2VqFjHppUiDQYSyDqajdYTGgPlUDC1fi+VWVERzpkTYHxsDa9ClqotjFJEz+sUIeWCdTWQ6I5r1a5xz+Rr1EahaebC0lJkSNRY0s47hqEKIdzwfhUACD59aYQuqfF+LobSUwlatkkSAeZ/SumODJ+io8ykGRpVtl093l2+gH+5oXmnXSrDKoF9Kq0BSzaGfsQ8lOMQASQQYnZZRrGx1E9a6W5jFAxHleJ/L6VxngWIyPoUNjXVsLiQ6mU5ZNozchtqOulcvOsjJWrCKOI/zhW90pkesV7E41tOUGAVHwjc+QiaHHhu5SoEWlJj/t0V61XxDRT4SSVXKFER4hfLI0keXKZqVJjUi1iVpVBObcQQAbnlqf9qo4zApWE+FSco3BEAyrf+nKPQVU4PxAla2c8qbKznUJMc7nUGa3wnF1rcUgLJSkhMwM05Y5AEGJplFofRDjcEghMASY230M721i1D3Ozs/CIAFp3JvNMOLwTniM3PTTmLbaa1BhcWpKxnGYGN5AOlo9LbfKmU3Q+1gAcQ4Xlz66k6bzp7VSfbhvKNSskxf4Egf/AHNNfFUpWYGmU3nVRNADhHAluRMkhXmTlv5wKrGVrJtgpvhZzXUBvJ0FFuIYUpyCPDdJ0vGht0UB6VvxpMHYCcp6QNP0PI1vxJcN2ObKUn1g/XTzAo3YcIo4XDhJAcBGpSfIxRg8KQq9he0aGY22NUeILzNsqGhzyFR8PKff3rdXEAlGX8Vr+V7/AK0rv4ZBJGGS0oqTodBt1H1M9auPtNC0wkLGa5GU2P1igqeIKUmTflOoKZk+v61ph8It/M654UZrzqTFgP1pGn9YGhpTjfCo2UPikabpVHmRMedDmHypZLb8gg5U6/S9Z4K4lKFNkgpzKCYvbKn5XUamZweGS5lQrI43BOoEOXnkRb5UlU2I8Fk50xJkneJAPIDWp1Y0NhSnlpSEpzEQZyje5sOpitDjEhaghVyfEBJg7HSw8q5TxviTqlLbdUSpSx3kknN3ZIAv+EEkgeVGHH2Ek/Tp2H7cM5ApDbyiZJAAOVM2KjMXF+m8US4J2hViwFNtw3mIUpStIE2AEG5Fp3riruLWAUJUQFCDBi1N2H7SuIw6W8OlGHQhMKvncUrfICDcncgkk7VWXEksC0noe+Mqj4SCrrt6UJQ6TrrUnD2yxh+8xP8AqKSM833sCZ8Sr++lUHcSoqmQAdBv9K50sjJYLneVmq+c/ua9TAoU8e0txOVtWU+cT0nagDuCKYDhy21NwfKNTTGldX8KRBzAFOl4MnYV0duoiViZg8CVmR8A1VFvKpMVw9QNr/X2px7S4od0hKYTBMACBMcvL60sPY3Lp5R+/wB3rRm5ZKdIpZIeFYQ5ioyAkSD12t768qOYF9QOUqUMpzchaOW0+fzoXgeIeK0a25D96+nvfacuFpN0jNzuk+GfMkVpW9jwqsDTw3tOQcipKhaCIkRNt4ty3FGsPiW3v9MgE66E3GnK9clceExexOo3Bvrv0n2o1wziYQUqUsnLaQTBSCCItMztM286nLi+oGGNx4MGFrcQ2VZgc15VcEmNwJGg96HcAfJcK0tJShZuo5swIEakZdR01ophOKhxMkjkoQDEbzN5mbbCqk3eyJJIAABUDmhXi+ke+lIm9MKXoewuLK03TmHNJSesEA2rd3hyF3TY8j+VJXD8OlC5bDgBgpIVMA6z5WkU88OeJTBOaN96Eo0JJOOUJfEgcO7kI+7VeDz/AFFT4QZpKYNvCdQQSNR0g0x8fwIdaVzSJHTcH3pKaxmQSBBE6WF/yp4u0WhLsi/xIpUFBIEDQ8zEKB6j6GgL2IgLTJIWPZQgj6UQw2JCvKb/AE/P5UPxrCQAn8SlT5AfnVI4wFrBG7iQUhBJhIEn6j3qu2oLcE2BFh6wKnIzFVrHT3rPDsOFOqmx2jl+tMKNfAuFA51Lgo2HMjeenLeiGNbcCAlOUJElRNgAJg/SiOCwgTlTEJQnQeV/096qY/EEmDEcuQF5PtEVyt2xOzbAnD8K4kqcUQuW1LAA/m7sDUj+U1q47l+9eQAjJllOsGYnWAB12qLjWKcMJaCSmBnkwZI+EA6WM71adWbIWlQSG9CZQUECfUxrtT/0ZFDs7gAFnLmUInOSUynyAoD2r4R3WJJIPduElCtpNymeYM21p54eUIGcCEkCEnaBzOvrVPH8XS6FJI+7v4djrE8hI151ozfbAHGznX2QhWYAqE2Gp+l62ViygpWmQ4lQKRskpIMkEXP9NuZ5GZ0lCom4/e9D3TBk3murZGWNBZ7Fuvw6+9JzAJTOl9QnRIEzNGcViDmCs0ze9j6ilRhZKk5B4goEbyqRA9665xbDpS0kFrNlSlOZO0CLgVHkko0PB/EK325XWvVJDfM/+hVepey8KUwG25RbBSRIGmk2Anfl/tQFi9EcOqYSSYEmNRAH7HrvTz0Qjsn7VLBSE7AC2ut78z50pYo6Xpj4xdsTyufX60tOOnY+o61uJYH5dkmG60SaxuUBKYvqdfKNNPz8qCoVt6k1bac8Iidf096q0JGVEjzhzSQOV50HIDT2rfCO5SCmdyItE7/v51Vc8JI1+lbtq9j6X/OsFPI0cIxhBbypQFHMlcwAoSIm1gPltTChkhRhKCoLEiwJEg+HXKqLxvPuk4BSgoEz1ifLXaYpn4LjiXCpRBSqSIMwUiyom9yBbT0qE0V2guyzleIsW1aAiIke2o6b86L4eUkQLbpm4/tO/kb0Ewb5CRIkBeUjoJ8XtFF2jAEGUk2PITYelRbEkXsSsBOabEG/KLwa5vxTKX1CIk8rTXQ8QsEBCvxSJ61zrjCFtvONm4kR03kU/FsbiNmMucoTtEnyNU38SFFatcv7mq6nSjMvQk2HrVZgwoq1Fp9TV6HchgwaAEXiVAe0D8zVnheEAfbT/L4leewqjg7yoQQm/uf8UX4C8O90Em5P0FTm2kwvQ7E687D60udqMV3LZCTClfEd/LyosxiLr8yB6ClXtMqVoCrgJk8pnQmo8eWQjHJWzB3DjNqsjPJvIsL7E39qkwpWoJAkCSJ2gxlHXTXzqBhGrezgBSeShp6VvjMUUoHeCFZlJnbwpF4HU/KqPwsiPjONCvxgJFhGgIF7i4sJgfnQbAYoSUk6p1uJPKdtK0x3wFQIPOJE3vY/vahzT8EECRtt+/1iqxjgWUqZ7FKUVTrtUTeGKjy6qIAq4l4XtI5aX/c1TcdUJ8U2PQxTkmkF8C0hooWnxqnU7QNQOc+eldCwOLLjMxJFrWOn76Vy7BvzM/hA+RH6mnDs9jyOoOv61zc8XVlo01gu5h/5bnz/AFrNXp8/cV6uXsx6ZzdLmw2+tWMM7lvF4686GtrqZt2/OvTksHFFhjGL7wHMN5Hr+lL+Magm2/1/2ouzih69L/4rXHYfMBGu/KalF9XRaX7IAJTtUzbsSRtpWmITEz5Vok2irkdMkEk+16nbvAEiJPK37FRHn0H0qzh0XPUfl+tqDGQWwicraT/MVD/pEKUPp+zRDByE5IgKNrT4Dr6QAI+tFWexzy28ApC0RiycoE+EFsuKUsxeEpOmpgb1Lw3gSvtQwYWjvEqU2FqnLmRnWbax4THpUZWUXIiROIGUBEeKcwm4sL9Rp5UZwqYRHTT+U/7zQ7hnZ9xSWXpSc+IVhwgyCHEKcSskxGUd2o2kwPSiXG8A5hG14jvW3m2lZHUoCkqQVBMJuTmupPKMw9JPjYr5IshfdGQTzkc7axS32hUlxKXJ8aZE8xsFDmP0pp7S8O+zoIdfYStMLCAo5lAkiySnc5vbpQ7hfYt7GtF9p1tCSpScqgTmym5EW1n2NNGDTDGcUrOeYomx5VrhlSlUdKbezfYdeOwxxIfaZQFFJ7wGxhOpmPxAVJwf+H6198VYlptpD4YS4UlYdcKkpGUAgBJUpKQZ1kRaa6LN+SNi3wlzKDO4NXeD47K5HMA+xo1wfsg4MRi0OhlYwSAXG15ilxLjaykoUBKFQkKC9QSORqHiHZZ5TmALbLWHVjE5W2ElRyBtOcrecIJWsoVmKomEgXi6NWb8y0MKMSAkubfmTQPjLJUCdZGYeVHsbwVWHw6yXm322nMjpQlSS2uU+Egk5viG4IkW1Ito7HYh3wLcYbcWlSkt5lFQblIkwnYqExIBOpqEYSTMuSOxGaWUpSBqPxb3PyE/Wp+Pla24JSACQYE3tvtNV0OgltQEAgGOioIHnas8VB7ogmwJVHWZH1p3tFdgPLmbUs66KGxnQxt5dKEuJE6+9FwEnMBa2h3Nj67+5odi2bmNjV0Slo0DpAg6ag1EtRI0/e378q0ki1ZKSaNE7JcCu8EG/SaZeCggcvXWl3AiFJJ5yfSmvDsZE+KCNjUeUvwou98OR/fpXqG/afP3/wAV6ufoX7ipNZSakyVEq1d1nn0W8GuDt5migfkRJ9gBQFt296JYZ4RYCpzRWEjTGYT0ND1tHly/zR7PmEnX0qFLE8uVZSDKKvAL7upUkzGlXVYfet8LhBM/Xaj2BR3jsYtCcFwzN8amglF9PuitR9kRPWkvHuhnHrem4xSlnaEIcIXPmjMPWhXCu0z6VYYBSAjBoWG5QTZSckr8fiVlsIjU61q1jC++FrS2slalrStGds57mUE3F5AJsQOVTlJCRg1Y99rOGQMJhW1BC3MViXUKCinKpfeqJBTcf60SPzoJ2pwykcExLRUQ7h3WkPrCiv7Q4AyC4orGa+ZKomxQBJFiE4/2pecxDbqnE5mT92UpgJJUkzBJmSlMydoteaXantfiMVhyw4GkJUoKc7lBSVqBEEkrVyB9BeNXTsX8bOp8awWHxWNVhH2EL/5QOB2SFiXVICQRpEkg9TVP+HuFcTw/hmXLBzOuzYlLrbqhlG5zuI9JpExf8UMeUkTh0lSSMyWlZh1BU4RbqDQRXbjE/wDKQlhIwf8AogNrgfdluFS4SoZTsReibox04ng+64LxNoiycesAf0/aWSn/ALSKz2RP/g2H/wD2WG/+a1STxLtxin2nmHAz3b60uOZUKBzJyRlJcMD7tMgg76Tabsx2ufwbSm2w042V95ldSVBKxlhSYUIMpB8wCIOpN0dHU+FpQrinGEufAWsIFf2llzN8qzx90K4lwVQsFHFkDlOEJArjqe2GKnGKzIzY5OR5RSZCQlSQG4UAiEqIBM6De5m4h25xbq8MtRaSvCklooQRqAkhWZSgqUpi0an01A6McOPpxAY4q4HEfZU4xYW3ELUuWYIVFhJRbofKui4Q5cUyh0BeI+yuEupBQnKHGgpOSTqSkzP4etcO7Q9uMRjGu4cSy22pWZwNIIK17KUVKO4BteUi5oi1/EjGl9Lx+zhaW1Nj7peXKtSVG3ezMoTeedqBujBmGcBba6toI9Ej9KJnDJvJso5ucA0usLhCUi3d2HkIj6UzsqCmk3v+X7NQmqOpMUOKsHOrJ8G3WNz1mTVJxU66jca/5puxWDCgU89KAO8NIsarCaaA0CnEA6Go0NHarquHmat4bhO9j607kkT62yHCAi6rzeev+9GBiIRBt5XFQIYyEpt061HiXY0qUv2ZZYNe9/q+Rr1U+9HSvU3UHY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data:image/jpeg;base64,/9j/4AAQSkZJRgABAQAAAQABAAD/2wCEAAkGBxQTEhUTEhQWFhQWFxgaGBgXGBwYGhoXFxgcHBoaHBwbHSggGh8lHRocIjEhJSkrLi4uGh8zODMsNygtLisBCgoKDg0OGhAQGywkICQsLCwsLCwsLCwsLCwsLCwsLCwsLCwsLCwsLCwsLCwsLCwsLCwsLCwsNzcsLCw3NzcsLP/AABEIAOAA4QMBIgACEQEDEQH/xAAbAAACAgMBAAAAAAAAAAAAAAAFBgMEAQIHAP/EAEMQAAEDAgQDBgMGBQIEBgMAAAECAxEAIQQSMUEFUWEGEyJxgZEyobEUI0LB0fAHUmJy4TPxFSSCoiVTkrK0wmR1g//EABkBAAMBAQEAAAAAAAAAAAAAAAECAwAEBf/EACERAAICAgMBAAMBAAAAAAAAAAABAhEhMQMSUUETImEy/9oADAMBAAIRAxEAPwDklZr1ZiqmPCtgaxWUprDIkQqK2K627q1RRQsY3imj+HXZdPEMZ3Li1JbS2pxeWMxCVJSEgkECSsEmDYHnIXEJron8ClAcQcE3OGXHX71mls0tGeJdgMMp3h62FvJw2NXlUlSklxH3ZWkpVlIvlMhWbp0DdueCcPwbjmGYdxSsW2USHSz3ZCkBf4UJWTCh610coIb4ClQIUl0EpNiAGFgyDcQVD3FW+1ilu4bjKH2wWmmpw6lIiSMKFlSVfiKXJuNCI2pRLFhv+GeGGKw7HfYnK7hnXVGWcwU2pkAD7mIhxUyCbC4vNXB9kP8AlsS6y66XmsacM0k93kI79DQUsBvMTCyTlIFtBXTmMfGJwrGVMLwrjmf8Q7sspyjoe8k/2igXZTGJZw+NW5B/8VfSmf5nMQhKP+5QrGtlPB9kkqxj2HOIfyNIbUFDucxKxcGWYjlAGtaYLskoN4txb7ySy48GsoaAU22kFBXmaMqM3iByApgbMY/HH/8AHb/9pqLBcYTiGXymQlfDmH7xq+nETMHX7sTQpGti+12ccebwBD7v/MjM9/pQ2gNlZLf3czmyoGbN8W+tQYPgae/GH7xyC+tvPCM+VHeRqjJPgH4ac+z+KS2xw9sgZ3G8o5hKWitR90pHqKWME8f+KJTt9re/9rtK4oZSfpYw/Y3NjHmC8+GkMsrSsBnMVOqdSpJJZykDutgD4rzag3BeBMvsYt7FYh9CMPin2ZbS2SUNLCUkjuVFSjInLA5AU74LiAOIQifF9oxCVdUtBSkjyHfD3oD2OSo4PiQS0l4niOL+7WApKvvUyCDra8dKakL2Ypo7MNqwhxIefvjUsIBDaQWVYpLSVkFrMFltQVsJ22oyjsaP+I/Y0Pu90MOHlLV3ZcnvCjImGwkA2MlJ0POxbg2KOF4fPdpkY1LZQU5Qku4hCDCbxlzSPIUSOHzcczZlDLgtvxS9EK5jfzArNJhU5L6JvF+EtNsYXEsPPuIxCcwDwbskpCknwNpIN+ZqgkxpTH2gxPf4DhzuVKO8aC8qBCU5m0nKkbATagCG7VHkSsrCTayUMWCZoelcG9HFt0H4nhlC4rRaeClmO8objpkRUuEfmxq8WhyrV1eSjlaoBIRJvWMQnLFXsThN01WWyo61VOybqiLvhWaj+zGvUaQvYBBNZis14VYga5anYarQCivBsNnVFLJ0h4q2FuHcAceENpk/veijf8Nn1CVZUnzmfOnHCpThcOlKRClCSaqtcYVoSepBrk/JL4M23oUMd/DzFIEhIVbQH6UDThMThXA4nvGnEGykykifyOkG3Ou28N4gVAX99/8ANTcT4c2+mFoBtrF6K5WL2+M5Bg+MvuPpfxLzjjiRCVFRSUiZ8OWMs7xE76Uy4ntAhacrq3VpMSlbzqkmOaSuFCdjUXFey3dGAfDsaDP8OVNNalpl1GNaDieMJWtCm1vBxCChKu+dlKFFJKRK9DlT7CrTOEBSQpTkFzvSO9cjvQQe8PiuqQDPMTS9wprIolVH2eJJCJM9ekmBNFponKK+Iv5DmUrvHcyxCj3zsqERBOe46edVMJgUtAobLiUltLRAedEtozZUfHoM6o/uNTs45sn4h61KHUlWUETuKW5CJVtGBhxLagpwKaCg2Q66MgUIUEwvwggCwtYcq0+y3CgpYUFFWbOvPmMyc85r5jvvRHChB1IrOOU2kTI0mh2YKBbOBCXO9CnQ5mWrMHnZlwICzOfcIRP9oqzgcKWgoNrdQFKUtQS84My1mVKMLuonU1ErGJEGdfnUj+NSNDM0HKXwKiQYvCgpKSt0pKw4R3zsd4FBYX8eoUAfMV5Liu87zvHu8y5c/fOZsszlnPMTeKjW8VeVW+EcLW6rkOewrOT9G6pFVvCQlCAVlDacraS4tQSmAISFKIFgBUwwCtYp0wnCmWxcZj1qypxAFkJ9tKXeyfetHOHmTyqu40CCK6A+hl3wlAE7iKWOLcL7tUTPKg8Dxmc64m33awaPcOUhaOtS8S4YFa0Hawi0WExTyqUTo4pU8k7ywlUTatQtKq0VhlE31rdjBEUawCTtmPs45/SvVa7mvULFOcTWwqIVImu05USTRXs9icqxOhoQKkZUQQQYIpJK1RSLpna+KwtltYMWFKz2JKVRYmdRIPrR/gznfYJNtNRQXH4QTdN9rxauSO6Y68GTgPEpAC0jzFMqHQIvIPvXIP8AizjSvDJA2k038B7TIfbM+FaBMHejKDWRXDIT7RPHJlTBJ096UGkrKySDA+L100oviVuPrBAytgWUfce0fKiOAw7aU3upcGeunyitD9UPfVUDsQ2CjNlCclzbUf5rONwaFJsJuFTpIEWj5etXeIvmVISgaakWNtDzioMKwtUBYk5AABYQNzGmk+1MCwdiOEtZCcquesKEEaesfOgmLwbjJzEKJOigb2MHSnwYMETMJiPO2n760P4jgcszcaQdYO9utNGYVIB4DAgjNnWEnMZm+gvHy6zRFsNZoUVEEXSfF4YP6c96uYXh3eJISItAIHKP8esVaPBEzBgKAsRaDfXnvQbybuhYxWGCFJQpJCZlInSSLE+d6ONYZtCMqhOU685/zUzvDzo4M4TATAvF9zqeu16s4Ph6fhUDmkmNBcbeQoN2ZzFdPFglaQoHJm5dRXTOGLBSI0pL4vwBGTMJBAJCRc/4otwHicpyqsvfoNqSaW0Cf7LAxvvcqGPLNyZ8yRUGN4y23aQpX72mhSuJFy+Ux1il+ElFhfDXMzNbdoSPDNzGlR8JbKiDt7VrxdzMvyoXg1ZFvGgmhDeJyq8VM7jXOqOMwCVDSjhl4ToGPOpVpU5ECo2sDBqZ5g1qoaUrIc3lXqx9lNepsAOVpqy23aTWmHRerT6xFq7bIJYKyRUjbc1GgURw8AUk5UV4odtjH2E44WHO6Wfu1c9jXR3sChwTa+9cUCr21ronYbjJX9w4b/hJ36Vz8kH/AKRpx8IuOcCBBykTyoNwrhhSsgTHP9adO0mH8Mfi+dQ8PwSwkGBJSZ3Py51ozdBTVWWsOkgxmEZQMpHTX98qkw2CKRMkEzroCCY1/d6tcNw83WnoOUeW1X1NwFIm5ghUEeVxuKBJyBTTAB8WsczG9iD7/nVzC4G4IVYEFMaidh71YwmDLiiFCYJkWj2AuD++hFlbaDkIgfhnpoOtYVyKn2QlB8MDceo/frSvxl6SM1iYn5/lFdLDacp5b1zLteoJWmLm2g2B39DpTwWTcbsJcFkoTlkWN/WOfpRdWHKgCUiZF486C9iMQFKCFawIOlvLzAp/fCUpk6b0Gss0sMTVeFeUyLkyBvy061WfbIN15desjrypnLaHSbRQfEYUpMJgqn5cqQykDgVZDKbba5jQ7Hsl1JUkd2qDEcqYH8CpVllQPQgJ99aq4lpItoN77VhlIU8JwUrIVmmNZEk+U0z4Hg41NVMMyUvRPhP50wvvpZTKvatJtsabfwkdUlpEfiNBwN699oLhzTNSJFIxUqIHE1AWqtLrSRShBmIbiqicUJiKO/Zs1VcZwsC4puy0xkVM4r1a930r1GzYOPoMVMkg628tPbaoE1uBXcIif7OdR4hzF/fcetWMNhFHW1R4QKBzAkdQY+lFcPjtlJSo84yn3H5g0GUii5w3hGYgD3roXCOBNNIC1BOfnQXsvggVBY22Ufod/YUdx6s1kgpIIncVyTm26DPwqLeWtSpGbKYFxOtEsPgysJItG85f9xU3DOEqWSdAYkEQP1FMLeEQlOUpI9yPcVkiU5+FTBYORy9Sfb9KvjBpi+nl+pqsl9DZkkAdNY6zUXEuOMJbKg6kAAn4oFFInTZZfxbbU5YKvn8qUO0XaLwykJXzg3j05W2rn+K46/isUEId7ttSwApUkCTAOk7/ADq/x7COYXJLgdKwopUkfyRnzi4KZ/FIubg3NWjxelIpJ5Oh8F7VjEMkCU2iDqLXn50q8YOdRUbGCOcTIAubz+Ve7PJCW5IuqT7nT5VjiijmtqY1FtZF9jr86ySUiij4b8AeLboVcAH5Cfe9/nR/tT2rU2goTClECL9b/WljC+GSYEHQHafF84vVfjqkqSHGzKkm3sfzj5VnFSkFw+jhwPtMcn3gSP6Rf/c0xYLFtPCRAO0a1xtvAd7hHFjEd061nPdfjOSxzlRmVbACLgXrPYnjzuHeCXVFTKjGYgwDrr6i3WtLj8JONnalYc3kSDvQrGYXkSaKs8TaUgHOkiNiD7VAhzvD4LDyioMmrQBfSU+I6jSon8OnFRmJBTTJjOH5gOnT8qDowxbVMR9TQY8ZFRGF7u3KwqTNVjEkruL+tUyOdLsZf00dNRg1MsWquoUawZMnadio8S/mtWk1gJpeq2GyDu69VnLXqYBxAorcJrAuav4XCFWgrtGSs0ZX4Y5Ve4Vg1KWD1qwxw6KZeF4IAAgCfrSSlSKLYf4UhIbACoVvtRfhXDY8ShJ+vpVbhuFFtraH/emFKoABFuYrlRHkkS4Z4JtEeVq1x3Eg2CbEdbek1QxmMABmI96SOP8AHLFIWSDvEx0M2NVjFywicYWWePcVzk5NrmLxsZ6ddjzpOx7wKiSdd/2az3uY+BYkaScpHqYHzqV5grHjaUr+tsAyPQZVfXrXXCCiUvwHPshRBSYUPDGWQRKjM8wba6Ryorw1zIUoQnxLTlUTdRSrYD4UpmD/ADfWqDaCoQ0sLKZMCyzzzJ1HUiU8yKcewfZlbii/iAbWSD0GvlQnJJWN2VZCjHB1d3mAI5ayOlUMTwdxZy5SSNPPf3n6cq6Bi1oYaUtyAlIk2k+QHM0gO8fxGIcIwoShH8ylAf5JPQEaVypSejQ5Gap7PuJMlEA6/Xbr00q+72aCmyoAydaHuOcRbCiVBzLltrYk32G1Hux3axvEfdLhDt4H4VaadelZxmsjS5G1g5dxXCLC+7JKVpsJHxJHWLx+9Iql9n7pKgtV/wAzvXX+2XZMYhHeIEOp+FQtPT97muYYvheRQ79QQevjJ/sRqr+5WVOoBNdHHNSQjneTbhWYDNJSCLQfEfl9fnXRuzXEe7ADhIJMBKviI5xrHsKRUY1CRDYya+NXiWeoOiD1FxPxGqycetKswPiVYGdBvfr70Z8fYG8M7q1jwoeG81C7hgZnWlDstxBQbTnkHYQR9abGMWDbU9P1rkfhJqngGvM5ZEev+KFqTBpi4m3ImL0DLSjOnuKn9KR0VlGtMtTKSOY+v0rVJ/cU4CPLFeNSLFRE0AmJr1YnpWK1Gs5Fg8ApSgItTvwvhyUpE61vhOHJTeiCU8qvKVj3WiIYZO4olw3CgaTHSqwolwt8zACajN4AroJcNF4t0Jq1jk+G5B8qGvPZFZjYeYj/ADVtrGocTYjziPrFIhWnsT+P4x26BmI28BMeREwaU3MG6T8Kh5i3zo92uUlC8ym1ODYqcIRPIJSAr/uoCw84r/Tw+HRIJBLXeE9Uh0uKX/0pNdnFiI0tG6OEvn4WlKnXLB9r/WpWeFYoGQ24gn+YZSfJRI+ZFWWscpPgexSxeO7aIbJ6JQ2Feyg2ak+xgqEYNCVKmFYwkFUcmSVuOf8ARVezJN0T9nuz2IexKe/RLepUe7cMjbNJWL8vlXY8KhKEwDAG00m9k8IppX3i0AqAyoQ0loAbEJ+Mj+8A2ptLnODXNOVsWTsXv4hcRDeGzFOdIWkLEx4VApVfYwTHUiuMcT4Ytru3mMQl1okZSFZHEH+pAMg2NxbytXdOP4RD7S2lpORaYMfIiNxqK4rxrsm9h15QoOJOkBQV6pi2uxNU4pLQ0S292ydIUiTdoo9So3B1mD6UC4GtaXkEGVFaQgSZCisQRB1231PmKrWDWSYB69K6B2G7FkOoxDywrIQpCESfFsVEiLchvF9i8mkhqrJ19twEDX2pK7b8Hw8h93MkD+TIj1UtQUelgabm3iBe1AO1rDTzeVxKikX8JMiLzAUJHmoAb1zReSa2c+GPwqT92xhOhdeed9Y7pCR6VOO0LqB4PsiRslKMiY//AKKE1RxfY4LGfDO50kFQE954eYygLI6pQsf1GgOOwbjIh1KgibEEFOb+4WBjYwa6VTHVDrw/tE4VBKkt3/8AIWU/JDhHyp84a+FJmVT1VPztXB8JiSFgg6dNuldf4NxBKmxkI5G0Xrn5o0yjjccBzFP2uZqkFZhERVdTySQkmD+96INNgDU+36VzgqgU83BrDaas4tAJ/OogqBTJ4ARuKioSa2cXNRkUwDOYV6oorNEILzV6TsJ6VCk1Ybpgiye1jrKil5GnIxv7VOvtqvKe7yZlCxvKTyUDr51nthwoONF1I8aBJ6p3ny1pBbcg1WMIyQe2TpfAO0qX2z35AcBggJIGsCVSQJ6gUeYaT8SgANiTt0/xXGGn1BZgxPXrP1rsDeCytN5ypUIQCB8SoSB5AdT7GpcsEtDRkmjbi/Dy4MzTYWrmqwHKBMJjmTSvisGu/eqU4ZAUlBDLMnZbhAznohJJ2UaZ18VSAEDU/gSYQI3UrVUCbm3LlQXimLJWnuyCRIBAkidkaZb7gSfkW421gLg2U8K4GzlCilUf6WFHc2An7x5R77KBrnWgiCYIog3iXA2SyG8K0f8AUfgrUqNm8wC3lTbOoDkNATNw3hjOHQVvkAADPJtNiEW1GhyJuowT4Qmbb/G8EtvvFyUiwzAjxAWSkCJIB0T8IO007l4R6KyXsQ8kTlaUgOGQpZK3XI+Jx1WiRb4RYnnrTa9xJKdQYjly5gb/AK0q4ntGxhmwQnKpaQoiAFBP4E5drAGLADL5HTC9sWy4ltxKgpRSnQk5lXyneQInlIBvNSae6GcLyG8ZxlQ0bJ0gAG8bTt5dKVeJYguTGFWpQB/HlkxKRCdpJBvzpvwuJaUmQpKk8wQRMbEWNqwMI0CCnwgXgDqD+/M+mjNIXRzzgrULWPsyo/mKiAetxoTeDsdqceAYk2SltSBeMxnSTt05/kauMMJlUjw/MwY1HkasNPNIBiE7nbfWjLkTDkuNPqi4APnb50K7RMd+33ZJSTGVaVZVBU2g7Gd9fUQRPGu2TYCg0CqBKiP5ZuRIuRM+52qjwrtkkrShYSptdgqMpCzolQMgSetpG1yvWWzdGsgt1D7JV3yVSDPfNgZ5Gi3EAhL1h/qAhwC4UDarCeKKIl9HfNEEd41dQESYzAd4NCpp0JXaZWkGGX/i7T3hUmQQSmUzmynxpO4Wg/ENRIVcEkKAfZZdKmFeFQEpM5bGRmBvY3B1B0INUTbGUOxca7KNyl9hSVtk/hmI/tIlCuadOUWTRlrENI8CEwo9f39KpcJ4q2JVh4RcZ21aX0IMgRcgXBExeblRh23iVpSUuDVJEEdSABI6geadzObvZRYVMt8NZy3Vqed6NMwdqEMMkgDXkbH50ZwKVJ6iokpEWMZtMUJcSKO4xMigLxvaaP0C0RxWCazBNaTTWZGJr1Yr1YIvFAUIM35UHxyH2TmSpbjZ1CTCk+lFA6BAJianbxCB8Sh6GKsnQVaFRfHlqlKVkoUCCHACRIg3HnS4MHKsoM3t1q92leaOIUrDnwnXlm3jmKucIwaO4U+4ZVmACdouZ9fyqywrDiToot4Pu1hSyJSUmDvB0PtXZX2ysSDYifeuTcLbD+LaQ5ORawFRfmY9Y+tdndSgWBj0qHP8NaTwKfE+EWhKTJ11O+nXy3McqHhKcIM73jenwNjRB1ClkakWsOfOCHLFuhN9j+LX2igrnDkLJUnXUKOtxNhzuL9NqnHk+MonexKx2JW8v75RypBUoaBCdTYaHYJ1Kjcgk1WwL3evd4sFDLaVHKnVLaAVFKDspRPxi5UsaSIZMdwWGyFAgKN4F8qbxfmrKf8AoFLz2EKWVmAO8UEDeG0Q4seq+6Poa6oyT0LKL+FD7eS4X3jC1HMkATBPwkCwypsEjoNhB0/4oIhAKdiZlSpMmVcidQIm0zAqN/BKFyDUXc9KfBOmgrgeNKSQSogCAAPhAHJMxrtuRfU02YPtgju1bqSkkzJsATBO5MXPMxXPnMIZ8gP1/OrGGwhDTpG4Qn3Vm+iDSShFjJy0O+F7e584KZWAtSIOWQDmidjlm39I50rcR7UPLUFBREEi1tOcW0I2odgGilxKv5b+cCY9Yj1qbG8NKCpIuAoEHmFiQfaKyhFMK7Ub/blOXSrKrcGACd4JsJ3SbfQUSsiUmYOoO/oalRhKw7hTyp7QGpBzA8TVAcUoxKQ9AkhxIhvEJBsSUylQ0VCgfjFXuPYLND6L5hJynMCBAkHeLAyJuJlQWaEcIwSsxH4VDKocwq/uCAQeYFMvAMItH3KylTWbMk7AkFOYf0kEoUOSjuKnJ1kZQayDeGMmQdjr1SdR+/ypswKg1ALiYGgmTfkNvSp8Ngmk2KTa4Jvr5eUHqKmGHRmgtJOkGJrnnydh3JaCmDxaeWXnyPWB9aIsOTp9belDUoMXIHSp2VqFjHppUiDQYSyDqajdYTGgPlUDC1fi+VWVERzpkTYHxsDa9ClqotjFJEz+sUIeWCdTWQ6I5r1a5xz+Rr1EahaebC0lJkSNRY0s47hqEKIdzwfhUACD59aYQuqfF+LobSUwlatkkSAeZ/SumODJ+io8ykGRpVtl093l2+gH+5oXmnXSrDKoF9Kq0BSzaGfsQ8lOMQASQQYnZZRrGx1E9a6W5jFAxHleJ/L6VxngWIyPoUNjXVsLiQ6mU5ZNozchtqOulcvOsjJWrCKOI/zhW90pkesV7E41tOUGAVHwjc+QiaHHhu5SoEWlJj/t0V61XxDRT4SSVXKFER4hfLI0keXKZqVJjUi1iVpVBObcQQAbnlqf9qo4zApWE+FSco3BEAyrf+nKPQVU4PxAla2c8qbKznUJMc7nUGa3wnF1rcUgLJSkhMwM05Y5AEGJplFofRDjcEghMASY230M721i1D3Ozs/CIAFp3JvNMOLwTniM3PTTmLbaa1BhcWpKxnGYGN5AOlo9LbfKmU3Q+1gAcQ4Xlz66k6bzp7VSfbhvKNSskxf4Egf/AHNNfFUpWYGmU3nVRNADhHAluRMkhXmTlv5wKrGVrJtgpvhZzXUBvJ0FFuIYUpyCPDdJ0vGht0UB6VvxpMHYCcp6QNP0PI1vxJcN2ObKUn1g/XTzAo3YcIo4XDhJAcBGpSfIxRg8KQq9he0aGY22NUeILzNsqGhzyFR8PKff3rdXEAlGX8Vr+V7/AK0rv4ZBJGGS0oqTodBt1H1M9auPtNC0wkLGa5GU2P1igqeIKUmTflOoKZk+v61ph8It/M654UZrzqTFgP1pGn9YGhpTjfCo2UPikabpVHmRMedDmHypZLb8gg5U6/S9Z4K4lKFNkgpzKCYvbKn5XUamZweGS5lQrI43BOoEOXnkRb5UlU2I8Fk50xJkneJAPIDWp1Y0NhSnlpSEpzEQZyje5sOpitDjEhaghVyfEBJg7HSw8q5TxviTqlLbdUSpSx3kknN3ZIAv+EEkgeVGHH2Ek/Tp2H7cM5ApDbyiZJAAOVM2KjMXF+m8US4J2hViwFNtw3mIUpStIE2AEG5Fp3riruLWAUJUQFCDBi1N2H7SuIw6W8OlGHQhMKvncUrfICDcncgkk7VWXEksC0noe+Mqj4SCrrt6UJQ6TrrUnD2yxh+8xP8AqKSM833sCZ8Sr++lUHcSoqmQAdBv9K50sjJYLneVmq+c/ua9TAoU8e0txOVtWU+cT0nagDuCKYDhy21NwfKNTTGldX8KRBzAFOl4MnYV0duoiViZg8CVmR8A1VFvKpMVw9QNr/X2px7S4od0hKYTBMACBMcvL60sPY3Lp5R+/wB3rRm5ZKdIpZIeFYQ5ioyAkSD12t768qOYF9QOUqUMpzchaOW0+fzoXgeIeK0a25D96+nvfacuFpN0jNzuk+GfMkVpW9jwqsDTw3tOQcipKhaCIkRNt4ty3FGsPiW3v9MgE66E3GnK9clceExexOo3Bvrv0n2o1wziYQUqUsnLaQTBSCCItMztM286nLi+oGGNx4MGFrcQ2VZgc15VcEmNwJGg96HcAfJcK0tJShZuo5swIEakZdR01ophOKhxMkjkoQDEbzN5mbbCqk3eyJJIAABUDmhXi+ke+lIm9MKXoewuLK03TmHNJSesEA2rd3hyF3TY8j+VJXD8OlC5bDgBgpIVMA6z5WkU88OeJTBOaN96Eo0JJOOUJfEgcO7kI+7VeDz/AFFT4QZpKYNvCdQQSNR0g0x8fwIdaVzSJHTcH3pKaxmQSBBE6WF/yp4u0WhLsi/xIpUFBIEDQ8zEKB6j6GgL2IgLTJIWPZQgj6UQw2JCvKb/AE/P5UPxrCQAn8SlT5AfnVI4wFrBG7iQUhBJhIEn6j3qu2oLcE2BFh6wKnIzFVrHT3rPDsOFOqmx2jl+tMKNfAuFA51Lgo2HMjeenLeiGNbcCAlOUJElRNgAJg/SiOCwgTlTEJQnQeV/096qY/EEmDEcuQF5PtEVyt2xOzbAnD8K4kqcUQuW1LAA/m7sDUj+U1q47l+9eQAjJllOsGYnWAB12qLjWKcMJaCSmBnkwZI+EA6WM71adWbIWlQSG9CZQUECfUxrtT/0ZFDs7gAFnLmUInOSUynyAoD2r4R3WJJIPduElCtpNymeYM21p54eUIGcCEkCEnaBzOvrVPH8XS6FJI+7v4djrE8hI151ozfbAHGznX2QhWYAqE2Gp+l62ViygpWmQ4lQKRskpIMkEXP9NuZ5GZ0lCom4/e9D3TBk3murZGWNBZ7Fuvw6+9JzAJTOl9QnRIEzNGcViDmCs0ze9j6ilRhZKk5B4goEbyqRA9665xbDpS0kFrNlSlOZO0CLgVHkko0PB/EK325XWvVJDfM/+hVepey8KUwG25RbBSRIGmk2Anfl/tQFi9EcOqYSSYEmNRAH7HrvTz0Qjsn7VLBSE7AC2ut78z50pYo6Xpj4xdsTyufX60tOOnY+o61uJYH5dkmG60SaxuUBKYvqdfKNNPz8qCoVt6k1bac8Iidf096q0JGVEjzhzSQOV50HIDT2rfCO5SCmdyItE7/v51Vc8JI1+lbtq9j6X/OsFPI0cIxhBbypQFHMlcwAoSIm1gPltTChkhRhKCoLEiwJEg+HXKqLxvPuk4BSgoEz1ifLXaYpn4LjiXCpRBSqSIMwUiyom9yBbT0qE0V2guyzleIsW1aAiIke2o6b86L4eUkQLbpm4/tO/kb0Ewb5CRIkBeUjoJ8XtFF2jAEGUk2PITYelRbEkXsSsBOabEG/KLwa5vxTKX1CIk8rTXQ8QsEBCvxSJ61zrjCFtvONm4kR03kU/FsbiNmMucoTtEnyNU38SFFatcv7mq6nSjMvQk2HrVZgwoq1Fp9TV6HchgwaAEXiVAe0D8zVnheEAfbT/L4leewqjg7yoQQm/uf8UX4C8O90Em5P0FTm2kwvQ7E687D60udqMV3LZCTClfEd/LyosxiLr8yB6ClXtMqVoCrgJk8pnQmo8eWQjHJWzB3DjNqsjPJvIsL7E39qkwpWoJAkCSJ2gxlHXTXzqBhGrezgBSeShp6VvjMUUoHeCFZlJnbwpF4HU/KqPwsiPjONCvxgJFhGgIF7i4sJgfnQbAYoSUk6p1uJPKdtK0x3wFQIPOJE3vY/vahzT8EECRtt+/1iqxjgWUqZ7FKUVTrtUTeGKjy6qIAq4l4XtI5aX/c1TcdUJ8U2PQxTkmkF8C0hooWnxqnU7QNQOc+eldCwOLLjMxJFrWOn76Vy7BvzM/hA+RH6mnDs9jyOoOv61zc8XVlo01gu5h/5bnz/AFrNXp8/cV6uXsx6ZzdLmw2+tWMM7lvF4686GtrqZt2/OvTksHFFhjGL7wHMN5Hr+lL+Magm2/1/2ouzih69L/4rXHYfMBGu/KalF9XRaX7IAJTtUzbsSRtpWmITEz5Vok2irkdMkEk+16nbvAEiJPK37FRHn0H0qzh0XPUfl+tqDGQWwicraT/MVD/pEKUPp+zRDByE5IgKNrT4Dr6QAI+tFWexzy28ApC0RiycoE+EFsuKUsxeEpOmpgb1Lw3gSvtQwYWjvEqU2FqnLmRnWbax4THpUZWUXIiROIGUBEeKcwm4sL9Rp5UZwqYRHTT+U/7zQ7hnZ9xSWXpSc+IVhwgyCHEKcSskxGUd2o2kwPSiXG8A5hG14jvW3m2lZHUoCkqQVBMJuTmupPKMw9JPjYr5IshfdGQTzkc7axS32hUlxKXJ8aZE8xsFDmP0pp7S8O+zoIdfYStMLCAo5lAkiySnc5vbpQ7hfYt7GtF9p1tCSpScqgTmym5EW1n2NNGDTDGcUrOeYomx5VrhlSlUdKbezfYdeOwxxIfaZQFFJ7wGxhOpmPxAVJwf+H6198VYlptpD4YS4UlYdcKkpGUAgBJUpKQZ1kRaa6LN+SNi3wlzKDO4NXeD47K5HMA+xo1wfsg4MRi0OhlYwSAXG15ilxLjaykoUBKFQkKC9QSORqHiHZZ5TmALbLWHVjE5W2ElRyBtOcrecIJWsoVmKomEgXi6NWb8y0MKMSAkubfmTQPjLJUCdZGYeVHsbwVWHw6yXm322nMjpQlSS2uU+Egk5viG4IkW1Ito7HYh3wLcYbcWlSkt5lFQblIkwnYqExIBOpqEYSTMuSOxGaWUpSBqPxb3PyE/Wp+Pla24JSACQYE3tvtNV0OgltQEAgGOioIHnas8VB7ogmwJVHWZH1p3tFdgPLmbUs66KGxnQxt5dKEuJE6+9FwEnMBa2h3Nj67+5odi2bmNjV0Slo0DpAg6ag1EtRI0/e378q0ki1ZKSaNE7JcCu8EG/SaZeCggcvXWl3AiFJJ5yfSmvDsZE+KCNjUeUvwou98OR/fpXqG/afP3/wAV6ufoX7ipNZSakyVEq1d1nn0W8GuDt5migfkRJ9gBQFt296JYZ4RYCpzRWEjTGYT0ND1tHly/zR7PmEnX0qFLE8uVZSDKKvAL7upUkzGlXVYfet8LhBM/Xaj2BR3jsYtCcFwzN8amglF9PuitR9kRPWkvHuhnHrem4xSlnaEIcIXPmjMPWhXCu0z6VYYBSAjBoWG5QTZSckr8fiVlsIjU61q1jC++FrS2slalrStGds57mUE3F5AJsQOVTlJCRg1Y99rOGQMJhW1BC3MViXUKCinKpfeqJBTcf60SPzoJ2pwykcExLRUQ7h3WkPrCiv7Q4AyC4orGa+ZKomxQBJFiE4/2pecxDbqnE5mT92UpgJJUkzBJmSlMydoteaXantfiMVhyw4GkJUoKc7lBSVqBEEkrVyB9BeNXTsX8bOp8awWHxWNVhH2EL/5QOB2SFiXVICQRpEkg9TVP+HuFcTw/hmXLBzOuzYlLrbqhlG5zuI9JpExf8UMeUkTh0lSSMyWlZh1BU4RbqDQRXbjE/wDKQlhIwf8AogNrgfdluFS4SoZTsReibox04ng+64LxNoiycesAf0/aWSn/ALSKz2RP/g2H/wD2WG/+a1STxLtxin2nmHAz3b60uOZUKBzJyRlJcMD7tMgg76Tabsx2ufwbSm2w042V95ldSVBKxlhSYUIMpB8wCIOpN0dHU+FpQrinGEufAWsIFf2llzN8qzx90K4lwVQsFHFkDlOEJArjqe2GKnGKzIzY5OR5RSZCQlSQG4UAiEqIBM6De5m4h25xbq8MtRaSvCklooQRqAkhWZSgqUpi0an01A6McOPpxAY4q4HEfZU4xYW3ELUuWYIVFhJRbofKui4Q5cUyh0BeI+yuEupBQnKHGgpOSTqSkzP4etcO7Q9uMRjGu4cSy22pWZwNIIK17KUVKO4BteUi5oi1/EjGl9Lx+zhaW1Nj7peXKtSVG3ezMoTeedqBujBmGcBba6toI9Ej9KJnDJvJso5ucA0usLhCUi3d2HkIj6UzsqCmk3v+X7NQmqOpMUOKsHOrJ8G3WNz1mTVJxU66jca/5puxWDCgU89KAO8NIsarCaaA0CnEA6Go0NHarquHmat4bhO9j607kkT62yHCAi6rzeev+9GBiIRBt5XFQIYyEpt061HiXY0qUv2ZZYNe9/q+Rr1U+9HSvU3UHY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25.07.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285860"/>
            <a:ext cx="7391732" cy="50263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0034" y="285728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Я люблю то, что я делаю!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6hw60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000108"/>
            <a:ext cx="5126055" cy="5126055"/>
          </a:xfrm>
        </p:spPr>
      </p:pic>
      <p:sp>
        <p:nvSpPr>
          <p:cNvPr id="29698" name="AutoShape 2" descr="data:image/jpeg;base64,/9j/4AAQSkZJRgABAQAAAQABAAD/2wCEAAkGBxQTEhUTEhQWFhQWFxgaGBgXGBwYGhoXFxgcHBoaHBwbHSggGh8lHRocIjEhJSkrLi4uGh8zODMsNygtLisBCgoKDg0OGhAQGywkICQsLCwsLCwsLCwsLCwsLCwsLCwsLCwsLCwsLCwsLCwsLCwsLCwsLCwsNzcsLCw3NzcsLP/AABEIAOAA4QMBIgACEQEDEQH/xAAbAAACAgMBAAAAAAAAAAAAAAAFBgMEAQIHAP/EAEMQAAEDAgQDBgMGBQIEBgMAAAECAxEAIQQSMUEFUWEGEyJxgZEyobEUI0LB0fAHUmJy4TPxFSSCoiVTkrK0wmR1g//EABkBAAMBAQEAAAAAAAAAAAAAAAECAwAEBf/EACERAAICAgMBAAMBAAAAAAAAAAABAhEhMQMSUUETImEy/9oADAMBAAIRAxEAPwDklZr1ZiqmPCtgaxWUprDIkQqK2K627q1RRQsY3imj+HXZdPEMZ3Li1JbS2pxeWMxCVJSEgkECSsEmDYHnIXEJron8ClAcQcE3OGXHX71mls0tGeJdgMMp3h62FvJw2NXlUlSklxH3ZWkpVlIvlMhWbp0DdueCcPwbjmGYdxSsW2USHSz3ZCkBf4UJWTCh610coIb4ClQIUl0EpNiAGFgyDcQVD3FW+1ilu4bjKH2wWmmpw6lIiSMKFlSVfiKXJuNCI2pRLFhv+GeGGKw7HfYnK7hnXVGWcwU2pkAD7mIhxUyCbC4vNXB9kP8AlsS6y66XmsacM0k93kI79DQUsBvMTCyTlIFtBXTmMfGJwrGVMLwrjmf8Q7sspyjoe8k/2igXZTGJZw+NW5B/8VfSmf5nMQhKP+5QrGtlPB9kkqxj2HOIfyNIbUFDucxKxcGWYjlAGtaYLskoN4txb7ySy48GsoaAU22kFBXmaMqM3iByApgbMY/HH/8AHb/9pqLBcYTiGXymQlfDmH7xq+nETMHX7sTQpGti+12ccebwBD7v/MjM9/pQ2gNlZLf3czmyoGbN8W+tQYPgae/GH7xyC+tvPCM+VHeRqjJPgH4ac+z+KS2xw9sgZ3G8o5hKWitR90pHqKWME8f+KJTt9re/9rtK4oZSfpYw/Y3NjHmC8+GkMsrSsBnMVOqdSpJJZykDutgD4rzag3BeBMvsYt7FYh9CMPin2ZbS2SUNLCUkjuVFSjInLA5AU74LiAOIQifF9oxCVdUtBSkjyHfD3oD2OSo4PiQS0l4niOL+7WApKvvUyCDra8dKakL2Ypo7MNqwhxIefvjUsIBDaQWVYpLSVkFrMFltQVsJ22oyjsaP+I/Y0Pu90MOHlLV3ZcnvCjImGwkA2MlJ0POxbg2KOF4fPdpkY1LZQU5Qku4hCDCbxlzSPIUSOHzcczZlDLgtvxS9EK5jfzArNJhU5L6JvF+EtNsYXEsPPuIxCcwDwbskpCknwNpIN+ZqgkxpTH2gxPf4DhzuVKO8aC8qBCU5m0nKkbATagCG7VHkSsrCTayUMWCZoelcG9HFt0H4nhlC4rRaeClmO8objpkRUuEfmxq8WhyrV1eSjlaoBIRJvWMQnLFXsThN01WWyo61VOybqiLvhWaj+zGvUaQvYBBNZis14VYga5anYarQCivBsNnVFLJ0h4q2FuHcAceENpk/veijf8Nn1CVZUnzmfOnHCpThcOlKRClCSaqtcYVoSepBrk/JL4M23oUMd/DzFIEhIVbQH6UDThMThXA4nvGnEGykykifyOkG3Ou28N4gVAX99/8ANTcT4c2+mFoBtrF6K5WL2+M5Bg+MvuPpfxLzjjiRCVFRSUiZ8OWMs7xE76Uy4ntAhacrq3VpMSlbzqkmOaSuFCdjUXFey3dGAfDsaDP8OVNNalpl1GNaDieMJWtCm1vBxCChKu+dlKFFJKRK9DlT7CrTOEBSQpTkFzvSO9cjvQQe8PiuqQDPMTS9wprIolVH2eJJCJM9ekmBNFponKK+Iv5DmUrvHcyxCj3zsqERBOe46edVMJgUtAobLiUltLRAedEtozZUfHoM6o/uNTs45sn4h61KHUlWUETuKW5CJVtGBhxLagpwKaCg2Q66MgUIUEwvwggCwtYcq0+y3CgpYUFFWbOvPmMyc85r5jvvRHChB1IrOOU2kTI0mh2YKBbOBCXO9CnQ5mWrMHnZlwICzOfcIRP9oqzgcKWgoNrdQFKUtQS84My1mVKMLuonU1ErGJEGdfnUj+NSNDM0HKXwKiQYvCgpKSt0pKw4R3zsd4FBYX8eoUAfMV5Liu87zvHu8y5c/fOZsszlnPMTeKjW8VeVW+EcLW6rkOewrOT9G6pFVvCQlCAVlDacraS4tQSmAISFKIFgBUwwCtYp0wnCmWxcZj1qypxAFkJ9tKXeyfetHOHmTyqu40CCK6A+hl3wlAE7iKWOLcL7tUTPKg8Dxmc64m33awaPcOUhaOtS8S4YFa0Hawi0WExTyqUTo4pU8k7ywlUTatQtKq0VhlE31rdjBEUawCTtmPs45/SvVa7mvULFOcTWwqIVImu05USTRXs9icqxOhoQKkZUQQQYIpJK1RSLpna+KwtltYMWFKz2JKVRYmdRIPrR/gznfYJNtNRQXH4QTdN9rxauSO6Y68GTgPEpAC0jzFMqHQIvIPvXIP8AizjSvDJA2k038B7TIfbM+FaBMHejKDWRXDIT7RPHJlTBJ096UGkrKySDA+L100oviVuPrBAytgWUfce0fKiOAw7aU3upcGeunyitD9UPfVUDsQ2CjNlCclzbUf5rONwaFJsJuFTpIEWj5etXeIvmVISgaakWNtDzioMKwtUBYk5AABYQNzGmk+1MCwdiOEtZCcquesKEEaesfOgmLwbjJzEKJOigb2MHSnwYMETMJiPO2n760P4jgcszcaQdYO9utNGYVIB4DAgjNnWEnMZm+gvHy6zRFsNZoUVEEXSfF4YP6c96uYXh3eJISItAIHKP8esVaPBEzBgKAsRaDfXnvQbybuhYxWGCFJQpJCZlInSSLE+d6ONYZtCMqhOU685/zUzvDzo4M4TATAvF9zqeu16s4Ph6fhUDmkmNBcbeQoN2ZzFdPFglaQoHJm5dRXTOGLBSI0pL4vwBGTMJBAJCRc/4otwHicpyqsvfoNqSaW0Cf7LAxvvcqGPLNyZ8yRUGN4y23aQpX72mhSuJFy+Ux1il+ElFhfDXMzNbdoSPDNzGlR8JbKiDt7VrxdzMvyoXg1ZFvGgmhDeJyq8VM7jXOqOMwCVDSjhl4ToGPOpVpU5ECo2sDBqZ5g1qoaUrIc3lXqx9lNepsAOVpqy23aTWmHRerT6xFq7bIJYKyRUjbc1GgURw8AUk5UV4odtjH2E44WHO6Wfu1c9jXR3sChwTa+9cUCr21ronYbjJX9w4b/hJ36Vz8kH/AKRpx8IuOcCBBykTyoNwrhhSsgTHP9adO0mH8Mfi+dQ8PwSwkGBJSZ3Py51ozdBTVWWsOkgxmEZQMpHTX98qkw2CKRMkEzroCCY1/d6tcNw83WnoOUeW1X1NwFIm5ghUEeVxuKBJyBTTAB8WsczG9iD7/nVzC4G4IVYEFMaidh71YwmDLiiFCYJkWj2AuD++hFlbaDkIgfhnpoOtYVyKn2QlB8MDceo/frSvxl6SM1iYn5/lFdLDacp5b1zLteoJWmLm2g2B39DpTwWTcbsJcFkoTlkWN/WOfpRdWHKgCUiZF486C9iMQFKCFawIOlvLzAp/fCUpk6b0Gss0sMTVeFeUyLkyBvy061WfbIN15desjrypnLaHSbRQfEYUpMJgqn5cqQykDgVZDKbba5jQ7Hsl1JUkd2qDEcqYH8CpVllQPQgJ99aq4lpItoN77VhlIU8JwUrIVmmNZEk+U0z4Hg41NVMMyUvRPhP50wvvpZTKvatJtsabfwkdUlpEfiNBwN699oLhzTNSJFIxUqIHE1AWqtLrSRShBmIbiqicUJiKO/Zs1VcZwsC4puy0xkVM4r1a930r1GzYOPoMVMkg628tPbaoE1uBXcIif7OdR4hzF/fcetWMNhFHW1R4QKBzAkdQY+lFcPjtlJSo84yn3H5g0GUii5w3hGYgD3roXCOBNNIC1BOfnQXsvggVBY22Ufod/YUdx6s1kgpIIncVyTm26DPwqLeWtSpGbKYFxOtEsPgysJItG85f9xU3DOEqWSdAYkEQP1FMLeEQlOUpI9yPcVkiU5+FTBYORy9Sfb9KvjBpi+nl+pqsl9DZkkAdNY6zUXEuOMJbKg6kAAn4oFFInTZZfxbbU5YKvn8qUO0XaLwykJXzg3j05W2rn+K46/isUEId7ttSwApUkCTAOk7/ADq/x7COYXJLgdKwopUkfyRnzi4KZ/FIubg3NWjxelIpJ5Oh8F7VjEMkCU2iDqLXn50q8YOdRUbGCOcTIAubz+Ve7PJCW5IuqT7nT5VjiijmtqY1FtZF9jr86ySUiij4b8AeLboVcAH5Cfe9/nR/tT2rU2goTClECL9b/WljC+GSYEHQHafF84vVfjqkqSHGzKkm3sfzj5VnFSkFw+jhwPtMcn3gSP6Rf/c0xYLFtPCRAO0a1xtvAd7hHFjEd061nPdfjOSxzlRmVbACLgXrPYnjzuHeCXVFTKjGYgwDrr6i3WtLj8JONnalYc3kSDvQrGYXkSaKs8TaUgHOkiNiD7VAhzvD4LDyioMmrQBfSU+I6jSon8OnFRmJBTTJjOH5gOnT8qDowxbVMR9TQY8ZFRGF7u3KwqTNVjEkruL+tUyOdLsZf00dNRg1MsWquoUawZMnadio8S/mtWk1gJpeq2GyDu69VnLXqYBxAorcJrAuav4XCFWgrtGSs0ZX4Y5Ve4Vg1KWD1qwxw6KZeF4IAAgCfrSSlSKLYf4UhIbACoVvtRfhXDY8ShJ+vpVbhuFFtraH/emFKoABFuYrlRHkkS4Z4JtEeVq1x3Eg2CbEdbek1QxmMABmI96SOP8AHLFIWSDvEx0M2NVjFywicYWWePcVzk5NrmLxsZ6ddjzpOx7wKiSdd/2az3uY+BYkaScpHqYHzqV5grHjaUr+tsAyPQZVfXrXXCCiUvwHPshRBSYUPDGWQRKjM8wba6Ryorw1zIUoQnxLTlUTdRSrYD4UpmD/ADfWqDaCoQ0sLKZMCyzzzJ1HUiU8yKcewfZlbii/iAbWSD0GvlQnJJWN2VZCjHB1d3mAI5ayOlUMTwdxZy5SSNPPf3n6cq6Bi1oYaUtyAlIk2k+QHM0gO8fxGIcIwoShH8ylAf5JPQEaVypSejQ5Gap7PuJMlEA6/Xbr00q+72aCmyoAydaHuOcRbCiVBzLltrYk32G1Hux3axvEfdLhDt4H4VaadelZxmsjS5G1g5dxXCLC+7JKVpsJHxJHWLx+9Iql9n7pKgtV/wAzvXX+2XZMYhHeIEOp+FQtPT97muYYvheRQ79QQevjJ/sRqr+5WVOoBNdHHNSQjneTbhWYDNJSCLQfEfl9fnXRuzXEe7ADhIJMBKviI5xrHsKRUY1CRDYya+NXiWeoOiD1FxPxGqycetKswPiVYGdBvfr70Z8fYG8M7q1jwoeG81C7hgZnWlDstxBQbTnkHYQR9abGMWDbU9P1rkfhJqngGvM5ZEev+KFqTBpi4m3ImL0DLSjOnuKn9KR0VlGtMtTKSOY+v0rVJ/cU4CPLFeNSLFRE0AmJr1YnpWK1Gs5Fg8ApSgItTvwvhyUpE61vhOHJTeiCU8qvKVj3WiIYZO4olw3CgaTHSqwolwt8zACajN4AroJcNF4t0Jq1jk+G5B8qGvPZFZjYeYj/ADVtrGocTYjziPrFIhWnsT+P4x26BmI28BMeREwaU3MG6T8Kh5i3zo92uUlC8ym1ODYqcIRPIJSAr/uoCw84r/Tw+HRIJBLXeE9Uh0uKX/0pNdnFiI0tG6OEvn4WlKnXLB9r/WpWeFYoGQ24gn+YZSfJRI+ZFWWscpPgexSxeO7aIbJ6JQ2Feyg2ak+xgqEYNCVKmFYwkFUcmSVuOf8ARVezJN0T9nuz2IexKe/RLepUe7cMjbNJWL8vlXY8KhKEwDAG00m9k8IppX3i0AqAyoQ0loAbEJ+Mj+8A2ptLnODXNOVsWTsXv4hcRDeGzFOdIWkLEx4VApVfYwTHUiuMcT4Ytru3mMQl1okZSFZHEH+pAMg2NxbytXdOP4RD7S2lpORaYMfIiNxqK4rxrsm9h15QoOJOkBQV6pi2uxNU4pLQ0S292ydIUiTdoo9So3B1mD6UC4GtaXkEGVFaQgSZCisQRB1231PmKrWDWSYB69K6B2G7FkOoxDywrIQpCESfFsVEiLchvF9i8mkhqrJ19twEDX2pK7b8Hw8h93MkD+TIj1UtQUelgabm3iBe1AO1rDTzeVxKikX8JMiLzAUJHmoAb1zReSa2c+GPwqT92xhOhdeed9Y7pCR6VOO0LqB4PsiRslKMiY//AKKE1RxfY4LGfDO50kFQE954eYygLI6pQsf1GgOOwbjIh1KgibEEFOb+4WBjYwa6VTHVDrw/tE4VBKkt3/8AIWU/JDhHyp84a+FJmVT1VPztXB8JiSFgg6dNuldf4NxBKmxkI5G0Xrn5o0yjjccBzFP2uZqkFZhERVdTySQkmD+96INNgDU+36VzgqgU83BrDaas4tAJ/OogqBTJ4ARuKioSa2cXNRkUwDOYV6oorNEILzV6TsJ6VCk1Ybpgiye1jrKil5GnIxv7VOvtqvKe7yZlCxvKTyUDr51nthwoONF1I8aBJ6p3ny1pBbcg1WMIyQe2TpfAO0qX2z35AcBggJIGsCVSQJ6gUeYaT8SgANiTt0/xXGGn1BZgxPXrP1rsDeCytN5ypUIQCB8SoSB5AdT7GpcsEtDRkmjbi/Dy4MzTYWrmqwHKBMJjmTSvisGu/eqU4ZAUlBDLMnZbhAznohJJ2UaZ18VSAEDU/gSYQI3UrVUCbm3LlQXimLJWnuyCRIBAkidkaZb7gSfkW421gLg2U8K4GzlCilUf6WFHc2An7x5R77KBrnWgiCYIog3iXA2SyG8K0f8AUfgrUqNm8wC3lTbOoDkNATNw3hjOHQVvkAADPJtNiEW1GhyJuowT4Qmbb/G8EtvvFyUiwzAjxAWSkCJIB0T8IO007l4R6KyXsQ8kTlaUgOGQpZK3XI+Jx1WiRb4RYnnrTa9xJKdQYjly5gb/AK0q4ntGxhmwQnKpaQoiAFBP4E5drAGLADL5HTC9sWy4ltxKgpRSnQk5lXyneQInlIBvNSae6GcLyG8ZxlQ0bJ0gAG8bTt5dKVeJYguTGFWpQB/HlkxKRCdpJBvzpvwuJaUmQpKk8wQRMbEWNqwMI0CCnwgXgDqD+/M+mjNIXRzzgrULWPsyo/mKiAetxoTeDsdqceAYk2SltSBeMxnSTt05/kauMMJlUjw/MwY1HkasNPNIBiE7nbfWjLkTDkuNPqi4APnb50K7RMd+33ZJSTGVaVZVBU2g7Gd9fUQRPGu2TYCg0CqBKiP5ZuRIuRM+52qjwrtkkrShYSptdgqMpCzolQMgSetpG1yvWWzdGsgt1D7JV3yVSDPfNgZ5Gi3EAhL1h/qAhwC4UDarCeKKIl9HfNEEd41dQESYzAd4NCpp0JXaZWkGGX/i7T3hUmQQSmUzmynxpO4Wg/ENRIVcEkKAfZZdKmFeFQEpM5bGRmBvY3B1B0INUTbGUOxca7KNyl9hSVtk/hmI/tIlCuadOUWTRlrENI8CEwo9f39KpcJ4q2JVh4RcZ21aX0IMgRcgXBExeblRh23iVpSUuDVJEEdSABI6geadzObvZRYVMt8NZy3Vqed6NMwdqEMMkgDXkbH50ZwKVJ6iokpEWMZtMUJcSKO4xMigLxvaaP0C0RxWCazBNaTTWZGJr1Yr1YIvFAUIM35UHxyH2TmSpbjZ1CTCk+lFA6BAJianbxCB8Sh6GKsnQVaFRfHlqlKVkoUCCHACRIg3HnS4MHKsoM3t1q92leaOIUrDnwnXlm3jmKucIwaO4U+4ZVmACdouZ9fyqywrDiToot4Pu1hSyJSUmDvB0PtXZX2ysSDYifeuTcLbD+LaQ5ORawFRfmY9Y+tdndSgWBj0qHP8NaTwKfE+EWhKTJ11O+nXy3McqHhKcIM73jenwNjRB1ClkakWsOfOCHLFuhN9j+LX2igrnDkLJUnXUKOtxNhzuL9NqnHk+MonexKx2JW8v75RypBUoaBCdTYaHYJ1Kjcgk1WwL3evd4sFDLaVHKnVLaAVFKDspRPxi5UsaSIZMdwWGyFAgKN4F8qbxfmrKf8AoFLz2EKWVmAO8UEDeG0Q4seq+6Poa6oyT0LKL+FD7eS4X3jC1HMkATBPwkCwypsEjoNhB0/4oIhAKdiZlSpMmVcidQIm0zAqN/BKFyDUXc9KfBOmgrgeNKSQSogCAAPhAHJMxrtuRfU02YPtgju1bqSkkzJsATBO5MXPMxXPnMIZ8gP1/OrGGwhDTpG4Qn3Vm+iDSShFjJy0O+F7e584KZWAtSIOWQDmidjlm39I50rcR7UPLUFBREEi1tOcW0I2odgGilxKv5b+cCY9Yj1qbG8NKCpIuAoEHmFiQfaKyhFMK7Ub/blOXSrKrcGACd4JsJ3SbfQUSsiUmYOoO/oalRhKw7hTyp7QGpBzA8TVAcUoxKQ9AkhxIhvEJBsSUylQ0VCgfjFXuPYLND6L5hJynMCBAkHeLAyJuJlQWaEcIwSsxH4VDKocwq/uCAQeYFMvAMItH3KylTWbMk7AkFOYf0kEoUOSjuKnJ1kZQayDeGMmQdjr1SdR+/ypswKg1ALiYGgmTfkNvSp8Ngmk2KTa4Jvr5eUHqKmGHRmgtJOkGJrnnydh3JaCmDxaeWXnyPWB9aIsOTp9belDUoMXIHSp2VqFjHppUiDQYSyDqajdYTGgPlUDC1fi+VWVERzpkTYHxsDa9ClqotjFJEz+sUIeWCdTWQ6I5r1a5xz+Rr1EahaebC0lJkSNRY0s47hqEKIdzwfhUACD59aYQuqfF+LobSUwlatkkSAeZ/SumODJ+io8ykGRpVtl093l2+gH+5oXmnXSrDKoF9Kq0BSzaGfsQ8lOMQASQQYnZZRrGx1E9a6W5jFAxHleJ/L6VxngWIyPoUNjXVsLiQ6mU5ZNozchtqOulcvOsjJWrCKOI/zhW90pkesV7E41tOUGAVHwjc+QiaHHhu5SoEWlJj/t0V61XxDRT4SSVXKFER4hfLI0keXKZqVJjUi1iVpVBObcQQAbnlqf9qo4zApWE+FSco3BEAyrf+nKPQVU4PxAla2c8qbKznUJMc7nUGa3wnF1rcUgLJSkhMwM05Y5AEGJplFofRDjcEghMASY230M721i1D3Ozs/CIAFp3JvNMOLwTniM3PTTmLbaa1BhcWpKxnGYGN5AOlo9LbfKmU3Q+1gAcQ4Xlz66k6bzp7VSfbhvKNSskxf4Egf/AHNNfFUpWYGmU3nVRNADhHAluRMkhXmTlv5wKrGVrJtgpvhZzXUBvJ0FFuIYUpyCPDdJ0vGht0UB6VvxpMHYCcp6QNP0PI1vxJcN2ObKUn1g/XTzAo3YcIo4XDhJAcBGpSfIxRg8KQq9he0aGY22NUeILzNsqGhzyFR8PKff3rdXEAlGX8Vr+V7/AK0rv4ZBJGGS0oqTodBt1H1M9auPtNC0wkLGa5GU2P1igqeIKUmTflOoKZk+v61ph8It/M654UZrzqTFgP1pGn9YGhpTjfCo2UPikabpVHmRMedDmHypZLb8gg5U6/S9Z4K4lKFNkgpzKCYvbKn5XUamZweGS5lQrI43BOoEOXnkRb5UlU2I8Fk50xJkneJAPIDWp1Y0NhSnlpSEpzEQZyje5sOpitDjEhaghVyfEBJg7HSw8q5TxviTqlLbdUSpSx3kknN3ZIAv+EEkgeVGHH2Ek/Tp2H7cM5ApDbyiZJAAOVM2KjMXF+m8US4J2hViwFNtw3mIUpStIE2AEG5Fp3riruLWAUJUQFCDBi1N2H7SuIw6W8OlGHQhMKvncUrfICDcncgkk7VWXEksC0noe+Mqj4SCrrt6UJQ6TrrUnD2yxh+8xP8AqKSM833sCZ8Sr++lUHcSoqmQAdBv9K50sjJYLneVmq+c/ua9TAoU8e0txOVtWU+cT0nagDuCKYDhy21NwfKNTTGldX8KRBzAFOl4MnYV0duoiViZg8CVmR8A1VFvKpMVw9QNr/X2px7S4od0hKYTBMACBMcvL60sPY3Lp5R+/wB3rRm5ZKdIpZIeFYQ5ioyAkSD12t768qOYF9QOUqUMpzchaOW0+fzoXgeIeK0a25D96+nvfacuFpN0jNzuk+GfMkVpW9jwqsDTw3tOQcipKhaCIkRNt4ty3FGsPiW3v9MgE66E3GnK9clceExexOo3Bvrv0n2o1wziYQUqUsnLaQTBSCCItMztM286nLi+oGGNx4MGFrcQ2VZgc15VcEmNwJGg96HcAfJcK0tJShZuo5swIEakZdR01ophOKhxMkjkoQDEbzN5mbbCqk3eyJJIAABUDmhXi+ke+lIm9MKXoewuLK03TmHNJSesEA2rd3hyF3TY8j+VJXD8OlC5bDgBgpIVMA6z5WkU88OeJTBOaN96Eo0JJOOUJfEgcO7kI+7VeDz/AFFT4QZpKYNvCdQQSNR0g0x8fwIdaVzSJHTcH3pKaxmQSBBE6WF/yp4u0WhLsi/xIpUFBIEDQ8zEKB6j6GgL2IgLTJIWPZQgj6UQw2JCvKb/AE/P5UPxrCQAn8SlT5AfnVI4wFrBG7iQUhBJhIEn6j3qu2oLcE2BFh6wKnIzFVrHT3rPDsOFOqmx2jl+tMKNfAuFA51Lgo2HMjeenLeiGNbcCAlOUJElRNgAJg/SiOCwgTlTEJQnQeV/096qY/EEmDEcuQF5PtEVyt2xOzbAnD8K4kqcUQuW1LAA/m7sDUj+U1q47l+9eQAjJllOsGYnWAB12qLjWKcMJaCSmBnkwZI+EA6WM71adWbIWlQSG9CZQUECfUxrtT/0ZFDs7gAFnLmUInOSUynyAoD2r4R3WJJIPduElCtpNymeYM21p54eUIGcCEkCEnaBzOvrVPH8XS6FJI+7v4djrE8hI151ozfbAHGznX2QhWYAqE2Gp+l62ViygpWmQ4lQKRskpIMkEXP9NuZ5GZ0lCom4/e9D3TBk3murZGWNBZ7Fuvw6+9JzAJTOl9QnRIEzNGcViDmCs0ze9j6ilRhZKk5B4goEbyqRA9665xbDpS0kFrNlSlOZO0CLgVHkko0PB/EK325XWvVJDfM/+hVepey8KUwG25RbBSRIGmk2Anfl/tQFi9EcOqYSSYEmNRAH7HrvTz0Qjsn7VLBSE7AC2ut78z50pYo6Xpj4xdsTyufX60tOOnY+o61uJYH5dkmG60SaxuUBKYvqdfKNNPz8qCoVt6k1bac8Iidf096q0JGVEjzhzSQOV50HIDT2rfCO5SCmdyItE7/v51Vc8JI1+lbtq9j6X/OsFPI0cIxhBbypQFHMlcwAoSIm1gPltTChkhRhKCoLEiwJEg+HXKqLxvPuk4BSgoEz1ifLXaYpn4LjiXCpRBSqSIMwUiyom9yBbT0qE0V2guyzleIsW1aAiIke2o6b86L4eUkQLbpm4/tO/kb0Ewb5CRIkBeUjoJ8XtFF2jAEGUk2PITYelRbEkXsSsBOabEG/KLwa5vxTKX1CIk8rTXQ8QsEBCvxSJ61zrjCFtvONm4kR03kU/FsbiNmMucoTtEnyNU38SFFatcv7mq6nSjMvQk2HrVZgwoq1Fp9TV6HchgwaAEXiVAe0D8zVnheEAfbT/L4leewqjg7yoQQm/uf8UX4C8O90Em5P0FTm2kwvQ7E687D60udqMV3LZCTClfEd/LyosxiLr8yB6ClXtMqVoCrgJk8pnQmo8eWQjHJWzB3DjNqsjPJvIsL7E39qkwpWoJAkCSJ2gxlHXTXzqBhGrezgBSeShp6VvjMUUoHeCFZlJnbwpF4HU/KqPwsiPjONCvxgJFhGgIF7i4sJgfnQbAYoSUk6p1uJPKdtK0x3wFQIPOJE3vY/vahzT8EECRtt+/1iqxjgWUqZ7FKUVTrtUTeGKjy6qIAq4l4XtI5aX/c1TcdUJ8U2PQxTkmkF8C0hooWnxqnU7QNQOc+eldCwOLLjMxJFrWOn76Vy7BvzM/hA+RH6mnDs9jyOoOv61zc8XVlo01gu5h/5bnz/AFrNXp8/cV6uXsx6ZzdLmw2+tWMM7lvF4686GtrqZt2/OvTksHFFhjGL7wHMN5Hr+lL+Magm2/1/2ouzih69L/4rXHYfMBGu/KalF9XRaX7IAJTtUzbsSRtpWmITEz5Vok2irkdMkEk+16nbvAEiJPK37FRHn0H0qzh0XPUfl+tqDGQWwicraT/MVD/pEKUPp+zRDByE5IgKNrT4Dr6QAI+tFWexzy28ApC0RiycoE+EFsuKUsxeEpOmpgb1Lw3gSvtQwYWjvEqU2FqnLmRnWbax4THpUZWUXIiROIGUBEeKcwm4sL9Rp5UZwqYRHTT+U/7zQ7hnZ9xSWXpSc+IVhwgyCHEKcSskxGUd2o2kwPSiXG8A5hG14jvW3m2lZHUoCkqQVBMJuTmupPKMw9JPjYr5IshfdGQTzkc7axS32hUlxKXJ8aZE8xsFDmP0pp7S8O+zoIdfYStMLCAo5lAkiySnc5vbpQ7hfYt7GtF9p1tCSpScqgTmym5EW1n2NNGDTDGcUrOeYomx5VrhlSlUdKbezfYdeOwxxIfaZQFFJ7wGxhOpmPxAVJwf+H6198VYlptpD4YS4UlYdcKkpGUAgBJUpKQZ1kRaa6LN+SNi3wlzKDO4NXeD47K5HMA+xo1wfsg4MRi0OhlYwSAXG15ilxLjaykoUBKFQkKC9QSORqHiHZZ5TmALbLWHVjE5W2ElRyBtOcrecIJWsoVmKomEgXi6NWb8y0MKMSAkubfmTQPjLJUCdZGYeVHsbwVWHw6yXm322nMjpQlSS2uU+Egk5viG4IkW1Ito7HYh3wLcYbcWlSkt5lFQblIkwnYqExIBOpqEYSTMuSOxGaWUpSBqPxb3PyE/Wp+Pla24JSACQYE3tvtNV0OgltQEAgGOioIHnas8VB7ogmwJVHWZH1p3tFdgPLmbUs66KGxnQxt5dKEuJE6+9FwEnMBa2h3Nj67+5odi2bmNjV0Slo0DpAg6ag1EtRI0/e378q0ki1ZKSaNE7JcCu8EG/SaZeCggcvXWl3AiFJJ5yfSmvDsZE+KCNjUeUvwou98OR/fpXqG/afP3/wAV6ufoX7ipNZSakyVEq1d1nn0W8GuDt5migfkRJ9gBQFt296JYZ4RYCpzRWEjTGYT0ND1tHly/zR7PmEnX0qFLE8uVZSDKKvAL7upUkzGlXVYfet8LhBM/Xaj2BR3jsYtCcFwzN8amglF9PuitR9kRPWkvHuhnHrem4xSlnaEIcIXPmjMPWhXCu0z6VYYBSAjBoWG5QTZSckr8fiVlsIjU61q1jC++FrS2slalrStGds57mUE3F5AJsQOVTlJCRg1Y99rOGQMJhW1BC3MViXUKCinKpfeqJBTcf60SPzoJ2pwykcExLRUQ7h3WkPrCiv7Q4AyC4orGa+ZKomxQBJFiE4/2pecxDbqnE5mT92UpgJJUkzBJmSlMydoteaXantfiMVhyw4GkJUoKc7lBSVqBEEkrVyB9BeNXTsX8bOp8awWHxWNVhH2EL/5QOB2SFiXVICQRpEkg9TVP+HuFcTw/hmXLBzOuzYlLrbqhlG5zuI9JpExf8UMeUkTh0lSSMyWlZh1BU4RbqDQRXbjE/wDKQlhIwf8AogNrgfdluFS4SoZTsReibox04ng+64LxNoiycesAf0/aWSn/ALSKz2RP/g2H/wD2WG/+a1STxLtxin2nmHAz3b60uOZUKBzJyRlJcMD7tMgg76Tabsx2ufwbSm2w042V95ldSVBKxlhSYUIMpB8wCIOpN0dHU+FpQrinGEufAWsIFf2llzN8qzx90K4lwVQsFHFkDlOEJArjqe2GKnGKzIzY5OR5RSZCQlSQG4UAiEqIBM6De5m4h25xbq8MtRaSvCklooQRqAkhWZSgqUpi0an01A6McOPpxAY4q4HEfZU4xYW3ELUuWYIVFhJRbofKui4Q5cUyh0BeI+yuEupBQnKHGgpOSTqSkzP4etcO7Q9uMRjGu4cSy22pWZwNIIK17KUVKO4BteUi5oi1/EjGl9Lx+zhaW1Nj7peXKtSVG3ezMoTeedqBujBmGcBba6toI9Ej9KJnDJvJso5ucA0usLhCUi3d2HkIj6UzsqCmk3v+X7NQmqOpMUOKsHOrJ8G3WNz1mTVJxU66jca/5puxWDCgU89KAO8NIsarCaaA0CnEA6Go0NHarquHmat4bhO9j607kkT62yHCAi6rzeev+9GBiIRBt5XFQIYyEpt061HiXY0qUv2ZZYNe9/q+Rr1U+9HSvU3UHY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3" descr="C:\Users\1\Pictures\фон\0_c98_893f60d7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596" y="214290"/>
            <a:ext cx="7572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Закончить предложения…</a:t>
            </a:r>
            <a:endParaRPr lang="ru-RU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1000108"/>
            <a:ext cx="65722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b="1" dirty="0" smtClean="0"/>
              <a:t>Я подвергаюсь стрессу, когда…</a:t>
            </a:r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ru-RU" sz="2400" b="1" dirty="0" smtClean="0"/>
              <a:t>Я смогу справиться со стрессом, потому что…</a:t>
            </a:r>
          </a:p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ru-RU" sz="2400" b="1" dirty="0" smtClean="0"/>
              <a:t>Я смогу справится со стрессом при помощи…</a:t>
            </a:r>
          </a:p>
          <a:p>
            <a:pPr marL="342900" indent="-342900">
              <a:lnSpc>
                <a:spcPct val="150000"/>
              </a:lnSpc>
              <a:buAutoNum type="arabicPeriod" startAt="4"/>
            </a:pPr>
            <a:r>
              <a:rPr lang="ru-RU" sz="2400" b="1" dirty="0" smtClean="0"/>
              <a:t>Лучше всего у меня получается…</a:t>
            </a:r>
          </a:p>
          <a:p>
            <a:pPr marL="342900" indent="-342900">
              <a:lnSpc>
                <a:spcPct val="150000"/>
              </a:lnSpc>
            </a:pPr>
            <a:r>
              <a:rPr lang="ru-RU" sz="2400" b="1" dirty="0" smtClean="0"/>
              <a:t>5.   У меня все получится, потому что…</a:t>
            </a:r>
            <a:endParaRPr lang="ru-RU" sz="2400" b="1" dirty="0"/>
          </a:p>
        </p:txBody>
      </p:sp>
      <p:pic>
        <p:nvPicPr>
          <p:cNvPr id="10" name="Рисунок 9" descr="Ty2jpg_7313603_1510305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3500438"/>
            <a:ext cx="3394712" cy="3143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6hw60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000108"/>
            <a:ext cx="5126055" cy="5126055"/>
          </a:xfrm>
        </p:spPr>
      </p:pic>
      <p:sp>
        <p:nvSpPr>
          <p:cNvPr id="29698" name="AutoShape 2" descr="data:image/jpeg;base64,/9j/4AAQSkZJRgABAQAAAQABAAD/2wCEAAkGBxQTEhUTEhQWFhQWFxgaGBgXGBwYGhoXFxgcHBoaHBwbHSggGh8lHRocIjEhJSkrLi4uGh8zODMsNygtLisBCgoKDg0OGhAQGywkICQsLCwsLCwsLCwsLCwsLCwsLCwsLCwsLCwsLCwsLCwsLCwsLCwsLCwsNzcsLCw3NzcsLP/AABEIAOAA4QMBIgACEQEDEQH/xAAbAAACAgMBAAAAAAAAAAAAAAAFBgMEAQIHAP/EAEMQAAEDAgQDBgMGBQIEBgMAAAECAxEAIQQSMUEFUWEGEyJxgZEyobEUI0LB0fAHUmJy4TPxFSSCoiVTkrK0wmR1g//EABkBAAMBAQEAAAAAAAAAAAAAAAECAwAEBf/EACERAAICAgMBAAMBAAAAAAAAAAABAhEhMQMSUUETImEy/9oADAMBAAIRAxEAPwDklZr1ZiqmPCtgaxWUprDIkQqK2K627q1RRQsY3imj+HXZdPEMZ3Li1JbS2pxeWMxCVJSEgkECSsEmDYHnIXEJron8ClAcQcE3OGXHX71mls0tGeJdgMMp3h62FvJw2NXlUlSklxH3ZWkpVlIvlMhWbp0DdueCcPwbjmGYdxSsW2USHSz3ZCkBf4UJWTCh610coIb4ClQIUl0EpNiAGFgyDcQVD3FW+1ilu4bjKH2wWmmpw6lIiSMKFlSVfiKXJuNCI2pRLFhv+GeGGKw7HfYnK7hnXVGWcwU2pkAD7mIhxUyCbC4vNXB9kP8AlsS6y66XmsacM0k93kI79DQUsBvMTCyTlIFtBXTmMfGJwrGVMLwrjmf8Q7sspyjoe8k/2igXZTGJZw+NW5B/8VfSmf5nMQhKP+5QrGtlPB9kkqxj2HOIfyNIbUFDucxKxcGWYjlAGtaYLskoN4txb7ySy48GsoaAU22kFBXmaMqM3iByApgbMY/HH/8AHb/9pqLBcYTiGXymQlfDmH7xq+nETMHX7sTQpGti+12ccebwBD7v/MjM9/pQ2gNlZLf3czmyoGbN8W+tQYPgae/GH7xyC+tvPCM+VHeRqjJPgH4ac+z+KS2xw9sgZ3G8o5hKWitR90pHqKWME8f+KJTt9re/9rtK4oZSfpYw/Y3NjHmC8+GkMsrSsBnMVOqdSpJJZykDutgD4rzag3BeBMvsYt7FYh9CMPin2ZbS2SUNLCUkjuVFSjInLA5AU74LiAOIQifF9oxCVdUtBSkjyHfD3oD2OSo4PiQS0l4niOL+7WApKvvUyCDra8dKakL2Ypo7MNqwhxIefvjUsIBDaQWVYpLSVkFrMFltQVsJ22oyjsaP+I/Y0Pu90MOHlLV3ZcnvCjImGwkA2MlJ0POxbg2KOF4fPdpkY1LZQU5Qku4hCDCbxlzSPIUSOHzcczZlDLgtvxS9EK5jfzArNJhU5L6JvF+EtNsYXEsPPuIxCcwDwbskpCknwNpIN+ZqgkxpTH2gxPf4DhzuVKO8aC8qBCU5m0nKkbATagCG7VHkSsrCTayUMWCZoelcG9HFt0H4nhlC4rRaeClmO8objpkRUuEfmxq8WhyrV1eSjlaoBIRJvWMQnLFXsThN01WWyo61VOybqiLvhWaj+zGvUaQvYBBNZis14VYga5anYarQCivBsNnVFLJ0h4q2FuHcAceENpk/veijf8Nn1CVZUnzmfOnHCpThcOlKRClCSaqtcYVoSepBrk/JL4M23oUMd/DzFIEhIVbQH6UDThMThXA4nvGnEGykykifyOkG3Ou28N4gVAX99/8ANTcT4c2+mFoBtrF6K5WL2+M5Bg+MvuPpfxLzjjiRCVFRSUiZ8OWMs7xE76Uy4ntAhacrq3VpMSlbzqkmOaSuFCdjUXFey3dGAfDsaDP8OVNNalpl1GNaDieMJWtCm1vBxCChKu+dlKFFJKRK9DlT7CrTOEBSQpTkFzvSO9cjvQQe8PiuqQDPMTS9wprIolVH2eJJCJM9ekmBNFponKK+Iv5DmUrvHcyxCj3zsqERBOe46edVMJgUtAobLiUltLRAedEtozZUfHoM6o/uNTs45sn4h61KHUlWUETuKW5CJVtGBhxLagpwKaCg2Q66MgUIUEwvwggCwtYcq0+y3CgpYUFFWbOvPmMyc85r5jvvRHChB1IrOOU2kTI0mh2YKBbOBCXO9CnQ5mWrMHnZlwICzOfcIRP9oqzgcKWgoNrdQFKUtQS84My1mVKMLuonU1ErGJEGdfnUj+NSNDM0HKXwKiQYvCgpKSt0pKw4R3zsd4FBYX8eoUAfMV5Liu87zvHu8y5c/fOZsszlnPMTeKjW8VeVW+EcLW6rkOewrOT9G6pFVvCQlCAVlDacraS4tQSmAISFKIFgBUwwCtYp0wnCmWxcZj1qypxAFkJ9tKXeyfetHOHmTyqu40CCK6A+hl3wlAE7iKWOLcL7tUTPKg8Dxmc64m33awaPcOUhaOtS8S4YFa0Hawi0WExTyqUTo4pU8k7ywlUTatQtKq0VhlE31rdjBEUawCTtmPs45/SvVa7mvULFOcTWwqIVImu05USTRXs9icqxOhoQKkZUQQQYIpJK1RSLpna+KwtltYMWFKz2JKVRYmdRIPrR/gznfYJNtNRQXH4QTdN9rxauSO6Y68GTgPEpAC0jzFMqHQIvIPvXIP8AizjSvDJA2k038B7TIfbM+FaBMHejKDWRXDIT7RPHJlTBJ096UGkrKySDA+L100oviVuPrBAytgWUfce0fKiOAw7aU3upcGeunyitD9UPfVUDsQ2CjNlCclzbUf5rONwaFJsJuFTpIEWj5etXeIvmVISgaakWNtDzioMKwtUBYk5AABYQNzGmk+1MCwdiOEtZCcquesKEEaesfOgmLwbjJzEKJOigb2MHSnwYMETMJiPO2n760P4jgcszcaQdYO9utNGYVIB4DAgjNnWEnMZm+gvHy6zRFsNZoUVEEXSfF4YP6c96uYXh3eJISItAIHKP8esVaPBEzBgKAsRaDfXnvQbybuhYxWGCFJQpJCZlInSSLE+d6ONYZtCMqhOU685/zUzvDzo4M4TATAvF9zqeu16s4Ph6fhUDmkmNBcbeQoN2ZzFdPFglaQoHJm5dRXTOGLBSI0pL4vwBGTMJBAJCRc/4otwHicpyqsvfoNqSaW0Cf7LAxvvcqGPLNyZ8yRUGN4y23aQpX72mhSuJFy+Ux1il+ElFhfDXMzNbdoSPDNzGlR8JbKiDt7VrxdzMvyoXg1ZFvGgmhDeJyq8VM7jXOqOMwCVDSjhl4ToGPOpVpU5ECo2sDBqZ5g1qoaUrIc3lXqx9lNepsAOVpqy23aTWmHRerT6xFq7bIJYKyRUjbc1GgURw8AUk5UV4odtjH2E44WHO6Wfu1c9jXR3sChwTa+9cUCr21ronYbjJX9w4b/hJ36Vz8kH/AKRpx8IuOcCBBykTyoNwrhhSsgTHP9adO0mH8Mfi+dQ8PwSwkGBJSZ3Py51ozdBTVWWsOkgxmEZQMpHTX98qkw2CKRMkEzroCCY1/d6tcNw83WnoOUeW1X1NwFIm5ghUEeVxuKBJyBTTAB8WsczG9iD7/nVzC4G4IVYEFMaidh71YwmDLiiFCYJkWj2AuD++hFlbaDkIgfhnpoOtYVyKn2QlB8MDceo/frSvxl6SM1iYn5/lFdLDacp5b1zLteoJWmLm2g2B39DpTwWTcbsJcFkoTlkWN/WOfpRdWHKgCUiZF486C9iMQFKCFawIOlvLzAp/fCUpk6b0Gss0sMTVeFeUyLkyBvy061WfbIN15desjrypnLaHSbRQfEYUpMJgqn5cqQykDgVZDKbba5jQ7Hsl1JUkd2qDEcqYH8CpVllQPQgJ99aq4lpItoN77VhlIU8JwUrIVmmNZEk+U0z4Hg41NVMMyUvRPhP50wvvpZTKvatJtsabfwkdUlpEfiNBwN699oLhzTNSJFIxUqIHE1AWqtLrSRShBmIbiqicUJiKO/Zs1VcZwsC4puy0xkVM4r1a930r1GzYOPoMVMkg628tPbaoE1uBXcIif7OdR4hzF/fcetWMNhFHW1R4QKBzAkdQY+lFcPjtlJSo84yn3H5g0GUii5w3hGYgD3roXCOBNNIC1BOfnQXsvggVBY22Ufod/YUdx6s1kgpIIncVyTm26DPwqLeWtSpGbKYFxOtEsPgysJItG85f9xU3DOEqWSdAYkEQP1FMLeEQlOUpI9yPcVkiU5+FTBYORy9Sfb9KvjBpi+nl+pqsl9DZkkAdNY6zUXEuOMJbKg6kAAn4oFFInTZZfxbbU5YKvn8qUO0XaLwykJXzg3j05W2rn+K46/isUEId7ttSwApUkCTAOk7/ADq/x7COYXJLgdKwopUkfyRnzi4KZ/FIubg3NWjxelIpJ5Oh8F7VjEMkCU2iDqLXn50q8YOdRUbGCOcTIAubz+Ve7PJCW5IuqT7nT5VjiijmtqY1FtZF9jr86ySUiij4b8AeLboVcAH5Cfe9/nR/tT2rU2goTClECL9b/WljC+GSYEHQHafF84vVfjqkqSHGzKkm3sfzj5VnFSkFw+jhwPtMcn3gSP6Rf/c0xYLFtPCRAO0a1xtvAd7hHFjEd061nPdfjOSxzlRmVbACLgXrPYnjzuHeCXVFTKjGYgwDrr6i3WtLj8JONnalYc3kSDvQrGYXkSaKs8TaUgHOkiNiD7VAhzvD4LDyioMmrQBfSU+I6jSon8OnFRmJBTTJjOH5gOnT8qDowxbVMR9TQY8ZFRGF7u3KwqTNVjEkruL+tUyOdLsZf00dNRg1MsWquoUawZMnadio8S/mtWk1gJpeq2GyDu69VnLXqYBxAorcJrAuav4XCFWgrtGSs0ZX4Y5Ve4Vg1KWD1qwxw6KZeF4IAAgCfrSSlSKLYf4UhIbACoVvtRfhXDY8ShJ+vpVbhuFFtraH/emFKoABFuYrlRHkkS4Z4JtEeVq1x3Eg2CbEdbek1QxmMABmI96SOP8AHLFIWSDvEx0M2NVjFywicYWWePcVzk5NrmLxsZ6ddjzpOx7wKiSdd/2az3uY+BYkaScpHqYHzqV5grHjaUr+tsAyPQZVfXrXXCCiUvwHPshRBSYUPDGWQRKjM8wba6Ryorw1zIUoQnxLTlUTdRSrYD4UpmD/ADfWqDaCoQ0sLKZMCyzzzJ1HUiU8yKcewfZlbii/iAbWSD0GvlQnJJWN2VZCjHB1d3mAI5ayOlUMTwdxZy5SSNPPf3n6cq6Bi1oYaUtyAlIk2k+QHM0gO8fxGIcIwoShH8ylAf5JPQEaVypSejQ5Gap7PuJMlEA6/Xbr00q+72aCmyoAydaHuOcRbCiVBzLltrYk32G1Hux3axvEfdLhDt4H4VaadelZxmsjS5G1g5dxXCLC+7JKVpsJHxJHWLx+9Iql9n7pKgtV/wAzvXX+2XZMYhHeIEOp+FQtPT97muYYvheRQ79QQevjJ/sRqr+5WVOoBNdHHNSQjneTbhWYDNJSCLQfEfl9fnXRuzXEe7ADhIJMBKviI5xrHsKRUY1CRDYya+NXiWeoOiD1FxPxGqycetKswPiVYGdBvfr70Z8fYG8M7q1jwoeG81C7hgZnWlDstxBQbTnkHYQR9abGMWDbU9P1rkfhJqngGvM5ZEev+KFqTBpi4m3ImL0DLSjOnuKn9KR0VlGtMtTKSOY+v0rVJ/cU4CPLFeNSLFRE0AmJr1YnpWK1Gs5Fg8ApSgItTvwvhyUpE61vhOHJTeiCU8qvKVj3WiIYZO4olw3CgaTHSqwolwt8zACajN4AroJcNF4t0Jq1jk+G5B8qGvPZFZjYeYj/ADVtrGocTYjziPrFIhWnsT+P4x26BmI28BMeREwaU3MG6T8Kh5i3zo92uUlC8ym1ODYqcIRPIJSAr/uoCw84r/Tw+HRIJBLXeE9Uh0uKX/0pNdnFiI0tG6OEvn4WlKnXLB9r/WpWeFYoGQ24gn+YZSfJRI+ZFWWscpPgexSxeO7aIbJ6JQ2Feyg2ak+xgqEYNCVKmFYwkFUcmSVuOf8ARVezJN0T9nuz2IexKe/RLepUe7cMjbNJWL8vlXY8KhKEwDAG00m9k8IppX3i0AqAyoQ0loAbEJ+Mj+8A2ptLnODXNOVsWTsXv4hcRDeGzFOdIWkLEx4VApVfYwTHUiuMcT4Ytru3mMQl1okZSFZHEH+pAMg2NxbytXdOP4RD7S2lpORaYMfIiNxqK4rxrsm9h15QoOJOkBQV6pi2uxNU4pLQ0S292ydIUiTdoo9So3B1mD6UC4GtaXkEGVFaQgSZCisQRB1231PmKrWDWSYB69K6B2G7FkOoxDywrIQpCESfFsVEiLchvF9i8mkhqrJ19twEDX2pK7b8Hw8h93MkD+TIj1UtQUelgabm3iBe1AO1rDTzeVxKikX8JMiLzAUJHmoAb1zReSa2c+GPwqT92xhOhdeed9Y7pCR6VOO0LqB4PsiRslKMiY//AKKE1RxfY4LGfDO50kFQE954eYygLI6pQsf1GgOOwbjIh1KgibEEFOb+4WBjYwa6VTHVDrw/tE4VBKkt3/8AIWU/JDhHyp84a+FJmVT1VPztXB8JiSFgg6dNuldf4NxBKmxkI5G0Xrn5o0yjjccBzFP2uZqkFZhERVdTySQkmD+96INNgDU+36VzgqgU83BrDaas4tAJ/OogqBTJ4ARuKioSa2cXNRkUwDOYV6oorNEILzV6TsJ6VCk1Ybpgiye1jrKil5GnIxv7VOvtqvKe7yZlCxvKTyUDr51nthwoONF1I8aBJ6p3ny1pBbcg1WMIyQe2TpfAO0qX2z35AcBggJIGsCVSQJ6gUeYaT8SgANiTt0/xXGGn1BZgxPXrP1rsDeCytN5ypUIQCB8SoSB5AdT7GpcsEtDRkmjbi/Dy4MzTYWrmqwHKBMJjmTSvisGu/eqU4ZAUlBDLMnZbhAznohJJ2UaZ18VSAEDU/gSYQI3UrVUCbm3LlQXimLJWnuyCRIBAkidkaZb7gSfkW421gLg2U8K4GzlCilUf6WFHc2An7x5R77KBrnWgiCYIog3iXA2SyG8K0f8AUfgrUqNm8wC3lTbOoDkNATNw3hjOHQVvkAADPJtNiEW1GhyJuowT4Qmbb/G8EtvvFyUiwzAjxAWSkCJIB0T8IO007l4R6KyXsQ8kTlaUgOGQpZK3XI+Jx1WiRb4RYnnrTa9xJKdQYjly5gb/AK0q4ntGxhmwQnKpaQoiAFBP4E5drAGLADL5HTC9sWy4ltxKgpRSnQk5lXyneQInlIBvNSae6GcLyG8ZxlQ0bJ0gAG8bTt5dKVeJYguTGFWpQB/HlkxKRCdpJBvzpvwuJaUmQpKk8wQRMbEWNqwMI0CCnwgXgDqD+/M+mjNIXRzzgrULWPsyo/mKiAetxoTeDsdqceAYk2SltSBeMxnSTt05/kauMMJlUjw/MwY1HkasNPNIBiE7nbfWjLkTDkuNPqi4APnb50K7RMd+33ZJSTGVaVZVBU2g7Gd9fUQRPGu2TYCg0CqBKiP5ZuRIuRM+52qjwrtkkrShYSptdgqMpCzolQMgSetpG1yvWWzdGsgt1D7JV3yVSDPfNgZ5Gi3EAhL1h/qAhwC4UDarCeKKIl9HfNEEd41dQESYzAd4NCpp0JXaZWkGGX/i7T3hUmQQSmUzmynxpO4Wg/ENRIVcEkKAfZZdKmFeFQEpM5bGRmBvY3B1B0INUTbGUOxca7KNyl9hSVtk/hmI/tIlCuadOUWTRlrENI8CEwo9f39KpcJ4q2JVh4RcZ21aX0IMgRcgXBExeblRh23iVpSUuDVJEEdSABI6geadzObvZRYVMt8NZy3Vqed6NMwdqEMMkgDXkbH50ZwKVJ6iokpEWMZtMUJcSKO4xMigLxvaaP0C0RxWCazBNaTTWZGJr1Yr1YIvFAUIM35UHxyH2TmSpbjZ1CTCk+lFA6BAJianbxCB8Sh6GKsnQVaFRfHlqlKVkoUCCHACRIg3HnS4MHKsoM3t1q92leaOIUrDnwnXlm3jmKucIwaO4U+4ZVmACdouZ9fyqywrDiToot4Pu1hSyJSUmDvB0PtXZX2ysSDYifeuTcLbD+LaQ5ORawFRfmY9Y+tdndSgWBj0qHP8NaTwKfE+EWhKTJ11O+nXy3McqHhKcIM73jenwNjRB1ClkakWsOfOCHLFuhN9j+LX2igrnDkLJUnXUKOtxNhzuL9NqnHk+MonexKx2JW8v75RypBUoaBCdTYaHYJ1Kjcgk1WwL3evd4sFDLaVHKnVLaAVFKDspRPxi5UsaSIZMdwWGyFAgKN4F8qbxfmrKf8AoFLz2EKWVmAO8UEDeG0Q4seq+6Poa6oyT0LKL+FD7eS4X3jC1HMkATBPwkCwypsEjoNhB0/4oIhAKdiZlSpMmVcidQIm0zAqN/BKFyDUXc9KfBOmgrgeNKSQSogCAAPhAHJMxrtuRfU02YPtgju1bqSkkzJsATBO5MXPMxXPnMIZ8gP1/OrGGwhDTpG4Qn3Vm+iDSShFjJy0O+F7e584KZWAtSIOWQDmidjlm39I50rcR7UPLUFBREEi1tOcW0I2odgGilxKv5b+cCY9Yj1qbG8NKCpIuAoEHmFiQfaKyhFMK7Ub/blOXSrKrcGACd4JsJ3SbfQUSsiUmYOoO/oalRhKw7hTyp7QGpBzA8TVAcUoxKQ9AkhxIhvEJBsSUylQ0VCgfjFXuPYLND6L5hJynMCBAkHeLAyJuJlQWaEcIwSsxH4VDKocwq/uCAQeYFMvAMItH3KylTWbMk7AkFOYf0kEoUOSjuKnJ1kZQayDeGMmQdjr1SdR+/ypswKg1ALiYGgmTfkNvSp8Ngmk2KTa4Jvr5eUHqKmGHRmgtJOkGJrnnydh3JaCmDxaeWXnyPWB9aIsOTp9belDUoMXIHSp2VqFjHppUiDQYSyDqajdYTGgPlUDC1fi+VWVERzpkTYHxsDa9ClqotjFJEz+sUIeWCdTWQ6I5r1a5xz+Rr1EahaebC0lJkSNRY0s47hqEKIdzwfhUACD59aYQuqfF+LobSUwlatkkSAeZ/SumODJ+io8ykGRpVtl093l2+gH+5oXmnXSrDKoF9Kq0BSzaGfsQ8lOMQASQQYnZZRrGx1E9a6W5jFAxHleJ/L6VxngWIyPoUNjXVsLiQ6mU5ZNozchtqOulcvOsjJWrCKOI/zhW90pkesV7E41tOUGAVHwjc+QiaHHhu5SoEWlJj/t0V61XxDRT4SSVXKFER4hfLI0keXKZqVJjUi1iVpVBObcQQAbnlqf9qo4zApWE+FSco3BEAyrf+nKPQVU4PxAla2c8qbKznUJMc7nUGa3wnF1rcUgLJSkhMwM05Y5AEGJplFofRDjcEghMASY230M721i1D3Ozs/CIAFp3JvNMOLwTniM3PTTmLbaa1BhcWpKxnGYGN5AOlo9LbfKmU3Q+1gAcQ4Xlz66k6bzp7VSfbhvKNSskxf4Egf/AHNNfFUpWYGmU3nVRNADhHAluRMkhXmTlv5wKrGVrJtgpvhZzXUBvJ0FFuIYUpyCPDdJ0vGht0UB6VvxpMHYCcp6QNP0PI1vxJcN2ObKUn1g/XTzAo3YcIo4XDhJAcBGpSfIxRg8KQq9he0aGY22NUeILzNsqGhzyFR8PKff3rdXEAlGX8Vr+V7/AK0rv4ZBJGGS0oqTodBt1H1M9auPtNC0wkLGa5GU2P1igqeIKUmTflOoKZk+v61ph8It/M654UZrzqTFgP1pGn9YGhpTjfCo2UPikabpVHmRMedDmHypZLb8gg5U6/S9Z4K4lKFNkgpzKCYvbKn5XUamZweGS5lQrI43BOoEOXnkRb5UlU2I8Fk50xJkneJAPIDWp1Y0NhSnlpSEpzEQZyje5sOpitDjEhaghVyfEBJg7HSw8q5TxviTqlLbdUSpSx3kknN3ZIAv+EEkgeVGHH2Ek/Tp2H7cM5ApDbyiZJAAOVM2KjMXF+m8US4J2hViwFNtw3mIUpStIE2AEG5Fp3riruLWAUJUQFCDBi1N2H7SuIw6W8OlGHQhMKvncUrfICDcncgkk7VWXEksC0noe+Mqj4SCrrt6UJQ6TrrUnD2yxh+8xP8AqKSM833sCZ8Sr++lUHcSoqmQAdBv9K50sjJYLneVmq+c/ua9TAoU8e0txOVtWU+cT0nagDuCKYDhy21NwfKNTTGldX8KRBzAFOl4MnYV0duoiViZg8CVmR8A1VFvKpMVw9QNr/X2px7S4od0hKYTBMACBMcvL60sPY3Lp5R+/wB3rRm5ZKdIpZIeFYQ5ioyAkSD12t768qOYF9QOUqUMpzchaOW0+fzoXgeIeK0a25D96+nvfacuFpN0jNzuk+GfMkVpW9jwqsDTw3tOQcipKhaCIkRNt4ty3FGsPiW3v9MgE66E3GnK9clceExexOo3Bvrv0n2o1wziYQUqUsnLaQTBSCCItMztM286nLi+oGGNx4MGFrcQ2VZgc15VcEmNwJGg96HcAfJcK0tJShZuo5swIEakZdR01ophOKhxMkjkoQDEbzN5mbbCqk3eyJJIAABUDmhXi+ke+lIm9MKXoewuLK03TmHNJSesEA2rd3hyF3TY8j+VJXD8OlC5bDgBgpIVMA6z5WkU88OeJTBOaN96Eo0JJOOUJfEgcO7kI+7VeDz/AFFT4QZpKYNvCdQQSNR0g0x8fwIdaVzSJHTcH3pKaxmQSBBE6WF/yp4u0WhLsi/xIpUFBIEDQ8zEKB6j6GgL2IgLTJIWPZQgj6UQw2JCvKb/AE/P5UPxrCQAn8SlT5AfnVI4wFrBG7iQUhBJhIEn6j3qu2oLcE2BFh6wKnIzFVrHT3rPDsOFOqmx2jl+tMKNfAuFA51Lgo2HMjeenLeiGNbcCAlOUJElRNgAJg/SiOCwgTlTEJQnQeV/096qY/EEmDEcuQF5PtEVyt2xOzbAnD8K4kqcUQuW1LAA/m7sDUj+U1q47l+9eQAjJllOsGYnWAB12qLjWKcMJaCSmBnkwZI+EA6WM71adWbIWlQSG9CZQUECfUxrtT/0ZFDs7gAFnLmUInOSUynyAoD2r4R3WJJIPduElCtpNymeYM21p54eUIGcCEkCEnaBzOvrVPH8XS6FJI+7v4djrE8hI151ozfbAHGznX2QhWYAqE2Gp+l62ViygpWmQ4lQKRskpIMkEXP9NuZ5GZ0lCom4/e9D3TBk3murZGWNBZ7Fuvw6+9JzAJTOl9QnRIEzNGcViDmCs0ze9j6ilRhZKk5B4goEbyqRA9665xbDpS0kFrNlSlOZO0CLgVHkko0PB/EK325XWvVJDfM/+hVepey8KUwG25RbBSRIGmk2Anfl/tQFi9EcOqYSSYEmNRAH7HrvTz0Qjsn7VLBSE7AC2ut78z50pYo6Xpj4xdsTyufX60tOOnY+o61uJYH5dkmG60SaxuUBKYvqdfKNNPz8qCoVt6k1bac8Iidf096q0JGVEjzhzSQOV50HIDT2rfCO5SCmdyItE7/v51Vc8JI1+lbtq9j6X/OsFPI0cIxhBbypQFHMlcwAoSIm1gPltTChkhRhKCoLEiwJEg+HXKqLxvPuk4BSgoEz1ifLXaYpn4LjiXCpRBSqSIMwUiyom9yBbT0qE0V2guyzleIsW1aAiIke2o6b86L4eUkQLbpm4/tO/kb0Ewb5CRIkBeUjoJ8XtFF2jAEGUk2PITYelRbEkXsSsBOabEG/KLwa5vxTKX1CIk8rTXQ8QsEBCvxSJ61zrjCFtvONm4kR03kU/FsbiNmMucoTtEnyNU38SFFatcv7mq6nSjMvQk2HrVZgwoq1Fp9TV6HchgwaAEXiVAe0D8zVnheEAfbT/L4leewqjg7yoQQm/uf8UX4C8O90Em5P0FTm2kwvQ7E687D60udqMV3LZCTClfEd/LyosxiLr8yB6ClXtMqVoCrgJk8pnQmo8eWQjHJWzB3DjNqsjPJvIsL7E39qkwpWoJAkCSJ2gxlHXTXzqBhGrezgBSeShp6VvjMUUoHeCFZlJnbwpF4HU/KqPwsiPjONCvxgJFhGgIF7i4sJgfnQbAYoSUk6p1uJPKdtK0x3wFQIPOJE3vY/vahzT8EECRtt+/1iqxjgWUqZ7FKUVTrtUTeGKjy6qIAq4l4XtI5aX/c1TcdUJ8U2PQxTkmkF8C0hooWnxqnU7QNQOc+eldCwOLLjMxJFrWOn76Vy7BvzM/hA+RH6mnDs9jyOoOv61zc8XVlo01gu5h/5bnz/AFrNXp8/cV6uXsx6ZzdLmw2+tWMM7lvF4686GtrqZt2/OvTksHFFhjGL7wHMN5Hr+lL+Magm2/1/2ouzih69L/4rXHYfMBGu/KalF9XRaX7IAJTtUzbsSRtpWmITEz5Vok2irkdMkEk+16nbvAEiJPK37FRHn0H0qzh0XPUfl+tqDGQWwicraT/MVD/pEKUPp+zRDByE5IgKNrT4Dr6QAI+tFWexzy28ApC0RiycoE+EFsuKUsxeEpOmpgb1Lw3gSvtQwYWjvEqU2FqnLmRnWbax4THpUZWUXIiROIGUBEeKcwm4sL9Rp5UZwqYRHTT+U/7zQ7hnZ9xSWXpSc+IVhwgyCHEKcSskxGUd2o2kwPSiXG8A5hG14jvW3m2lZHUoCkqQVBMJuTmupPKMw9JPjYr5IshfdGQTzkc7axS32hUlxKXJ8aZE8xsFDmP0pp7S8O+zoIdfYStMLCAo5lAkiySnc5vbpQ7hfYt7GtF9p1tCSpScqgTmym5EW1n2NNGDTDGcUrOeYomx5VrhlSlUdKbezfYdeOwxxIfaZQFFJ7wGxhOpmPxAVJwf+H6198VYlptpD4YS4UlYdcKkpGUAgBJUpKQZ1kRaa6LN+SNi3wlzKDO4NXeD47K5HMA+xo1wfsg4MRi0OhlYwSAXG15ilxLjaykoUBKFQkKC9QSORqHiHZZ5TmALbLWHVjE5W2ElRyBtOcrecIJWsoVmKomEgXi6NWb8y0MKMSAkubfmTQPjLJUCdZGYeVHsbwVWHw6yXm322nMjpQlSS2uU+Egk5viG4IkW1Ito7HYh3wLcYbcWlSkt5lFQblIkwnYqExIBOpqEYSTMuSOxGaWUpSBqPxb3PyE/Wp+Pla24JSACQYE3tvtNV0OgltQEAgGOioIHnas8VB7ogmwJVHWZH1p3tFdgPLmbUs66KGxnQxt5dKEuJE6+9FwEnMBa2h3Nj67+5odi2bmNjV0Slo0DpAg6ag1EtRI0/e378q0ki1ZKSaNE7JcCu8EG/SaZeCggcvXWl3AiFJJ5yfSmvDsZE+KCNjUeUvwou98OR/fpXqG/afP3/wAV6ufoX7ipNZSakyVEq1d1nn0W8GuDt5migfkRJ9gBQFt296JYZ4RYCpzRWEjTGYT0ND1tHly/zR7PmEnX0qFLE8uVZSDKKvAL7upUkzGlXVYfet8LhBM/Xaj2BR3jsYtCcFwzN8amglF9PuitR9kRPWkvHuhnHrem4xSlnaEIcIXPmjMPWhXCu0z6VYYBSAjBoWG5QTZSckr8fiVlsIjU61q1jC++FrS2slalrStGds57mUE3F5AJsQOVTlJCRg1Y99rOGQMJhW1BC3MViXUKCinKpfeqJBTcf60SPzoJ2pwykcExLRUQ7h3WkPrCiv7Q4AyC4orGa+ZKomxQBJFiE4/2pecxDbqnE5mT92UpgJJUkzBJmSlMydoteaXantfiMVhyw4GkJUoKc7lBSVqBEEkrVyB9BeNXTsX8bOp8awWHxWNVhH2EL/5QOB2SFiXVICQRpEkg9TVP+HuFcTw/hmXLBzOuzYlLrbqhlG5zuI9JpExf8UMeUkTh0lSSMyWlZh1BU4RbqDQRXbjE/wDKQlhIwf8AogNrgfdluFS4SoZTsReibox04ng+64LxNoiycesAf0/aWSn/ALSKz2RP/g2H/wD2WG/+a1STxLtxin2nmHAz3b60uOZUKBzJyRlJcMD7tMgg76Tabsx2ufwbSm2w042V95ldSVBKxlhSYUIMpB8wCIOpN0dHU+FpQrinGEufAWsIFf2llzN8qzx90K4lwVQsFHFkDlOEJArjqe2GKnGKzIzY5OR5RSZCQlSQG4UAiEqIBM6De5m4h25xbq8MtRaSvCklooQRqAkhWZSgqUpi0an01A6McOPpxAY4q4HEfZU4xYW3ELUuWYIVFhJRbofKui4Q5cUyh0BeI+yuEupBQnKHGgpOSTqSkzP4etcO7Q9uMRjGu4cSy22pWZwNIIK17KUVKO4BteUi5oi1/EjGl9Lx+zhaW1Nj7peXKtSVG3ezMoTeedqBujBmGcBba6toI9Ej9KJnDJvJso5ucA0usLhCUi3d2HkIj6UzsqCmk3v+X7NQmqOpMUOKsHOrJ8G3WNz1mTVJxU66jca/5puxWDCgU89KAO8NIsarCaaA0CnEA6Go0NHarquHmat4bhO9j607kkT62yHCAi6rzeev+9GBiIRBt5XFQIYyEpt061HiXY0qUv2ZZYNe9/q+Rr1U+9HSvU3UHY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3" descr="C:\Users\1\Pictures\фон\0_c98_893f60d7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6hw60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1071546"/>
            <a:ext cx="5572124" cy="55721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71604" y="142852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Спасибо за внимание!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Музыка\Documents\пед совет стрессоустойчивость\prezentatsiya_profilaktika_i_preodolenie_stressa\Слайд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1\Pictures\фон\0_c98_893f60d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Музыка\Documents\пед совет стрессоустойчивость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Музыка\Documents\пед совет стрессоустойчивость\prezentatsiya_profilaktika_i_preodolenie_stressa\Слайд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Музыка\Documents\пед совет стрессоустойчивость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Музыка\Documents\пед совет стрессоустойчивость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1\Pictures\фон\0_c98_893f60d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одержимое 5"/>
          <p:cNvGraphicFramePr>
            <a:graphicFrameLocks/>
          </p:cNvGraphicFramePr>
          <p:nvPr/>
        </p:nvGraphicFramePr>
        <p:xfrm>
          <a:off x="214281" y="857232"/>
          <a:ext cx="8929719" cy="5829427"/>
        </p:xfrm>
        <a:graphic>
          <a:graphicData uri="http://schemas.openxmlformats.org/drawingml/2006/table">
            <a:tbl>
              <a:tblPr/>
              <a:tblGrid>
                <a:gridCol w="4012484"/>
                <a:gridCol w="1068171"/>
                <a:gridCol w="1282717"/>
                <a:gridCol w="1282717"/>
                <a:gridCol w="1283630"/>
              </a:tblGrid>
              <a:tr h="868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Утверждения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Согласен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Скорее согласен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Скорее не согласен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Не согласен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4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1) Пожалуй, я человек нервный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4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2) Я очень беспокоюсь о своей работе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3) Я часто ощущаю нервное напряжение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9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4) Моя повседневная деятельность вызывает большое напряжение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9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5) Общаясь с людьми, я часто ощущаю нервное напряжение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9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6) К концу дня я совершенно истощен физически и психически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9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7) В моей семье часто возникают напряженные отношения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7158" y="214290"/>
            <a:ext cx="857256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Экспресс-диагностика подверженности профессиональному стрессу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Музыка\Documents\пед совет стрессоустойчивость\prezentatsiya_profilaktika_i_preodolenie_stressa\Слайд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Музыка\Documents\пед совет стрессоустойчивость\prezentatsiya_profilaktika_i_preodolenie_stressa\Слайд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Музыка\Documents\пед совет стрессоустойчивость\prezentatsiya_profilaktika_i_preodolenie_stressa\Слайд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166</Words>
  <Application>Microsoft Office PowerPoint</Application>
  <PresentationFormat>Экран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Музыка</dc:creator>
  <cp:lastModifiedBy>Музыка</cp:lastModifiedBy>
  <cp:revision>19</cp:revision>
  <dcterms:created xsi:type="dcterms:W3CDTF">2015-10-30T09:20:28Z</dcterms:created>
  <dcterms:modified xsi:type="dcterms:W3CDTF">2015-10-30T13:25:16Z</dcterms:modified>
</cp:coreProperties>
</file>