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307" r:id="rId6"/>
    <p:sldId id="308" r:id="rId7"/>
    <p:sldId id="309" r:id="rId8"/>
    <p:sldId id="281" r:id="rId9"/>
    <p:sldId id="279" r:id="rId10"/>
    <p:sldId id="260" r:id="rId11"/>
    <p:sldId id="299" r:id="rId12"/>
    <p:sldId id="300" r:id="rId13"/>
    <p:sldId id="301" r:id="rId14"/>
    <p:sldId id="288" r:id="rId15"/>
    <p:sldId id="302" r:id="rId16"/>
    <p:sldId id="303" r:id="rId17"/>
    <p:sldId id="304" r:id="rId18"/>
    <p:sldId id="305" r:id="rId19"/>
    <p:sldId id="30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000099"/>
    <a:srgbClr val="990000"/>
    <a:srgbClr val="669900"/>
    <a:srgbClr val="CC0000"/>
    <a:srgbClr val="FF5050"/>
    <a:srgbClr val="FFFF66"/>
    <a:srgbClr val="99CC00"/>
    <a:srgbClr val="F0F43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77" autoAdjust="0"/>
    <p:restoredTop sz="92796" autoAdjust="0"/>
  </p:normalViewPr>
  <p:slideViewPr>
    <p:cSldViewPr>
      <p:cViewPr>
        <p:scale>
          <a:sx n="75" d="100"/>
          <a:sy n="75" d="100"/>
        </p:scale>
        <p:origin x="-2664" y="-1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2955F1-C332-419B-A776-A7B93D71C262}" type="doc">
      <dgm:prSet loTypeId="urn:microsoft.com/office/officeart/2005/8/layout/orgChart1" loCatId="hierarchy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15A03F-4DC2-44B4-8684-C3881FDF0CDF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Научно-методический совет</a:t>
          </a:r>
          <a:endParaRPr lang="ru-RU" dirty="0"/>
        </a:p>
      </dgm:t>
    </dgm:pt>
    <dgm:pt modelId="{D42A9F0B-312B-4262-AED0-96F4CC38C7FE}" type="parTrans" cxnId="{76E1E76A-432E-45E1-96BC-A5D36651CAD8}">
      <dgm:prSet/>
      <dgm:spPr/>
      <dgm:t>
        <a:bodyPr/>
        <a:lstStyle/>
        <a:p>
          <a:endParaRPr lang="ru-RU"/>
        </a:p>
      </dgm:t>
    </dgm:pt>
    <dgm:pt modelId="{D1FC34B3-42AC-45BA-A4EE-7577AD1D3E20}" type="sibTrans" cxnId="{76E1E76A-432E-45E1-96BC-A5D36651CAD8}">
      <dgm:prSet/>
      <dgm:spPr/>
      <dgm:t>
        <a:bodyPr/>
        <a:lstStyle/>
        <a:p>
          <a:endParaRPr lang="ru-RU"/>
        </a:p>
      </dgm:t>
    </dgm:pt>
    <dgm:pt modelId="{59A5B9D0-B1CF-45E8-8A95-6F37FC912B8F}" type="asst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Школа волонтёров «Грата»</a:t>
          </a:r>
          <a:endParaRPr lang="ru-RU" dirty="0"/>
        </a:p>
      </dgm:t>
    </dgm:pt>
    <dgm:pt modelId="{BE638F14-EA7D-4B8F-8F27-CB99540CFDCE}" type="parTrans" cxnId="{6813542E-3D9D-4C18-986E-D053DF06419D}">
      <dgm:prSet/>
      <dgm:spPr/>
      <dgm:t>
        <a:bodyPr/>
        <a:lstStyle/>
        <a:p>
          <a:endParaRPr lang="ru-RU"/>
        </a:p>
      </dgm:t>
    </dgm:pt>
    <dgm:pt modelId="{FA5B0A01-80E4-470A-A368-274C3D2FF1D8}" type="sibTrans" cxnId="{6813542E-3D9D-4C18-986E-D053DF06419D}">
      <dgm:prSet/>
      <dgm:spPr/>
      <dgm:t>
        <a:bodyPr/>
        <a:lstStyle/>
        <a:p>
          <a:endParaRPr lang="ru-RU"/>
        </a:p>
      </dgm:t>
    </dgm:pt>
    <dgm:pt modelId="{7D142907-68F4-4E80-A706-96F0641FDDFD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Естественно-математическое отделение</a:t>
          </a:r>
          <a:endParaRPr lang="ru-RU" dirty="0"/>
        </a:p>
      </dgm:t>
    </dgm:pt>
    <dgm:pt modelId="{CA96D513-A032-4CE4-8C34-8DA97B3E3B8B}" type="parTrans" cxnId="{6446B6BE-75C0-4E33-A882-A215EF5412F8}">
      <dgm:prSet/>
      <dgm:spPr/>
      <dgm:t>
        <a:bodyPr/>
        <a:lstStyle/>
        <a:p>
          <a:endParaRPr lang="ru-RU"/>
        </a:p>
      </dgm:t>
    </dgm:pt>
    <dgm:pt modelId="{AAC77E3E-0A8B-40BE-BBA0-2218AD1C3CC7}" type="sibTrans" cxnId="{6446B6BE-75C0-4E33-A882-A215EF5412F8}">
      <dgm:prSet/>
      <dgm:spPr/>
      <dgm:t>
        <a:bodyPr/>
        <a:lstStyle/>
        <a:p>
          <a:endParaRPr lang="ru-RU"/>
        </a:p>
      </dgm:t>
    </dgm:pt>
    <dgm:pt modelId="{4B1776A4-76FD-446F-AA83-4FF42EC39FB1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Школа Учёного Зайца</a:t>
          </a:r>
          <a:endParaRPr lang="ru-RU" dirty="0"/>
        </a:p>
      </dgm:t>
    </dgm:pt>
    <dgm:pt modelId="{A8A37F7E-FC27-49D7-BFE1-C0993B5B4370}" type="parTrans" cxnId="{0F5DAA72-81E4-44DA-BD24-EB79B0169524}">
      <dgm:prSet/>
      <dgm:spPr/>
      <dgm:t>
        <a:bodyPr/>
        <a:lstStyle/>
        <a:p>
          <a:endParaRPr lang="ru-RU"/>
        </a:p>
      </dgm:t>
    </dgm:pt>
    <dgm:pt modelId="{6B2562B0-9B8A-4094-8DD9-2B8418C72778}" type="sibTrans" cxnId="{0F5DAA72-81E4-44DA-BD24-EB79B0169524}">
      <dgm:prSet/>
      <dgm:spPr/>
      <dgm:t>
        <a:bodyPr/>
        <a:lstStyle/>
        <a:p>
          <a:endParaRPr lang="ru-RU"/>
        </a:p>
      </dgm:t>
    </dgm:pt>
    <dgm:pt modelId="{709F0BDA-F811-4060-B533-9EA090328421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Гуманитарное отделение</a:t>
          </a:r>
          <a:endParaRPr lang="ru-RU" dirty="0"/>
        </a:p>
      </dgm:t>
    </dgm:pt>
    <dgm:pt modelId="{8D0D3D9E-4ECC-47BF-B98B-5015CE594D08}" type="parTrans" cxnId="{2BCF0624-D881-4F4C-9DB7-FF4A4934821F}">
      <dgm:prSet/>
      <dgm:spPr/>
      <dgm:t>
        <a:bodyPr/>
        <a:lstStyle/>
        <a:p>
          <a:endParaRPr lang="ru-RU"/>
        </a:p>
      </dgm:t>
    </dgm:pt>
    <dgm:pt modelId="{6BA16282-C872-46F6-A75B-68A66654B049}" type="sibTrans" cxnId="{2BCF0624-D881-4F4C-9DB7-FF4A4934821F}">
      <dgm:prSet/>
      <dgm:spPr/>
      <dgm:t>
        <a:bodyPr/>
        <a:lstStyle/>
        <a:p>
          <a:endParaRPr lang="ru-RU"/>
        </a:p>
      </dgm:t>
    </dgm:pt>
    <dgm:pt modelId="{D75E68EE-AA28-4219-A06A-BD1E96524FD0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Школьная академия наук</a:t>
          </a:r>
          <a:endParaRPr lang="ru-RU" dirty="0"/>
        </a:p>
      </dgm:t>
    </dgm:pt>
    <dgm:pt modelId="{C3843A94-EEAE-44F3-8AD1-2B6A5334E8C8}" type="parTrans" cxnId="{72140A4B-2806-4002-9E1E-40581678C0E2}">
      <dgm:prSet/>
      <dgm:spPr/>
      <dgm:t>
        <a:bodyPr/>
        <a:lstStyle/>
        <a:p>
          <a:endParaRPr lang="ru-RU"/>
        </a:p>
      </dgm:t>
    </dgm:pt>
    <dgm:pt modelId="{56A64974-ECD1-4E9C-81DD-BA5608DE23A0}" type="sibTrans" cxnId="{72140A4B-2806-4002-9E1E-40581678C0E2}">
      <dgm:prSet/>
      <dgm:spPr/>
      <dgm:t>
        <a:bodyPr/>
        <a:lstStyle/>
        <a:p>
          <a:endParaRPr lang="ru-RU"/>
        </a:p>
      </dgm:t>
    </dgm:pt>
    <dgm:pt modelId="{AD616475-748F-4B88-83AE-89E4C6481BDA}" type="pres">
      <dgm:prSet presAssocID="{FC2955F1-C332-419B-A776-A7B93D71C26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EFB8DE7-63CD-4B6F-ACD5-A2E3C400EE1E}" type="pres">
      <dgm:prSet presAssocID="{D75E68EE-AA28-4219-A06A-BD1E96524FD0}" presName="hierRoot1" presStyleCnt="0">
        <dgm:presLayoutVars>
          <dgm:hierBranch val="init"/>
        </dgm:presLayoutVars>
      </dgm:prSet>
      <dgm:spPr/>
    </dgm:pt>
    <dgm:pt modelId="{335EFE0B-0CAB-4DDF-924F-4A4E8D44AB19}" type="pres">
      <dgm:prSet presAssocID="{D75E68EE-AA28-4219-A06A-BD1E96524FD0}" presName="rootComposite1" presStyleCnt="0"/>
      <dgm:spPr/>
    </dgm:pt>
    <dgm:pt modelId="{C1C5277F-C199-4705-92FA-0C0D32A58047}" type="pres">
      <dgm:prSet presAssocID="{D75E68EE-AA28-4219-A06A-BD1E96524FD0}" presName="rootText1" presStyleLbl="node0" presStyleIdx="0" presStyleCnt="1" custLinFactNeighborX="2772" custLinFactNeighborY="-238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AFC08A-C39E-413B-9B90-20A776D7854A}" type="pres">
      <dgm:prSet presAssocID="{D75E68EE-AA28-4219-A06A-BD1E96524FD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9676B5C-0D55-4F4E-9D4C-5962DC3D9D63}" type="pres">
      <dgm:prSet presAssocID="{D75E68EE-AA28-4219-A06A-BD1E96524FD0}" presName="hierChild2" presStyleCnt="0"/>
      <dgm:spPr/>
    </dgm:pt>
    <dgm:pt modelId="{D9DB271C-BA1C-4A87-98E2-0EA45E543F04}" type="pres">
      <dgm:prSet presAssocID="{D42A9F0B-312B-4262-AED0-96F4CC38C7FE}" presName="Name37" presStyleLbl="parChTrans1D2" presStyleIdx="0" presStyleCnt="1"/>
      <dgm:spPr/>
      <dgm:t>
        <a:bodyPr/>
        <a:lstStyle/>
        <a:p>
          <a:endParaRPr lang="ru-RU"/>
        </a:p>
      </dgm:t>
    </dgm:pt>
    <dgm:pt modelId="{7C888844-346F-4F3B-8FCA-0E9EC81E9CF3}" type="pres">
      <dgm:prSet presAssocID="{2415A03F-4DC2-44B4-8684-C3881FDF0CDF}" presName="hierRoot2" presStyleCnt="0">
        <dgm:presLayoutVars>
          <dgm:hierBranch val="init"/>
        </dgm:presLayoutVars>
      </dgm:prSet>
      <dgm:spPr/>
    </dgm:pt>
    <dgm:pt modelId="{8B68030F-5155-43D6-A1D5-8B11FF6A79EC}" type="pres">
      <dgm:prSet presAssocID="{2415A03F-4DC2-44B4-8684-C3881FDF0CDF}" presName="rootComposite" presStyleCnt="0"/>
      <dgm:spPr/>
    </dgm:pt>
    <dgm:pt modelId="{B995381F-3CCA-4628-B4A5-D44955715B23}" type="pres">
      <dgm:prSet presAssocID="{2415A03F-4DC2-44B4-8684-C3881FDF0CDF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4D31D7-AB1B-4D56-93E1-57BD2FC00212}" type="pres">
      <dgm:prSet presAssocID="{2415A03F-4DC2-44B4-8684-C3881FDF0CDF}" presName="rootConnector" presStyleLbl="node2" presStyleIdx="0" presStyleCnt="1"/>
      <dgm:spPr/>
      <dgm:t>
        <a:bodyPr/>
        <a:lstStyle/>
        <a:p>
          <a:endParaRPr lang="ru-RU"/>
        </a:p>
      </dgm:t>
    </dgm:pt>
    <dgm:pt modelId="{E9092ADA-5031-486B-BEB2-F6E4CF9B7576}" type="pres">
      <dgm:prSet presAssocID="{2415A03F-4DC2-44B4-8684-C3881FDF0CDF}" presName="hierChild4" presStyleCnt="0"/>
      <dgm:spPr/>
    </dgm:pt>
    <dgm:pt modelId="{C3E98F42-96A4-48DB-9703-7F19B6EFE73F}" type="pres">
      <dgm:prSet presAssocID="{CA96D513-A032-4CE4-8C34-8DA97B3E3B8B}" presName="Name37" presStyleLbl="parChTrans1D3" presStyleIdx="0" presStyleCnt="4"/>
      <dgm:spPr/>
      <dgm:t>
        <a:bodyPr/>
        <a:lstStyle/>
        <a:p>
          <a:endParaRPr lang="ru-RU"/>
        </a:p>
      </dgm:t>
    </dgm:pt>
    <dgm:pt modelId="{176B2AE3-97E8-4A24-9EA0-BB8BA4B0E8AC}" type="pres">
      <dgm:prSet presAssocID="{7D142907-68F4-4E80-A706-96F0641FDDFD}" presName="hierRoot2" presStyleCnt="0">
        <dgm:presLayoutVars>
          <dgm:hierBranch val="init"/>
        </dgm:presLayoutVars>
      </dgm:prSet>
      <dgm:spPr/>
    </dgm:pt>
    <dgm:pt modelId="{13BA4FDD-93F5-418B-B536-F5F2EB15B70F}" type="pres">
      <dgm:prSet presAssocID="{7D142907-68F4-4E80-A706-96F0641FDDFD}" presName="rootComposite" presStyleCnt="0"/>
      <dgm:spPr/>
    </dgm:pt>
    <dgm:pt modelId="{C5840206-3F24-4CE9-B5B5-D770DA5190E2}" type="pres">
      <dgm:prSet presAssocID="{7D142907-68F4-4E80-A706-96F0641FDDFD}" presName="rootText" presStyleLbl="node3" presStyleIdx="0" presStyleCnt="3" custLinFactY="-42718" custLinFactNeighborX="5588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FAEA97-5B01-449B-900F-70BB6633A1A1}" type="pres">
      <dgm:prSet presAssocID="{7D142907-68F4-4E80-A706-96F0641FDDFD}" presName="rootConnector" presStyleLbl="node3" presStyleIdx="0" presStyleCnt="3"/>
      <dgm:spPr/>
      <dgm:t>
        <a:bodyPr/>
        <a:lstStyle/>
        <a:p>
          <a:endParaRPr lang="ru-RU"/>
        </a:p>
      </dgm:t>
    </dgm:pt>
    <dgm:pt modelId="{936C37BB-F86F-4A1E-932C-539CCDA8D488}" type="pres">
      <dgm:prSet presAssocID="{7D142907-68F4-4E80-A706-96F0641FDDFD}" presName="hierChild4" presStyleCnt="0"/>
      <dgm:spPr/>
    </dgm:pt>
    <dgm:pt modelId="{857F69F3-D288-4012-B1AE-BE5826E3986F}" type="pres">
      <dgm:prSet presAssocID="{7D142907-68F4-4E80-A706-96F0641FDDFD}" presName="hierChild5" presStyleCnt="0"/>
      <dgm:spPr/>
    </dgm:pt>
    <dgm:pt modelId="{8500B38A-BD22-4CD1-89DD-500723EDA8E8}" type="pres">
      <dgm:prSet presAssocID="{A8A37F7E-FC27-49D7-BFE1-C0993B5B4370}" presName="Name37" presStyleLbl="parChTrans1D3" presStyleIdx="1" presStyleCnt="4"/>
      <dgm:spPr/>
      <dgm:t>
        <a:bodyPr/>
        <a:lstStyle/>
        <a:p>
          <a:endParaRPr lang="ru-RU"/>
        </a:p>
      </dgm:t>
    </dgm:pt>
    <dgm:pt modelId="{23C758D9-1F25-4E89-93A9-06220135A583}" type="pres">
      <dgm:prSet presAssocID="{4B1776A4-76FD-446F-AA83-4FF42EC39FB1}" presName="hierRoot2" presStyleCnt="0">
        <dgm:presLayoutVars>
          <dgm:hierBranch val="init"/>
        </dgm:presLayoutVars>
      </dgm:prSet>
      <dgm:spPr/>
    </dgm:pt>
    <dgm:pt modelId="{F2B45CBE-6478-4F4F-BB7B-E80E4FFFCDD8}" type="pres">
      <dgm:prSet presAssocID="{4B1776A4-76FD-446F-AA83-4FF42EC39FB1}" presName="rootComposite" presStyleCnt="0"/>
      <dgm:spPr/>
    </dgm:pt>
    <dgm:pt modelId="{84F26D9F-425C-4886-A97C-102A029C874A}" type="pres">
      <dgm:prSet presAssocID="{4B1776A4-76FD-446F-AA83-4FF42EC39FB1}" presName="rootText" presStyleLbl="node3" presStyleIdx="1" presStyleCnt="3" custLinFactX="-92157" custLinFactY="-42977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FFA319-EB21-422A-B230-B4CCF5013302}" type="pres">
      <dgm:prSet presAssocID="{4B1776A4-76FD-446F-AA83-4FF42EC39FB1}" presName="rootConnector" presStyleLbl="node3" presStyleIdx="1" presStyleCnt="3"/>
      <dgm:spPr/>
      <dgm:t>
        <a:bodyPr/>
        <a:lstStyle/>
        <a:p>
          <a:endParaRPr lang="ru-RU"/>
        </a:p>
      </dgm:t>
    </dgm:pt>
    <dgm:pt modelId="{26A79F9B-15F0-4267-9022-CDBB6042977D}" type="pres">
      <dgm:prSet presAssocID="{4B1776A4-76FD-446F-AA83-4FF42EC39FB1}" presName="hierChild4" presStyleCnt="0"/>
      <dgm:spPr/>
    </dgm:pt>
    <dgm:pt modelId="{9605E9A3-A6BE-49D1-B181-C8336A006631}" type="pres">
      <dgm:prSet presAssocID="{4B1776A4-76FD-446F-AA83-4FF42EC39FB1}" presName="hierChild5" presStyleCnt="0"/>
      <dgm:spPr/>
    </dgm:pt>
    <dgm:pt modelId="{B0FD12EE-FC6E-4EE2-8F0E-505CE4BAF6FA}" type="pres">
      <dgm:prSet presAssocID="{8D0D3D9E-4ECC-47BF-B98B-5015CE594D08}" presName="Name37" presStyleLbl="parChTrans1D3" presStyleIdx="2" presStyleCnt="4"/>
      <dgm:spPr/>
      <dgm:t>
        <a:bodyPr/>
        <a:lstStyle/>
        <a:p>
          <a:endParaRPr lang="ru-RU"/>
        </a:p>
      </dgm:t>
    </dgm:pt>
    <dgm:pt modelId="{81FD71E9-0637-4D90-8EAF-F17087974FA7}" type="pres">
      <dgm:prSet presAssocID="{709F0BDA-F811-4060-B533-9EA090328421}" presName="hierRoot2" presStyleCnt="0">
        <dgm:presLayoutVars>
          <dgm:hierBranch val="init"/>
        </dgm:presLayoutVars>
      </dgm:prSet>
      <dgm:spPr/>
    </dgm:pt>
    <dgm:pt modelId="{6FCEE8D5-F36C-46B9-9884-C3A0084A2FE6}" type="pres">
      <dgm:prSet presAssocID="{709F0BDA-F811-4060-B533-9EA090328421}" presName="rootComposite" presStyleCnt="0"/>
      <dgm:spPr/>
    </dgm:pt>
    <dgm:pt modelId="{FB74FC9E-7B0C-41E8-B7D0-58F9A85ABBE1}" type="pres">
      <dgm:prSet presAssocID="{709F0BDA-F811-4060-B533-9EA090328421}" presName="rootText" presStyleLbl="node3" presStyleIdx="2" presStyleCnt="3" custLinFactY="-100000" custLinFactNeighborX="55889" custLinFactNeighborY="-1967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B20B02-8809-4272-BD4C-EC61E44D4D89}" type="pres">
      <dgm:prSet presAssocID="{709F0BDA-F811-4060-B533-9EA090328421}" presName="rootConnector" presStyleLbl="node3" presStyleIdx="2" presStyleCnt="3"/>
      <dgm:spPr/>
      <dgm:t>
        <a:bodyPr/>
        <a:lstStyle/>
        <a:p>
          <a:endParaRPr lang="ru-RU"/>
        </a:p>
      </dgm:t>
    </dgm:pt>
    <dgm:pt modelId="{88E547C4-4C53-4755-AEAD-AA968E8AA489}" type="pres">
      <dgm:prSet presAssocID="{709F0BDA-F811-4060-B533-9EA090328421}" presName="hierChild4" presStyleCnt="0"/>
      <dgm:spPr/>
    </dgm:pt>
    <dgm:pt modelId="{690DCC43-FA9E-407B-9242-17A729257CAC}" type="pres">
      <dgm:prSet presAssocID="{709F0BDA-F811-4060-B533-9EA090328421}" presName="hierChild5" presStyleCnt="0"/>
      <dgm:spPr/>
    </dgm:pt>
    <dgm:pt modelId="{A2C20990-4B9D-4BC2-A112-0190521FFC2A}" type="pres">
      <dgm:prSet presAssocID="{2415A03F-4DC2-44B4-8684-C3881FDF0CDF}" presName="hierChild5" presStyleCnt="0"/>
      <dgm:spPr/>
    </dgm:pt>
    <dgm:pt modelId="{BFB81C14-5E82-40D5-BC3F-F3F430CF4CB3}" type="pres">
      <dgm:prSet presAssocID="{BE638F14-EA7D-4B8F-8F27-CB99540CFDCE}" presName="Name111" presStyleLbl="parChTrans1D3" presStyleIdx="3" presStyleCnt="4"/>
      <dgm:spPr/>
      <dgm:t>
        <a:bodyPr/>
        <a:lstStyle/>
        <a:p>
          <a:endParaRPr lang="ru-RU"/>
        </a:p>
      </dgm:t>
    </dgm:pt>
    <dgm:pt modelId="{292FEDF6-2176-4EB7-B1FA-E01E218B911A}" type="pres">
      <dgm:prSet presAssocID="{59A5B9D0-B1CF-45E8-8A95-6F37FC912B8F}" presName="hierRoot3" presStyleCnt="0">
        <dgm:presLayoutVars>
          <dgm:hierBranch val="init"/>
        </dgm:presLayoutVars>
      </dgm:prSet>
      <dgm:spPr/>
    </dgm:pt>
    <dgm:pt modelId="{B72AFB10-E5EC-41DB-8AC1-27EB7D06D2D4}" type="pres">
      <dgm:prSet presAssocID="{59A5B9D0-B1CF-45E8-8A95-6F37FC912B8F}" presName="rootComposite3" presStyleCnt="0"/>
      <dgm:spPr/>
    </dgm:pt>
    <dgm:pt modelId="{CFE25E6C-8AC3-44B4-9B98-C348E6090699}" type="pres">
      <dgm:prSet presAssocID="{59A5B9D0-B1CF-45E8-8A95-6F37FC912B8F}" presName="rootText3" presStyleLbl="asst2" presStyleIdx="0" presStyleCnt="1" custLinFactNeighborX="-58860" custLinFactNeighborY="-125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F1A9BF-E493-4632-95E1-9E43876CB478}" type="pres">
      <dgm:prSet presAssocID="{59A5B9D0-B1CF-45E8-8A95-6F37FC912B8F}" presName="rootConnector3" presStyleLbl="asst2" presStyleIdx="0" presStyleCnt="1"/>
      <dgm:spPr/>
      <dgm:t>
        <a:bodyPr/>
        <a:lstStyle/>
        <a:p>
          <a:endParaRPr lang="ru-RU"/>
        </a:p>
      </dgm:t>
    </dgm:pt>
    <dgm:pt modelId="{D79E4C60-48A7-4993-AD10-83CD1E2A2F2E}" type="pres">
      <dgm:prSet presAssocID="{59A5B9D0-B1CF-45E8-8A95-6F37FC912B8F}" presName="hierChild6" presStyleCnt="0"/>
      <dgm:spPr/>
    </dgm:pt>
    <dgm:pt modelId="{6EF05A17-6CF5-4C54-911D-CB3ABD203353}" type="pres">
      <dgm:prSet presAssocID="{59A5B9D0-B1CF-45E8-8A95-6F37FC912B8F}" presName="hierChild7" presStyleCnt="0"/>
      <dgm:spPr/>
    </dgm:pt>
    <dgm:pt modelId="{E85F0177-CBF2-4AE7-8ADE-8AE9DB51B1E8}" type="pres">
      <dgm:prSet presAssocID="{D75E68EE-AA28-4219-A06A-BD1E96524FD0}" presName="hierChild3" presStyleCnt="0"/>
      <dgm:spPr/>
    </dgm:pt>
  </dgm:ptLst>
  <dgm:cxnLst>
    <dgm:cxn modelId="{544093A4-A8A9-420D-91DA-806F208E4BAF}" type="presOf" srcId="{D42A9F0B-312B-4262-AED0-96F4CC38C7FE}" destId="{D9DB271C-BA1C-4A87-98E2-0EA45E543F04}" srcOrd="0" destOrd="0" presId="urn:microsoft.com/office/officeart/2005/8/layout/orgChart1"/>
    <dgm:cxn modelId="{6067A30F-3A30-47C4-B61C-2E96F62BB5F9}" type="presOf" srcId="{FC2955F1-C332-419B-A776-A7B93D71C262}" destId="{AD616475-748F-4B88-83AE-89E4C6481BDA}" srcOrd="0" destOrd="0" presId="urn:microsoft.com/office/officeart/2005/8/layout/orgChart1"/>
    <dgm:cxn modelId="{38F263B8-158D-46FD-BAC4-A0C6D4A5080F}" type="presOf" srcId="{8D0D3D9E-4ECC-47BF-B98B-5015CE594D08}" destId="{B0FD12EE-FC6E-4EE2-8F0E-505CE4BAF6FA}" srcOrd="0" destOrd="0" presId="urn:microsoft.com/office/officeart/2005/8/layout/orgChart1"/>
    <dgm:cxn modelId="{05E7DEA0-1898-4D10-96B8-8287546A0E41}" type="presOf" srcId="{709F0BDA-F811-4060-B533-9EA090328421}" destId="{29B20B02-8809-4272-BD4C-EC61E44D4D89}" srcOrd="1" destOrd="0" presId="urn:microsoft.com/office/officeart/2005/8/layout/orgChart1"/>
    <dgm:cxn modelId="{C06345F9-9B9D-454E-AD02-63F862EB760E}" type="presOf" srcId="{59A5B9D0-B1CF-45E8-8A95-6F37FC912B8F}" destId="{ACF1A9BF-E493-4632-95E1-9E43876CB478}" srcOrd="1" destOrd="0" presId="urn:microsoft.com/office/officeart/2005/8/layout/orgChart1"/>
    <dgm:cxn modelId="{76E1E76A-432E-45E1-96BC-A5D36651CAD8}" srcId="{D75E68EE-AA28-4219-A06A-BD1E96524FD0}" destId="{2415A03F-4DC2-44B4-8684-C3881FDF0CDF}" srcOrd="0" destOrd="0" parTransId="{D42A9F0B-312B-4262-AED0-96F4CC38C7FE}" sibTransId="{D1FC34B3-42AC-45BA-A4EE-7577AD1D3E20}"/>
    <dgm:cxn modelId="{6813542E-3D9D-4C18-986E-D053DF06419D}" srcId="{2415A03F-4DC2-44B4-8684-C3881FDF0CDF}" destId="{59A5B9D0-B1CF-45E8-8A95-6F37FC912B8F}" srcOrd="0" destOrd="0" parTransId="{BE638F14-EA7D-4B8F-8F27-CB99540CFDCE}" sibTransId="{FA5B0A01-80E4-470A-A368-274C3D2FF1D8}"/>
    <dgm:cxn modelId="{2BCF0624-D881-4F4C-9DB7-FF4A4934821F}" srcId="{2415A03F-4DC2-44B4-8684-C3881FDF0CDF}" destId="{709F0BDA-F811-4060-B533-9EA090328421}" srcOrd="3" destOrd="0" parTransId="{8D0D3D9E-4ECC-47BF-B98B-5015CE594D08}" sibTransId="{6BA16282-C872-46F6-A75B-68A66654B049}"/>
    <dgm:cxn modelId="{6E7B5B8B-42EB-4646-8BB4-1516C6DD7A82}" type="presOf" srcId="{709F0BDA-F811-4060-B533-9EA090328421}" destId="{FB74FC9E-7B0C-41E8-B7D0-58F9A85ABBE1}" srcOrd="0" destOrd="0" presId="urn:microsoft.com/office/officeart/2005/8/layout/orgChart1"/>
    <dgm:cxn modelId="{FE89C143-E6D4-4833-822F-3B9393542712}" type="presOf" srcId="{59A5B9D0-B1CF-45E8-8A95-6F37FC912B8F}" destId="{CFE25E6C-8AC3-44B4-9B98-C348E6090699}" srcOrd="0" destOrd="0" presId="urn:microsoft.com/office/officeart/2005/8/layout/orgChart1"/>
    <dgm:cxn modelId="{6446B6BE-75C0-4E33-A882-A215EF5412F8}" srcId="{2415A03F-4DC2-44B4-8684-C3881FDF0CDF}" destId="{7D142907-68F4-4E80-A706-96F0641FDDFD}" srcOrd="1" destOrd="0" parTransId="{CA96D513-A032-4CE4-8C34-8DA97B3E3B8B}" sibTransId="{AAC77E3E-0A8B-40BE-BBA0-2218AD1C3CC7}"/>
    <dgm:cxn modelId="{BDCC9ACE-2EAA-45A0-A935-BA3A5BA50E83}" type="presOf" srcId="{D75E68EE-AA28-4219-A06A-BD1E96524FD0}" destId="{6CAFC08A-C39E-413B-9B90-20A776D7854A}" srcOrd="1" destOrd="0" presId="urn:microsoft.com/office/officeart/2005/8/layout/orgChart1"/>
    <dgm:cxn modelId="{3CE731D1-4C75-4C0D-90DC-C9FBADB420D7}" type="presOf" srcId="{CA96D513-A032-4CE4-8C34-8DA97B3E3B8B}" destId="{C3E98F42-96A4-48DB-9703-7F19B6EFE73F}" srcOrd="0" destOrd="0" presId="urn:microsoft.com/office/officeart/2005/8/layout/orgChart1"/>
    <dgm:cxn modelId="{AB25A6E0-A008-4B46-A4CA-89B6E74B12E7}" type="presOf" srcId="{D75E68EE-AA28-4219-A06A-BD1E96524FD0}" destId="{C1C5277F-C199-4705-92FA-0C0D32A58047}" srcOrd="0" destOrd="0" presId="urn:microsoft.com/office/officeart/2005/8/layout/orgChart1"/>
    <dgm:cxn modelId="{72140A4B-2806-4002-9E1E-40581678C0E2}" srcId="{FC2955F1-C332-419B-A776-A7B93D71C262}" destId="{D75E68EE-AA28-4219-A06A-BD1E96524FD0}" srcOrd="0" destOrd="0" parTransId="{C3843A94-EEAE-44F3-8AD1-2B6A5334E8C8}" sibTransId="{56A64974-ECD1-4E9C-81DD-BA5608DE23A0}"/>
    <dgm:cxn modelId="{DB9C5AE3-5D78-4AFB-A2A9-D02E4B06F86D}" type="presOf" srcId="{7D142907-68F4-4E80-A706-96F0641FDDFD}" destId="{80FAEA97-5B01-449B-900F-70BB6633A1A1}" srcOrd="1" destOrd="0" presId="urn:microsoft.com/office/officeart/2005/8/layout/orgChart1"/>
    <dgm:cxn modelId="{C0D4BE5E-5843-4DCC-B3B6-AD977F45679C}" type="presOf" srcId="{2415A03F-4DC2-44B4-8684-C3881FDF0CDF}" destId="{EE4D31D7-AB1B-4D56-93E1-57BD2FC00212}" srcOrd="1" destOrd="0" presId="urn:microsoft.com/office/officeart/2005/8/layout/orgChart1"/>
    <dgm:cxn modelId="{8200DD28-3B53-406B-9420-6C5EB6C0F76D}" type="presOf" srcId="{A8A37F7E-FC27-49D7-BFE1-C0993B5B4370}" destId="{8500B38A-BD22-4CD1-89DD-500723EDA8E8}" srcOrd="0" destOrd="0" presId="urn:microsoft.com/office/officeart/2005/8/layout/orgChart1"/>
    <dgm:cxn modelId="{0F5DAA72-81E4-44DA-BD24-EB79B0169524}" srcId="{2415A03F-4DC2-44B4-8684-C3881FDF0CDF}" destId="{4B1776A4-76FD-446F-AA83-4FF42EC39FB1}" srcOrd="2" destOrd="0" parTransId="{A8A37F7E-FC27-49D7-BFE1-C0993B5B4370}" sibTransId="{6B2562B0-9B8A-4094-8DD9-2B8418C72778}"/>
    <dgm:cxn modelId="{9CA059E2-AACF-418F-846D-AE55314EC71C}" type="presOf" srcId="{7D142907-68F4-4E80-A706-96F0641FDDFD}" destId="{C5840206-3F24-4CE9-B5B5-D770DA5190E2}" srcOrd="0" destOrd="0" presId="urn:microsoft.com/office/officeart/2005/8/layout/orgChart1"/>
    <dgm:cxn modelId="{8A7A5568-93FA-4B93-8A04-B690CC6833E6}" type="presOf" srcId="{2415A03F-4DC2-44B4-8684-C3881FDF0CDF}" destId="{B995381F-3CCA-4628-B4A5-D44955715B23}" srcOrd="0" destOrd="0" presId="urn:microsoft.com/office/officeart/2005/8/layout/orgChart1"/>
    <dgm:cxn modelId="{2C6861A8-CF3B-4470-A8B3-67C6286B666A}" type="presOf" srcId="{4B1776A4-76FD-446F-AA83-4FF42EC39FB1}" destId="{84F26D9F-425C-4886-A97C-102A029C874A}" srcOrd="0" destOrd="0" presId="urn:microsoft.com/office/officeart/2005/8/layout/orgChart1"/>
    <dgm:cxn modelId="{DCC0C648-20B3-45C2-A8FC-1A74AC0BC6CE}" type="presOf" srcId="{4B1776A4-76FD-446F-AA83-4FF42EC39FB1}" destId="{23FFA319-EB21-422A-B230-B4CCF5013302}" srcOrd="1" destOrd="0" presId="urn:microsoft.com/office/officeart/2005/8/layout/orgChart1"/>
    <dgm:cxn modelId="{EACC4268-38EE-49CE-AE61-EABE1AC40BF9}" type="presOf" srcId="{BE638F14-EA7D-4B8F-8F27-CB99540CFDCE}" destId="{BFB81C14-5E82-40D5-BC3F-F3F430CF4CB3}" srcOrd="0" destOrd="0" presId="urn:microsoft.com/office/officeart/2005/8/layout/orgChart1"/>
    <dgm:cxn modelId="{9FDB5157-B3DD-4DF9-97EC-EA37F45968BD}" type="presParOf" srcId="{AD616475-748F-4B88-83AE-89E4C6481BDA}" destId="{9EFB8DE7-63CD-4B6F-ACD5-A2E3C400EE1E}" srcOrd="0" destOrd="0" presId="urn:microsoft.com/office/officeart/2005/8/layout/orgChart1"/>
    <dgm:cxn modelId="{5183C92E-D177-4211-B6C5-451D7CCBF3C1}" type="presParOf" srcId="{9EFB8DE7-63CD-4B6F-ACD5-A2E3C400EE1E}" destId="{335EFE0B-0CAB-4DDF-924F-4A4E8D44AB19}" srcOrd="0" destOrd="0" presId="urn:microsoft.com/office/officeart/2005/8/layout/orgChart1"/>
    <dgm:cxn modelId="{776EC762-DE03-484E-9B06-90BC053B3454}" type="presParOf" srcId="{335EFE0B-0CAB-4DDF-924F-4A4E8D44AB19}" destId="{C1C5277F-C199-4705-92FA-0C0D32A58047}" srcOrd="0" destOrd="0" presId="urn:microsoft.com/office/officeart/2005/8/layout/orgChart1"/>
    <dgm:cxn modelId="{AF6AC0D4-48AE-4EA6-9BB6-5DB147E5A9D6}" type="presParOf" srcId="{335EFE0B-0CAB-4DDF-924F-4A4E8D44AB19}" destId="{6CAFC08A-C39E-413B-9B90-20A776D7854A}" srcOrd="1" destOrd="0" presId="urn:microsoft.com/office/officeart/2005/8/layout/orgChart1"/>
    <dgm:cxn modelId="{79785081-EB4A-4784-9612-738917D89574}" type="presParOf" srcId="{9EFB8DE7-63CD-4B6F-ACD5-A2E3C400EE1E}" destId="{D9676B5C-0D55-4F4E-9D4C-5962DC3D9D63}" srcOrd="1" destOrd="0" presId="urn:microsoft.com/office/officeart/2005/8/layout/orgChart1"/>
    <dgm:cxn modelId="{D3C36FF9-AFCA-40B1-81DD-DB316AEB9208}" type="presParOf" srcId="{D9676B5C-0D55-4F4E-9D4C-5962DC3D9D63}" destId="{D9DB271C-BA1C-4A87-98E2-0EA45E543F04}" srcOrd="0" destOrd="0" presId="urn:microsoft.com/office/officeart/2005/8/layout/orgChart1"/>
    <dgm:cxn modelId="{60812AC6-ECD8-481F-9002-2F5365E4393C}" type="presParOf" srcId="{D9676B5C-0D55-4F4E-9D4C-5962DC3D9D63}" destId="{7C888844-346F-4F3B-8FCA-0E9EC81E9CF3}" srcOrd="1" destOrd="0" presId="urn:microsoft.com/office/officeart/2005/8/layout/orgChart1"/>
    <dgm:cxn modelId="{7933DACA-2A52-457B-8BFE-CCA1A5A893BF}" type="presParOf" srcId="{7C888844-346F-4F3B-8FCA-0E9EC81E9CF3}" destId="{8B68030F-5155-43D6-A1D5-8B11FF6A79EC}" srcOrd="0" destOrd="0" presId="urn:microsoft.com/office/officeart/2005/8/layout/orgChart1"/>
    <dgm:cxn modelId="{721E0F71-67F4-4313-AA30-4608DF40F40C}" type="presParOf" srcId="{8B68030F-5155-43D6-A1D5-8B11FF6A79EC}" destId="{B995381F-3CCA-4628-B4A5-D44955715B23}" srcOrd="0" destOrd="0" presId="urn:microsoft.com/office/officeart/2005/8/layout/orgChart1"/>
    <dgm:cxn modelId="{71DA3F29-5235-419B-A341-C7B5142AD7BA}" type="presParOf" srcId="{8B68030F-5155-43D6-A1D5-8B11FF6A79EC}" destId="{EE4D31D7-AB1B-4D56-93E1-57BD2FC00212}" srcOrd="1" destOrd="0" presId="urn:microsoft.com/office/officeart/2005/8/layout/orgChart1"/>
    <dgm:cxn modelId="{9B0B9342-60F3-449E-A37A-E5D428964E14}" type="presParOf" srcId="{7C888844-346F-4F3B-8FCA-0E9EC81E9CF3}" destId="{E9092ADA-5031-486B-BEB2-F6E4CF9B7576}" srcOrd="1" destOrd="0" presId="urn:microsoft.com/office/officeart/2005/8/layout/orgChart1"/>
    <dgm:cxn modelId="{EAD05156-9B65-4531-BD68-404A7CBDFD67}" type="presParOf" srcId="{E9092ADA-5031-486B-BEB2-F6E4CF9B7576}" destId="{C3E98F42-96A4-48DB-9703-7F19B6EFE73F}" srcOrd="0" destOrd="0" presId="urn:microsoft.com/office/officeart/2005/8/layout/orgChart1"/>
    <dgm:cxn modelId="{9A294B92-46DA-456C-9E64-28C5763B0194}" type="presParOf" srcId="{E9092ADA-5031-486B-BEB2-F6E4CF9B7576}" destId="{176B2AE3-97E8-4A24-9EA0-BB8BA4B0E8AC}" srcOrd="1" destOrd="0" presId="urn:microsoft.com/office/officeart/2005/8/layout/orgChart1"/>
    <dgm:cxn modelId="{BF75843D-CFA6-4EA0-832C-5639088C2903}" type="presParOf" srcId="{176B2AE3-97E8-4A24-9EA0-BB8BA4B0E8AC}" destId="{13BA4FDD-93F5-418B-B536-F5F2EB15B70F}" srcOrd="0" destOrd="0" presId="urn:microsoft.com/office/officeart/2005/8/layout/orgChart1"/>
    <dgm:cxn modelId="{9408A08E-EC3C-4093-861A-DD8C3C8A53C0}" type="presParOf" srcId="{13BA4FDD-93F5-418B-B536-F5F2EB15B70F}" destId="{C5840206-3F24-4CE9-B5B5-D770DA5190E2}" srcOrd="0" destOrd="0" presId="urn:microsoft.com/office/officeart/2005/8/layout/orgChart1"/>
    <dgm:cxn modelId="{1EE14037-CF59-495E-874A-5BDE7ECBEE8D}" type="presParOf" srcId="{13BA4FDD-93F5-418B-B536-F5F2EB15B70F}" destId="{80FAEA97-5B01-449B-900F-70BB6633A1A1}" srcOrd="1" destOrd="0" presId="urn:microsoft.com/office/officeart/2005/8/layout/orgChart1"/>
    <dgm:cxn modelId="{83B384CC-A446-4EE7-85A1-7104CDEAC4BF}" type="presParOf" srcId="{176B2AE3-97E8-4A24-9EA0-BB8BA4B0E8AC}" destId="{936C37BB-F86F-4A1E-932C-539CCDA8D488}" srcOrd="1" destOrd="0" presId="urn:microsoft.com/office/officeart/2005/8/layout/orgChart1"/>
    <dgm:cxn modelId="{8BF40A87-93C5-4AD4-A2F8-D6077C92721A}" type="presParOf" srcId="{176B2AE3-97E8-4A24-9EA0-BB8BA4B0E8AC}" destId="{857F69F3-D288-4012-B1AE-BE5826E3986F}" srcOrd="2" destOrd="0" presId="urn:microsoft.com/office/officeart/2005/8/layout/orgChart1"/>
    <dgm:cxn modelId="{AE76C2B0-7271-4F05-B55F-0A33BE18F3DD}" type="presParOf" srcId="{E9092ADA-5031-486B-BEB2-F6E4CF9B7576}" destId="{8500B38A-BD22-4CD1-89DD-500723EDA8E8}" srcOrd="2" destOrd="0" presId="urn:microsoft.com/office/officeart/2005/8/layout/orgChart1"/>
    <dgm:cxn modelId="{72052E66-E60A-49CA-9F02-1F9FB6F27E1F}" type="presParOf" srcId="{E9092ADA-5031-486B-BEB2-F6E4CF9B7576}" destId="{23C758D9-1F25-4E89-93A9-06220135A583}" srcOrd="3" destOrd="0" presId="urn:microsoft.com/office/officeart/2005/8/layout/orgChart1"/>
    <dgm:cxn modelId="{96D23AD8-21F4-4746-844E-23AA57F1BA71}" type="presParOf" srcId="{23C758D9-1F25-4E89-93A9-06220135A583}" destId="{F2B45CBE-6478-4F4F-BB7B-E80E4FFFCDD8}" srcOrd="0" destOrd="0" presId="urn:microsoft.com/office/officeart/2005/8/layout/orgChart1"/>
    <dgm:cxn modelId="{A136E3FF-3F4E-4DC2-9E17-D3CE69C7A7CB}" type="presParOf" srcId="{F2B45CBE-6478-4F4F-BB7B-E80E4FFFCDD8}" destId="{84F26D9F-425C-4886-A97C-102A029C874A}" srcOrd="0" destOrd="0" presId="urn:microsoft.com/office/officeart/2005/8/layout/orgChart1"/>
    <dgm:cxn modelId="{2060C56F-5D2E-4A85-9D17-BBC5462E4AC3}" type="presParOf" srcId="{F2B45CBE-6478-4F4F-BB7B-E80E4FFFCDD8}" destId="{23FFA319-EB21-422A-B230-B4CCF5013302}" srcOrd="1" destOrd="0" presId="urn:microsoft.com/office/officeart/2005/8/layout/orgChart1"/>
    <dgm:cxn modelId="{7C0BA983-D1EC-4646-B105-D8CCCCC8546A}" type="presParOf" srcId="{23C758D9-1F25-4E89-93A9-06220135A583}" destId="{26A79F9B-15F0-4267-9022-CDBB6042977D}" srcOrd="1" destOrd="0" presId="urn:microsoft.com/office/officeart/2005/8/layout/orgChart1"/>
    <dgm:cxn modelId="{796525FA-A79A-4F1F-8A43-E48A5B418A2A}" type="presParOf" srcId="{23C758D9-1F25-4E89-93A9-06220135A583}" destId="{9605E9A3-A6BE-49D1-B181-C8336A006631}" srcOrd="2" destOrd="0" presId="urn:microsoft.com/office/officeart/2005/8/layout/orgChart1"/>
    <dgm:cxn modelId="{9ABA79F1-26AD-45F3-8CA1-5631FC02E19B}" type="presParOf" srcId="{E9092ADA-5031-486B-BEB2-F6E4CF9B7576}" destId="{B0FD12EE-FC6E-4EE2-8F0E-505CE4BAF6FA}" srcOrd="4" destOrd="0" presId="urn:microsoft.com/office/officeart/2005/8/layout/orgChart1"/>
    <dgm:cxn modelId="{2BD1F2A6-6E4F-451F-AC9C-CB08683B3E4F}" type="presParOf" srcId="{E9092ADA-5031-486B-BEB2-F6E4CF9B7576}" destId="{81FD71E9-0637-4D90-8EAF-F17087974FA7}" srcOrd="5" destOrd="0" presId="urn:microsoft.com/office/officeart/2005/8/layout/orgChart1"/>
    <dgm:cxn modelId="{AF9F1B9D-130A-4E06-BC90-FC923BDB142C}" type="presParOf" srcId="{81FD71E9-0637-4D90-8EAF-F17087974FA7}" destId="{6FCEE8D5-F36C-46B9-9884-C3A0084A2FE6}" srcOrd="0" destOrd="0" presId="urn:microsoft.com/office/officeart/2005/8/layout/orgChart1"/>
    <dgm:cxn modelId="{647B8E34-9D5C-4A06-B645-1130B7D502E9}" type="presParOf" srcId="{6FCEE8D5-F36C-46B9-9884-C3A0084A2FE6}" destId="{FB74FC9E-7B0C-41E8-B7D0-58F9A85ABBE1}" srcOrd="0" destOrd="0" presId="urn:microsoft.com/office/officeart/2005/8/layout/orgChart1"/>
    <dgm:cxn modelId="{2A66CC06-660A-4B7E-9CEA-55B5A1C9819C}" type="presParOf" srcId="{6FCEE8D5-F36C-46B9-9884-C3A0084A2FE6}" destId="{29B20B02-8809-4272-BD4C-EC61E44D4D89}" srcOrd="1" destOrd="0" presId="urn:microsoft.com/office/officeart/2005/8/layout/orgChart1"/>
    <dgm:cxn modelId="{09C6F595-D742-4591-A7BD-CE0BFD467F29}" type="presParOf" srcId="{81FD71E9-0637-4D90-8EAF-F17087974FA7}" destId="{88E547C4-4C53-4755-AEAD-AA968E8AA489}" srcOrd="1" destOrd="0" presId="urn:microsoft.com/office/officeart/2005/8/layout/orgChart1"/>
    <dgm:cxn modelId="{A3C9980E-C7D0-4351-BEA4-CA6B466BD939}" type="presParOf" srcId="{81FD71E9-0637-4D90-8EAF-F17087974FA7}" destId="{690DCC43-FA9E-407B-9242-17A729257CAC}" srcOrd="2" destOrd="0" presId="urn:microsoft.com/office/officeart/2005/8/layout/orgChart1"/>
    <dgm:cxn modelId="{5DD2C253-B835-489E-9FB6-8B41CC906A4B}" type="presParOf" srcId="{7C888844-346F-4F3B-8FCA-0E9EC81E9CF3}" destId="{A2C20990-4B9D-4BC2-A112-0190521FFC2A}" srcOrd="2" destOrd="0" presId="urn:microsoft.com/office/officeart/2005/8/layout/orgChart1"/>
    <dgm:cxn modelId="{7B8C6620-0330-4180-AEC2-B120161A49D6}" type="presParOf" srcId="{A2C20990-4B9D-4BC2-A112-0190521FFC2A}" destId="{BFB81C14-5E82-40D5-BC3F-F3F430CF4CB3}" srcOrd="0" destOrd="0" presId="urn:microsoft.com/office/officeart/2005/8/layout/orgChart1"/>
    <dgm:cxn modelId="{24DBCEAB-96F6-40A6-83CA-33FC298577B7}" type="presParOf" srcId="{A2C20990-4B9D-4BC2-A112-0190521FFC2A}" destId="{292FEDF6-2176-4EB7-B1FA-E01E218B911A}" srcOrd="1" destOrd="0" presId="urn:microsoft.com/office/officeart/2005/8/layout/orgChart1"/>
    <dgm:cxn modelId="{BC695BB7-CE03-49F2-8FAA-F2F3949B0A11}" type="presParOf" srcId="{292FEDF6-2176-4EB7-B1FA-E01E218B911A}" destId="{B72AFB10-E5EC-41DB-8AC1-27EB7D06D2D4}" srcOrd="0" destOrd="0" presId="urn:microsoft.com/office/officeart/2005/8/layout/orgChart1"/>
    <dgm:cxn modelId="{5E36B187-31BD-41F1-94A0-598D64C53E4B}" type="presParOf" srcId="{B72AFB10-E5EC-41DB-8AC1-27EB7D06D2D4}" destId="{CFE25E6C-8AC3-44B4-9B98-C348E6090699}" srcOrd="0" destOrd="0" presId="urn:microsoft.com/office/officeart/2005/8/layout/orgChart1"/>
    <dgm:cxn modelId="{1B529FFF-159D-4431-B162-4F06B728705D}" type="presParOf" srcId="{B72AFB10-E5EC-41DB-8AC1-27EB7D06D2D4}" destId="{ACF1A9BF-E493-4632-95E1-9E43876CB478}" srcOrd="1" destOrd="0" presId="urn:microsoft.com/office/officeart/2005/8/layout/orgChart1"/>
    <dgm:cxn modelId="{4F3B1060-1ED7-4885-94A3-E272D202DB24}" type="presParOf" srcId="{292FEDF6-2176-4EB7-B1FA-E01E218B911A}" destId="{D79E4C60-48A7-4993-AD10-83CD1E2A2F2E}" srcOrd="1" destOrd="0" presId="urn:microsoft.com/office/officeart/2005/8/layout/orgChart1"/>
    <dgm:cxn modelId="{58A7285F-7D75-4125-8FD9-65AE7EAAD9C1}" type="presParOf" srcId="{292FEDF6-2176-4EB7-B1FA-E01E218B911A}" destId="{6EF05A17-6CF5-4C54-911D-CB3ABD203353}" srcOrd="2" destOrd="0" presId="urn:microsoft.com/office/officeart/2005/8/layout/orgChart1"/>
    <dgm:cxn modelId="{2A65A3D9-01BA-4595-AA9D-A0454688C0FE}" type="presParOf" srcId="{9EFB8DE7-63CD-4B6F-ACD5-A2E3C400EE1E}" destId="{E85F0177-CBF2-4AE7-8ADE-8AE9DB51B1E8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AA7137-259F-470B-9CA2-700D8BDA1538}" type="doc">
      <dgm:prSet loTypeId="urn:microsoft.com/office/officeart/2005/8/layout/orgChart1" loCatId="hierarchy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880FF9-1FFE-4392-9C7C-E1F8484D7D89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Структура ШАНС</a:t>
          </a:r>
          <a:endParaRPr lang="ru-RU" dirty="0"/>
        </a:p>
      </dgm:t>
    </dgm:pt>
    <dgm:pt modelId="{AA7FAAAB-DE6D-4CBF-8636-ECA1F184A0BB}" type="parTrans" cxnId="{BCBADC05-3896-4DF5-A139-D84B56753F72}">
      <dgm:prSet/>
      <dgm:spPr/>
      <dgm:t>
        <a:bodyPr/>
        <a:lstStyle/>
        <a:p>
          <a:endParaRPr lang="ru-RU"/>
        </a:p>
      </dgm:t>
    </dgm:pt>
    <dgm:pt modelId="{0A47B75D-98C7-44FF-8744-0474EE88460A}" type="sibTrans" cxnId="{BCBADC05-3896-4DF5-A139-D84B56753F72}">
      <dgm:prSet/>
      <dgm:spPr/>
      <dgm:t>
        <a:bodyPr/>
        <a:lstStyle/>
        <a:p>
          <a:endParaRPr lang="ru-RU"/>
        </a:p>
      </dgm:t>
    </dgm:pt>
    <dgm:pt modelId="{C3322C19-B771-4D1C-9261-566D0FA44B94}" type="pres">
      <dgm:prSet presAssocID="{4DAA7137-259F-470B-9CA2-700D8BDA15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E821D3F-DDCC-4AA7-B521-D8AD54631A68}" type="pres">
      <dgm:prSet presAssocID="{80880FF9-1FFE-4392-9C7C-E1F8484D7D89}" presName="hierRoot1" presStyleCnt="0">
        <dgm:presLayoutVars>
          <dgm:hierBranch val="init"/>
        </dgm:presLayoutVars>
      </dgm:prSet>
      <dgm:spPr/>
    </dgm:pt>
    <dgm:pt modelId="{4BB317DC-4CB4-4E57-9A11-AB145DB3D05C}" type="pres">
      <dgm:prSet presAssocID="{80880FF9-1FFE-4392-9C7C-E1F8484D7D89}" presName="rootComposite1" presStyleCnt="0"/>
      <dgm:spPr/>
    </dgm:pt>
    <dgm:pt modelId="{79B5A371-33A0-45F0-A557-D9837B861340}" type="pres">
      <dgm:prSet presAssocID="{80880FF9-1FFE-4392-9C7C-E1F8484D7D89}" presName="rootText1" presStyleLbl="node0" presStyleIdx="0" presStyleCnt="1" custLinFactNeighborX="-8181" custLinFactNeighborY="35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B7E93D-41E1-4109-AD41-E19C576FE78A}" type="pres">
      <dgm:prSet presAssocID="{80880FF9-1FFE-4392-9C7C-E1F8484D7D8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B4AA5DE-7FCD-40E9-9632-A827A8CF8D23}" type="pres">
      <dgm:prSet presAssocID="{80880FF9-1FFE-4392-9C7C-E1F8484D7D89}" presName="hierChild2" presStyleCnt="0"/>
      <dgm:spPr/>
    </dgm:pt>
    <dgm:pt modelId="{9A624900-F0C7-4D1E-8ADA-1DCF17AEA7F2}" type="pres">
      <dgm:prSet presAssocID="{80880FF9-1FFE-4392-9C7C-E1F8484D7D89}" presName="hierChild3" presStyleCnt="0"/>
      <dgm:spPr/>
    </dgm:pt>
  </dgm:ptLst>
  <dgm:cxnLst>
    <dgm:cxn modelId="{1561D7C1-B65C-448A-B318-F503F8415EA2}" type="presOf" srcId="{80880FF9-1FFE-4392-9C7C-E1F8484D7D89}" destId="{79B5A371-33A0-45F0-A557-D9837B861340}" srcOrd="0" destOrd="0" presId="urn:microsoft.com/office/officeart/2005/8/layout/orgChart1"/>
    <dgm:cxn modelId="{BCBADC05-3896-4DF5-A139-D84B56753F72}" srcId="{4DAA7137-259F-470B-9CA2-700D8BDA1538}" destId="{80880FF9-1FFE-4392-9C7C-E1F8484D7D89}" srcOrd="0" destOrd="0" parTransId="{AA7FAAAB-DE6D-4CBF-8636-ECA1F184A0BB}" sibTransId="{0A47B75D-98C7-44FF-8744-0474EE88460A}"/>
    <dgm:cxn modelId="{D02B5CF8-46B3-4CB5-946F-23D02587C7DE}" type="presOf" srcId="{4DAA7137-259F-470B-9CA2-700D8BDA1538}" destId="{C3322C19-B771-4D1C-9261-566D0FA44B94}" srcOrd="0" destOrd="0" presId="urn:microsoft.com/office/officeart/2005/8/layout/orgChart1"/>
    <dgm:cxn modelId="{7D99F731-52EB-4CFF-8D58-81DB271BF37A}" type="presOf" srcId="{80880FF9-1FFE-4392-9C7C-E1F8484D7D89}" destId="{45B7E93D-41E1-4109-AD41-E19C576FE78A}" srcOrd="1" destOrd="0" presId="urn:microsoft.com/office/officeart/2005/8/layout/orgChart1"/>
    <dgm:cxn modelId="{D64D9470-37E0-426B-A6C0-BFC3228C0195}" type="presParOf" srcId="{C3322C19-B771-4D1C-9261-566D0FA44B94}" destId="{BE821D3F-DDCC-4AA7-B521-D8AD54631A68}" srcOrd="0" destOrd="0" presId="urn:microsoft.com/office/officeart/2005/8/layout/orgChart1"/>
    <dgm:cxn modelId="{D33C8A4A-B716-4926-ADB4-38B2D8887CBD}" type="presParOf" srcId="{BE821D3F-DDCC-4AA7-B521-D8AD54631A68}" destId="{4BB317DC-4CB4-4E57-9A11-AB145DB3D05C}" srcOrd="0" destOrd="0" presId="urn:microsoft.com/office/officeart/2005/8/layout/orgChart1"/>
    <dgm:cxn modelId="{38721FE4-4CFA-4828-BC6B-ED9B6465D258}" type="presParOf" srcId="{4BB317DC-4CB4-4E57-9A11-AB145DB3D05C}" destId="{79B5A371-33A0-45F0-A557-D9837B861340}" srcOrd="0" destOrd="0" presId="urn:microsoft.com/office/officeart/2005/8/layout/orgChart1"/>
    <dgm:cxn modelId="{E8C95E4A-E618-45C7-A103-8A56BEA3F09F}" type="presParOf" srcId="{4BB317DC-4CB4-4E57-9A11-AB145DB3D05C}" destId="{45B7E93D-41E1-4109-AD41-E19C576FE78A}" srcOrd="1" destOrd="0" presId="urn:microsoft.com/office/officeart/2005/8/layout/orgChart1"/>
    <dgm:cxn modelId="{8D490268-8AA6-435F-9081-F494339BD750}" type="presParOf" srcId="{BE821D3F-DDCC-4AA7-B521-D8AD54631A68}" destId="{2B4AA5DE-7FCD-40E9-9632-A827A8CF8D23}" srcOrd="1" destOrd="0" presId="urn:microsoft.com/office/officeart/2005/8/layout/orgChart1"/>
    <dgm:cxn modelId="{E57DCC51-B9F8-4B15-B809-4661E33C35B1}" type="presParOf" srcId="{BE821D3F-DDCC-4AA7-B521-D8AD54631A68}" destId="{9A624900-F0C7-4D1E-8ADA-1DCF17AEA7F2}" srcOrd="2" destOrd="0" presId="urn:microsoft.com/office/officeart/2005/8/layout/orgChar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845D86-4F33-4505-A0E9-6FEC57AEC9F0}" type="doc">
      <dgm:prSet loTypeId="urn:microsoft.com/office/officeart/2005/8/layout/chevron2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874AF4-92B8-4BFA-8824-38947E6F9E56}">
      <dgm:prSet phldrT="[Текст]" phldr="1"/>
      <dgm:spPr/>
      <dgm:t>
        <a:bodyPr/>
        <a:lstStyle/>
        <a:p>
          <a:endParaRPr lang="ru-RU" dirty="0"/>
        </a:p>
      </dgm:t>
    </dgm:pt>
    <dgm:pt modelId="{7D089A9B-9160-4914-9383-6F4B35CED6FA}" type="parTrans" cxnId="{F607DF7B-F3C0-4655-8C28-0D370F5BAABE}">
      <dgm:prSet/>
      <dgm:spPr/>
      <dgm:t>
        <a:bodyPr/>
        <a:lstStyle/>
        <a:p>
          <a:endParaRPr lang="ru-RU"/>
        </a:p>
      </dgm:t>
    </dgm:pt>
    <dgm:pt modelId="{21074E64-8AAA-44F5-804F-414453619F2D}" type="sibTrans" cxnId="{F607DF7B-F3C0-4655-8C28-0D370F5BAABE}">
      <dgm:prSet/>
      <dgm:spPr/>
      <dgm:t>
        <a:bodyPr/>
        <a:lstStyle/>
        <a:p>
          <a:endParaRPr lang="ru-RU"/>
        </a:p>
      </dgm:t>
    </dgm:pt>
    <dgm:pt modelId="{A2899E37-540B-46A4-9344-5376C8566932}">
      <dgm:prSet phldrT="[Текст]" phldr="1"/>
      <dgm:spPr/>
      <dgm:t>
        <a:bodyPr/>
        <a:lstStyle/>
        <a:p>
          <a:endParaRPr lang="ru-RU" dirty="0"/>
        </a:p>
      </dgm:t>
    </dgm:pt>
    <dgm:pt modelId="{1552475C-B677-43F2-BB82-2B29A42FFB3C}" type="parTrans" cxnId="{CCD446B5-6C8A-4518-B2E3-0D629086F273}">
      <dgm:prSet/>
      <dgm:spPr/>
      <dgm:t>
        <a:bodyPr/>
        <a:lstStyle/>
        <a:p>
          <a:endParaRPr lang="ru-RU"/>
        </a:p>
      </dgm:t>
    </dgm:pt>
    <dgm:pt modelId="{474065AD-2254-4FAF-A94F-2D9DEE037223}" type="sibTrans" cxnId="{CCD446B5-6C8A-4518-B2E3-0D629086F273}">
      <dgm:prSet/>
      <dgm:spPr/>
      <dgm:t>
        <a:bodyPr/>
        <a:lstStyle/>
        <a:p>
          <a:endParaRPr lang="ru-RU"/>
        </a:p>
      </dgm:t>
    </dgm:pt>
    <dgm:pt modelId="{4EC96214-DA68-41A5-87FE-CAE7C7266836}">
      <dgm:prSet/>
      <dgm:spPr/>
      <dgm:t>
        <a:bodyPr/>
        <a:lstStyle/>
        <a:p>
          <a:r>
            <a:rPr lang="ru-RU" dirty="0" smtClean="0"/>
            <a:t>Президент</a:t>
          </a:r>
          <a:endParaRPr lang="ru-RU" dirty="0"/>
        </a:p>
      </dgm:t>
    </dgm:pt>
    <dgm:pt modelId="{5927B88E-600F-43E7-81A5-B65C78FC1846}" type="parTrans" cxnId="{CB1D1C2D-5AD5-49DD-9B29-656859EEF81B}">
      <dgm:prSet/>
      <dgm:spPr/>
      <dgm:t>
        <a:bodyPr/>
        <a:lstStyle/>
        <a:p>
          <a:endParaRPr lang="ru-RU"/>
        </a:p>
      </dgm:t>
    </dgm:pt>
    <dgm:pt modelId="{3EA519B9-B297-4B6A-9734-FF82F7432097}" type="sibTrans" cxnId="{CB1D1C2D-5AD5-49DD-9B29-656859EEF81B}">
      <dgm:prSet/>
      <dgm:spPr/>
      <dgm:t>
        <a:bodyPr/>
        <a:lstStyle/>
        <a:p>
          <a:endParaRPr lang="ru-RU"/>
        </a:p>
      </dgm:t>
    </dgm:pt>
    <dgm:pt modelId="{F76245A7-9D00-4A2A-8EC3-235A70DEE3DA}">
      <dgm:prSet/>
      <dgm:spPr/>
      <dgm:t>
        <a:bodyPr/>
        <a:lstStyle/>
        <a:p>
          <a:r>
            <a:rPr lang="ru-RU" dirty="0" smtClean="0"/>
            <a:t>Заместитель по научной части</a:t>
          </a:r>
          <a:endParaRPr lang="ru-RU" dirty="0"/>
        </a:p>
      </dgm:t>
    </dgm:pt>
    <dgm:pt modelId="{829851A2-6842-42CF-8443-ACCF1A7DEE36}" type="parTrans" cxnId="{2B7A1F85-2268-4984-AC73-7715E0C6A08D}">
      <dgm:prSet/>
      <dgm:spPr/>
      <dgm:t>
        <a:bodyPr/>
        <a:lstStyle/>
        <a:p>
          <a:endParaRPr lang="ru-RU"/>
        </a:p>
      </dgm:t>
    </dgm:pt>
    <dgm:pt modelId="{EEAD9690-F9E2-44AC-9A38-51A37A8FFCF9}" type="sibTrans" cxnId="{2B7A1F85-2268-4984-AC73-7715E0C6A08D}">
      <dgm:prSet/>
      <dgm:spPr/>
      <dgm:t>
        <a:bodyPr/>
        <a:lstStyle/>
        <a:p>
          <a:endParaRPr lang="ru-RU"/>
        </a:p>
      </dgm:t>
    </dgm:pt>
    <dgm:pt modelId="{95C3A87A-4A45-431A-B362-7FFC87544EEA}" type="pres">
      <dgm:prSet presAssocID="{BB845D86-4F33-4505-A0E9-6FEC57AEC9F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15651F-8D53-440E-A15B-6B30B062C6AB}" type="pres">
      <dgm:prSet presAssocID="{48874AF4-92B8-4BFA-8824-38947E6F9E56}" presName="composite" presStyleCnt="0"/>
      <dgm:spPr/>
    </dgm:pt>
    <dgm:pt modelId="{F8261B6E-716B-4E11-B936-EC79C369F07D}" type="pres">
      <dgm:prSet presAssocID="{48874AF4-92B8-4BFA-8824-38947E6F9E5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311C4-0A85-47E6-AD9C-C39AB2C7BD62}" type="pres">
      <dgm:prSet presAssocID="{48874AF4-92B8-4BFA-8824-38947E6F9E56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0CDDF4-44AE-492C-9DA5-3FA03AA671A1}" type="pres">
      <dgm:prSet presAssocID="{21074E64-8AAA-44F5-804F-414453619F2D}" presName="sp" presStyleCnt="0"/>
      <dgm:spPr/>
    </dgm:pt>
    <dgm:pt modelId="{E3754569-EDD5-4D46-A882-2D8987B8DB92}" type="pres">
      <dgm:prSet presAssocID="{A2899E37-540B-46A4-9344-5376C8566932}" presName="composite" presStyleCnt="0"/>
      <dgm:spPr/>
    </dgm:pt>
    <dgm:pt modelId="{C0168F27-60B9-4141-B7ED-2343E841014C}" type="pres">
      <dgm:prSet presAssocID="{A2899E37-540B-46A4-9344-5376C8566932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B211E-F313-4F49-9254-653CA087C8EC}" type="pres">
      <dgm:prSet presAssocID="{A2899E37-540B-46A4-9344-5376C8566932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C2FAC7-7854-4134-930A-32103C53C050}" type="presOf" srcId="{F76245A7-9D00-4A2A-8EC3-235A70DEE3DA}" destId="{75BB211E-F313-4F49-9254-653CA087C8EC}" srcOrd="0" destOrd="0" presId="urn:microsoft.com/office/officeart/2005/8/layout/chevron2"/>
    <dgm:cxn modelId="{C259A1C2-A063-4053-BE5B-0AACFB7E6FAF}" type="presOf" srcId="{48874AF4-92B8-4BFA-8824-38947E6F9E56}" destId="{F8261B6E-716B-4E11-B936-EC79C369F07D}" srcOrd="0" destOrd="0" presId="urn:microsoft.com/office/officeart/2005/8/layout/chevron2"/>
    <dgm:cxn modelId="{2B7A1F85-2268-4984-AC73-7715E0C6A08D}" srcId="{A2899E37-540B-46A4-9344-5376C8566932}" destId="{F76245A7-9D00-4A2A-8EC3-235A70DEE3DA}" srcOrd="0" destOrd="0" parTransId="{829851A2-6842-42CF-8443-ACCF1A7DEE36}" sibTransId="{EEAD9690-F9E2-44AC-9A38-51A37A8FFCF9}"/>
    <dgm:cxn modelId="{CB1D1C2D-5AD5-49DD-9B29-656859EEF81B}" srcId="{48874AF4-92B8-4BFA-8824-38947E6F9E56}" destId="{4EC96214-DA68-41A5-87FE-CAE7C7266836}" srcOrd="0" destOrd="0" parTransId="{5927B88E-600F-43E7-81A5-B65C78FC1846}" sibTransId="{3EA519B9-B297-4B6A-9734-FF82F7432097}"/>
    <dgm:cxn modelId="{CCD446B5-6C8A-4518-B2E3-0D629086F273}" srcId="{BB845D86-4F33-4505-A0E9-6FEC57AEC9F0}" destId="{A2899E37-540B-46A4-9344-5376C8566932}" srcOrd="1" destOrd="0" parTransId="{1552475C-B677-43F2-BB82-2B29A42FFB3C}" sibTransId="{474065AD-2254-4FAF-A94F-2D9DEE037223}"/>
    <dgm:cxn modelId="{3EFCF5A7-C66F-4CD6-A2C5-26944F80775F}" type="presOf" srcId="{4EC96214-DA68-41A5-87FE-CAE7C7266836}" destId="{43C311C4-0A85-47E6-AD9C-C39AB2C7BD62}" srcOrd="0" destOrd="0" presId="urn:microsoft.com/office/officeart/2005/8/layout/chevron2"/>
    <dgm:cxn modelId="{1E154DBF-D4D1-48A1-93D8-385F43020750}" type="presOf" srcId="{BB845D86-4F33-4505-A0E9-6FEC57AEC9F0}" destId="{95C3A87A-4A45-431A-B362-7FFC87544EEA}" srcOrd="0" destOrd="0" presId="urn:microsoft.com/office/officeart/2005/8/layout/chevron2"/>
    <dgm:cxn modelId="{95422396-A8C0-4F79-8C52-06FA3AE2ABE6}" type="presOf" srcId="{A2899E37-540B-46A4-9344-5376C8566932}" destId="{C0168F27-60B9-4141-B7ED-2343E841014C}" srcOrd="0" destOrd="0" presId="urn:microsoft.com/office/officeart/2005/8/layout/chevron2"/>
    <dgm:cxn modelId="{F607DF7B-F3C0-4655-8C28-0D370F5BAABE}" srcId="{BB845D86-4F33-4505-A0E9-6FEC57AEC9F0}" destId="{48874AF4-92B8-4BFA-8824-38947E6F9E56}" srcOrd="0" destOrd="0" parTransId="{7D089A9B-9160-4914-9383-6F4B35CED6FA}" sibTransId="{21074E64-8AAA-44F5-804F-414453619F2D}"/>
    <dgm:cxn modelId="{5B3E58CC-66A8-48BA-B055-B3E03EDBDEDC}" type="presParOf" srcId="{95C3A87A-4A45-431A-B362-7FFC87544EEA}" destId="{C615651F-8D53-440E-A15B-6B30B062C6AB}" srcOrd="0" destOrd="0" presId="urn:microsoft.com/office/officeart/2005/8/layout/chevron2"/>
    <dgm:cxn modelId="{43FD3AE0-E91B-4DF1-BCAF-5F2E014D6528}" type="presParOf" srcId="{C615651F-8D53-440E-A15B-6B30B062C6AB}" destId="{F8261B6E-716B-4E11-B936-EC79C369F07D}" srcOrd="0" destOrd="0" presId="urn:microsoft.com/office/officeart/2005/8/layout/chevron2"/>
    <dgm:cxn modelId="{AA511A06-CFB6-4408-A1C1-FC5022E8ADF5}" type="presParOf" srcId="{C615651F-8D53-440E-A15B-6B30B062C6AB}" destId="{43C311C4-0A85-47E6-AD9C-C39AB2C7BD62}" srcOrd="1" destOrd="0" presId="urn:microsoft.com/office/officeart/2005/8/layout/chevron2"/>
    <dgm:cxn modelId="{0367F118-A942-4A82-B8DC-9FBF1A1C5F44}" type="presParOf" srcId="{95C3A87A-4A45-431A-B362-7FFC87544EEA}" destId="{430CDDF4-44AE-492C-9DA5-3FA03AA671A1}" srcOrd="1" destOrd="0" presId="urn:microsoft.com/office/officeart/2005/8/layout/chevron2"/>
    <dgm:cxn modelId="{5F1FAA44-EB5E-4625-B61E-42F7E566C9E1}" type="presParOf" srcId="{95C3A87A-4A45-431A-B362-7FFC87544EEA}" destId="{E3754569-EDD5-4D46-A882-2D8987B8DB92}" srcOrd="2" destOrd="0" presId="urn:microsoft.com/office/officeart/2005/8/layout/chevron2"/>
    <dgm:cxn modelId="{9E95D5B0-12C4-4951-B076-C30A6C0FF01C}" type="presParOf" srcId="{E3754569-EDD5-4D46-A882-2D8987B8DB92}" destId="{C0168F27-60B9-4141-B7ED-2343E841014C}" srcOrd="0" destOrd="0" presId="urn:microsoft.com/office/officeart/2005/8/layout/chevron2"/>
    <dgm:cxn modelId="{13AEC7B6-DF40-4D87-8E16-B68D0C1C8756}" type="presParOf" srcId="{E3754569-EDD5-4D46-A882-2D8987B8DB92}" destId="{75BB211E-F313-4F49-9254-653CA087C8EC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fld id="{C09D8448-BC12-473E-A9A8-CE6476ACBD07}" type="datetimeFigureOut">
              <a:rPr lang="ru-RU"/>
              <a:pPr>
                <a:defRPr/>
              </a:pPr>
              <a:t>25.12.2015</a:t>
            </a:fld>
            <a:endParaRPr lang="ru-RU"/>
          </a:p>
        </p:txBody>
      </p:sp>
      <p:sp>
        <p:nvSpPr>
          <p:cNvPr id="235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fld id="{1EA89067-6615-46E6-9ED4-33CEA82D4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5F2CC8D-9B3D-49E4-B268-AE2F6674FB72}" type="slidenum">
              <a:rPr kumimoji="0" lang="ru-RU" altLang="ru-RU" sz="1200"/>
              <a:pPr algn="r"/>
              <a:t>8</a:t>
            </a:fld>
            <a:endParaRPr kumimoji="0" lang="ru-RU" altLang="ru-RU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52AC9-9FBA-48FF-9753-F8E1BF583A21}" type="datetimeFigureOut">
              <a:rPr lang="ru-RU"/>
              <a:pPr>
                <a:defRPr/>
              </a:pPr>
              <a:t>25.12.2015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67216-96B3-4054-8852-4BB54B345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8CE17-E307-4A24-9AC2-7C7A26ED51ED}" type="datetimeFigureOut">
              <a:rPr lang="ru-RU"/>
              <a:pPr>
                <a:defRPr/>
              </a:pPr>
              <a:t>25.12.2015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34E73-571A-4251-902A-B6743A690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E96910D3-6C68-47DE-9B94-6E14D654C78A}" type="datetimeFigureOut">
              <a:rPr lang="ru-RU"/>
              <a:pPr>
                <a:defRPr/>
              </a:pPr>
              <a:t>25.12.2015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0AD4BF45-8D98-45B9-B15D-046FAB79D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FC8C7-3E86-44D6-9AAD-10F795C72CA4}" type="datetimeFigureOut">
              <a:rPr lang="ru-RU"/>
              <a:pPr>
                <a:defRPr/>
              </a:pPr>
              <a:t>25.12.2015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A23A7-71D9-483E-9F50-17B676D79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05F44-C1A9-44A0-B656-74D878637FB7}" type="datetimeFigureOut">
              <a:rPr lang="ru-RU"/>
              <a:pPr>
                <a:defRPr/>
              </a:pPr>
              <a:t>25.12.2015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500EB-D74C-437F-B605-03FC8A10F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8E487-2616-4578-B173-36F5903BCD00}" type="datetimeFigureOut">
              <a:rPr lang="ru-RU"/>
              <a:pPr>
                <a:defRPr/>
              </a:pPr>
              <a:t>25.12.2015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F5CA7-A959-428E-A6D3-1F5019727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45CE5-6123-4BDE-B3A5-10BCBFFB96C9}" type="datetimeFigureOut">
              <a:rPr lang="ru-RU"/>
              <a:pPr>
                <a:defRPr/>
              </a:pPr>
              <a:t>25.12.2015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493DB-5AC6-4251-A96B-89C6E3E2F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1E848-A00D-41EB-B160-C892B8D7F133}" type="datetimeFigureOut">
              <a:rPr lang="ru-RU"/>
              <a:pPr>
                <a:defRPr/>
              </a:pPr>
              <a:t>25.12.2015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65564-0AF4-4922-B6DC-ABE0C1C74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1800" b="1" i="1">
              <a:solidFill>
                <a:srgbClr val="FFFFFF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sz="1800" b="1" i="1">
              <a:solidFill>
                <a:srgbClr val="FFFFFF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sz="1800" b="1" i="1">
              <a:latin typeface="Constantia" pitchFamily="18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sz="1800" b="1" i="1">
              <a:latin typeface="Constant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1B9E3-CADD-43F0-995A-EA933F7310A3}" type="datetimeFigureOut">
              <a:rPr lang="ru-RU"/>
              <a:pPr>
                <a:defRPr/>
              </a:pPr>
              <a:t>25.12.2015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3462C-B629-4C49-AB3E-F15AA2648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B9F0C-F567-4E3F-8F35-7F02993E6D62}" type="datetimeFigureOut">
              <a:rPr lang="ru-RU"/>
              <a:pPr>
                <a:defRPr/>
              </a:pPr>
              <a:t>25.12.2015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802F5-64CC-422A-84B2-5DD4D8B7C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sz="1800" b="1" i="1">
              <a:latin typeface="Constantia" pitchFamily="18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sz="1800" b="1" i="1">
              <a:latin typeface="Constantia" pitchFamily="18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kumimoji="0" sz="1200" b="1" i="1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B93F9DF1-7A9A-4F48-9DD0-45D9A2697B99}" type="datetimeFigureOut">
              <a:rPr lang="ru-RU"/>
              <a:pPr>
                <a:defRPr/>
              </a:pPr>
              <a:t>25.12.2015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kumimoji="0" sz="1200" b="1" i="1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1" i="1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00254ACC-398F-4FCE-8AFA-089BDE790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kumimoji="0" lang="en-US" sz="1800" b="1" i="1" smtClean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kumimoji="0" lang="en-US" sz="1800" b="1" i="1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72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3" r:id="rId8"/>
    <p:sldLayoutId id="2147483970" r:id="rId9"/>
    <p:sldLayoutId id="2147483971" r:id="rId10"/>
  </p:sldLayoutIdLst>
  <p:transition spd="slow">
    <p:blinds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QuickStyle" Target="../diagrams/quickStyle3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openxmlformats.org/officeDocument/2006/relationships/diagramLayout" Target="../diagrams/layou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3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85875" y="908050"/>
            <a:ext cx="7858125" cy="5329238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7200" b="1" i="1" dirty="0" smtClean="0">
                <a:solidFill>
                  <a:srgbClr val="FF0000"/>
                </a:solidFill>
                <a:latin typeface="Bookman Old Style" pitchFamily="18" charset="0"/>
              </a:rPr>
              <a:t>Ш</a:t>
            </a:r>
            <a:r>
              <a:rPr lang="ru-RU" sz="7200" dirty="0" smtClean="0">
                <a:solidFill>
                  <a:srgbClr val="CC0000"/>
                </a:solidFill>
              </a:rPr>
              <a:t>кольная</a:t>
            </a:r>
            <a:endParaRPr lang="ru-RU" sz="7200" b="1" i="1" dirty="0" smtClean="0">
              <a:solidFill>
                <a:srgbClr val="CC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7200" b="1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А</a:t>
            </a:r>
            <a:r>
              <a:rPr lang="ru-RU" sz="7200" dirty="0" smtClean="0">
                <a:solidFill>
                  <a:srgbClr val="CC0000"/>
                </a:solidFill>
              </a:rPr>
              <a:t>кадемия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7200" b="1" i="1" dirty="0" smtClean="0">
                <a:solidFill>
                  <a:srgbClr val="002060"/>
                </a:solidFill>
                <a:latin typeface="Bookman Old Style" pitchFamily="18" charset="0"/>
              </a:rPr>
              <a:t>Н</a:t>
            </a:r>
            <a:r>
              <a:rPr lang="ru-RU" sz="7200" dirty="0" smtClean="0">
                <a:solidFill>
                  <a:srgbClr val="CC0000"/>
                </a:solidFill>
              </a:rPr>
              <a:t>аук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7200" b="1" i="1" dirty="0" smtClean="0">
                <a:solidFill>
                  <a:srgbClr val="000099"/>
                </a:solidFill>
                <a:latin typeface="Bookman Old Style" pitchFamily="18" charset="0"/>
              </a:rPr>
              <a:t>С</a:t>
            </a:r>
            <a:r>
              <a:rPr lang="ru-RU" sz="7200" dirty="0" smtClean="0">
                <a:solidFill>
                  <a:srgbClr val="CC0000"/>
                </a:solidFill>
              </a:rPr>
              <a:t>пектр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1773238"/>
            <a:ext cx="23050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7504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" descr="H:\школа\IMG_4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060450"/>
            <a:ext cx="2481262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5" descr="H:\школа\IMG_40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2932113"/>
            <a:ext cx="309086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6" descr="H:\школа\IMG_40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3813" y="885825"/>
            <a:ext cx="26320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8" descr="H:\школа\IMG_40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4770438"/>
            <a:ext cx="295275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0" descr="H:\школа\IMG_396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2708275"/>
            <a:ext cx="30638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21" descr="H:\школа\IMG_396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59113" y="836613"/>
            <a:ext cx="266382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22" descr="H:\школа\IMG_395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0" y="4749800"/>
            <a:ext cx="31623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TextBox 1"/>
          <p:cNvSpPr txBox="1">
            <a:spLocks noChangeArrowheads="1"/>
          </p:cNvSpPr>
          <p:nvPr/>
        </p:nvSpPr>
        <p:spPr bwMode="auto">
          <a:xfrm>
            <a:off x="2843213" y="2190750"/>
            <a:ext cx="3168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1200" b="1"/>
          </a:p>
        </p:txBody>
      </p:sp>
    </p:spTree>
  </p:cSld>
  <p:clrMapOvr>
    <a:masterClrMapping/>
  </p:clrMapOvr>
  <p:transition spd="slow" advTm="14352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4339" name="Объект 3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4340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55613"/>
            <a:ext cx="38877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3716338"/>
            <a:ext cx="3827463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716338"/>
            <a:ext cx="466725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40250" y="387350"/>
            <a:ext cx="3951288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166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536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476250"/>
            <a:ext cx="4248150" cy="2832100"/>
          </a:xfrm>
        </p:spPr>
      </p:pic>
      <p:pic>
        <p:nvPicPr>
          <p:cNvPr id="1536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76250"/>
            <a:ext cx="439261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43375"/>
            <a:ext cx="3708400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4005263"/>
            <a:ext cx="3730625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38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6387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260350"/>
            <a:ext cx="4464050" cy="2976563"/>
          </a:xfrm>
        </p:spPr>
      </p:pic>
      <p:pic>
        <p:nvPicPr>
          <p:cNvPr id="16388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5850" y="404813"/>
            <a:ext cx="424815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3573463"/>
            <a:ext cx="39957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500438"/>
            <a:ext cx="37798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7083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фото 0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76250"/>
            <a:ext cx="4167187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фото 0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549275"/>
            <a:ext cx="360045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фото 08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3338513"/>
            <a:ext cx="3671887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695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endParaRPr lang="ru-RU" smtClean="0"/>
          </a:p>
        </p:txBody>
      </p:sp>
      <p:pic>
        <p:nvPicPr>
          <p:cNvPr id="18435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5088" y="3360738"/>
            <a:ext cx="4506912" cy="3381375"/>
          </a:xfrm>
        </p:spPr>
      </p:pic>
      <p:pic>
        <p:nvPicPr>
          <p:cNvPr id="1843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6488" y="71438"/>
            <a:ext cx="428307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3392488"/>
            <a:ext cx="43195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endParaRPr lang="ru-RU" smtClean="0"/>
          </a:p>
        </p:txBody>
      </p:sp>
      <p:pic>
        <p:nvPicPr>
          <p:cNvPr id="19459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6813" y="2152650"/>
            <a:ext cx="6456362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77813"/>
            <a:ext cx="4105275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Объект 8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endParaRPr lang="ru-RU" smtClean="0"/>
          </a:p>
        </p:txBody>
      </p:sp>
      <p:pic>
        <p:nvPicPr>
          <p:cNvPr id="20483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549275"/>
            <a:ext cx="8535987" cy="5688013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endParaRPr lang="ru-RU" smtClean="0"/>
          </a:p>
        </p:txBody>
      </p:sp>
      <p:sp>
        <p:nvSpPr>
          <p:cNvPr id="21507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5888"/>
            <a:ext cx="475456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989263"/>
            <a:ext cx="5421312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7075" y="790575"/>
            <a:ext cx="4498975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72100" y="3933825"/>
            <a:ext cx="3232150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endParaRPr lang="ru-RU" smtClean="0"/>
          </a:p>
        </p:txBody>
      </p:sp>
      <p:sp>
        <p:nvSpPr>
          <p:cNvPr id="22531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2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-819150"/>
            <a:ext cx="6480175" cy="1149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-4032250" y="5973763"/>
            <a:ext cx="184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 altLang="ru-RU" sz="1200" b="1" i="1">
                <a:cs typeface="Times New Roman" pitchFamily="18" charset="0"/>
              </a:rPr>
              <a:t/>
            </a:r>
            <a:br>
              <a:rPr kumimoji="0" lang="ru-RU" altLang="ru-RU" sz="1200" b="1" i="1">
                <a:cs typeface="Times New Roman" pitchFamily="18" charset="0"/>
              </a:rPr>
            </a:br>
            <a:endParaRPr kumimoji="0" lang="ru-RU" altLang="ru-RU" sz="1800" b="1" i="1"/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1187450" y="271463"/>
            <a:ext cx="7561263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0" lang="ru-RU" altLang="ru-RU" sz="3200" b="1" i="1">
                <a:solidFill>
                  <a:srgbClr val="000099"/>
                </a:solidFill>
                <a:latin typeface="Lucida Console" pitchFamily="49" charset="0"/>
                <a:ea typeface="Times New Roman" pitchFamily="18" charset="0"/>
                <a:cs typeface="Tahoma" pitchFamily="34" charset="0"/>
              </a:rPr>
              <a:t>Разумно мыслю, действую, творчески преобразую мир и самого себя на благо человека, следовательно, действительно существую на нашей прекрасной Земле.</a:t>
            </a:r>
          </a:p>
          <a:p>
            <a:pPr algn="ctr" eaLnBrk="0" hangingPunct="0"/>
            <a:endParaRPr kumimoji="0" lang="ru-RU" altLang="ru-RU" sz="3200" b="1" i="1">
              <a:solidFill>
                <a:srgbClr val="990000"/>
              </a:solidFill>
              <a:latin typeface="Lucida Console" pitchFamily="49" charset="0"/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57351" name="Picture 7" descr="IMG_03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3357563"/>
            <a:ext cx="50038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-4032250" y="5973763"/>
            <a:ext cx="184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 altLang="ru-RU" sz="1200" b="1" i="1">
                <a:cs typeface="Times New Roman" pitchFamily="18" charset="0"/>
              </a:rPr>
              <a:t/>
            </a:r>
            <a:br>
              <a:rPr kumimoji="0" lang="ru-RU" altLang="ru-RU" sz="1200" b="1" i="1">
                <a:cs typeface="Times New Roman" pitchFamily="18" charset="0"/>
              </a:rPr>
            </a:br>
            <a:endParaRPr kumimoji="0" lang="ru-RU" altLang="ru-RU" sz="1800" b="1" i="1"/>
          </a:p>
        </p:txBody>
      </p:sp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15888"/>
            <a:ext cx="1181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Tm="8378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5513" y="692150"/>
            <a:ext cx="8218487" cy="5702300"/>
          </a:xfrm>
        </p:spPr>
        <p:txBody>
          <a:bodyPr/>
          <a:lstStyle/>
          <a:p>
            <a:pPr marL="457200" indent="-457200"/>
            <a:r>
              <a:rPr lang="ru-RU" altLang="ru-RU" sz="2400" smtClean="0"/>
              <a:t>        развивает у школьников творческие способности и вырабатывает  у них исследовательские навыки;</a:t>
            </a:r>
          </a:p>
          <a:p>
            <a:pPr marL="457200" indent="-457200"/>
            <a:r>
              <a:rPr lang="ru-RU" altLang="ru-RU" sz="2400" smtClean="0"/>
              <a:t>        формирует аналитическое  и критическое мышление  в процессе творческого поиска и выполнения исследований;</a:t>
            </a:r>
          </a:p>
          <a:p>
            <a:pPr marL="457200" indent="-457200"/>
            <a:r>
              <a:rPr lang="ru-RU" altLang="ru-RU" sz="2400" smtClean="0"/>
              <a:t>        даёт возможность проверить  свои наклонности, профессиональную ориентацию, готовность к предстоящей трудовой деятельности;</a:t>
            </a:r>
          </a:p>
          <a:p>
            <a:pPr marL="457200" indent="-457200"/>
            <a:r>
              <a:rPr lang="ru-RU" altLang="ru-RU" sz="2400" smtClean="0"/>
              <a:t>        воспитывает  целеустремленность и системность в учебной, и трудовой деятельности;</a:t>
            </a:r>
          </a:p>
          <a:p>
            <a:pPr marL="457200" indent="-457200"/>
            <a:r>
              <a:rPr lang="ru-RU" altLang="ru-RU" sz="2400" smtClean="0"/>
              <a:t>       благодаря достижению поставленной цели и представлению полученных результатов способствует их самоутверждению.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79388"/>
            <a:ext cx="1008062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3" y="165100"/>
            <a:ext cx="82708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/>
        </p:nvGraphicFramePr>
        <p:xfrm>
          <a:off x="-180528" y="606424"/>
          <a:ext cx="9001000" cy="6394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323528" y="-171400"/>
          <a:ext cx="8712968" cy="1376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2267744" y="4581128"/>
          <a:ext cx="4752528" cy="239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  <p:transition spd="slow" advTm="10140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8229600" cy="4983162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4000" b="1" smtClean="0"/>
              <a:t>I</a:t>
            </a:r>
            <a:r>
              <a:rPr lang="ru-RU" sz="4000" b="1" smtClean="0"/>
              <a:t>  </a:t>
            </a:r>
            <a:r>
              <a:rPr lang="ru-RU" sz="4000" smtClean="0"/>
              <a:t>— </a:t>
            </a:r>
            <a:r>
              <a:rPr lang="ru-RU" sz="4000" b="1" smtClean="0"/>
              <a:t>индивидуальная</a:t>
            </a:r>
            <a:r>
              <a:rPr lang="en-US" sz="4000" b="1" smtClean="0"/>
              <a:t> </a:t>
            </a:r>
            <a:r>
              <a:rPr lang="ru-RU" sz="4000" b="1" smtClean="0"/>
              <a:t>работа</a:t>
            </a:r>
          </a:p>
          <a:p>
            <a:pPr algn="ctr">
              <a:buFont typeface="Wingdings 2" pitchFamily="18" charset="2"/>
              <a:buNone/>
            </a:pPr>
            <a:endParaRPr lang="ru-RU" sz="4000" b="1" smtClean="0"/>
          </a:p>
          <a:p>
            <a:pPr algn="ctr">
              <a:buFont typeface="Wingdings 2" pitchFamily="18" charset="2"/>
              <a:buNone/>
            </a:pPr>
            <a:r>
              <a:rPr lang="en-US" sz="4000" b="1" smtClean="0"/>
              <a:t>II </a:t>
            </a:r>
            <a:r>
              <a:rPr lang="ru-RU" sz="4000" b="1" smtClean="0"/>
              <a:t>— групповая деятельность</a:t>
            </a:r>
            <a:r>
              <a:rPr lang="ru-RU" sz="4000" smtClean="0"/>
              <a:t> </a:t>
            </a:r>
            <a:endParaRPr lang="en-US" sz="4000" smtClean="0"/>
          </a:p>
          <a:p>
            <a:pPr algn="ctr">
              <a:buFont typeface="Wingdings 2" pitchFamily="18" charset="2"/>
              <a:buNone/>
            </a:pPr>
            <a:endParaRPr lang="en-US" sz="4000" smtClean="0"/>
          </a:p>
          <a:p>
            <a:pPr algn="ctr">
              <a:buFont typeface="Wingdings 2" pitchFamily="18" charset="2"/>
              <a:buNone/>
            </a:pPr>
            <a:r>
              <a:rPr lang="en-US" sz="4000" b="1" smtClean="0"/>
              <a:t>III</a:t>
            </a:r>
            <a:r>
              <a:rPr lang="ru-RU" sz="4000" b="1" smtClean="0"/>
              <a:t> — массовая работа 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720725"/>
          </a:xfrm>
        </p:spPr>
        <p:txBody>
          <a:bodyPr/>
          <a:lstStyle/>
          <a:p>
            <a:pPr algn="ctr"/>
            <a:r>
              <a:rPr lang="ru-RU" sz="4600" smtClean="0"/>
              <a:t>Технологическая карта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457200" y="1125538"/>
            <a:ext cx="8229600" cy="5199062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800" b="1" i="1" smtClean="0"/>
              <a:t>1.                  Выбор темы и постановка задач.</a:t>
            </a:r>
            <a:r>
              <a:rPr lang="ru-RU" sz="2400" smtClean="0"/>
              <a:t> </a:t>
            </a:r>
            <a:endParaRPr lang="ru-RU" sz="2400" b="1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/>
              <a:t>Цель:</a:t>
            </a:r>
            <a:r>
              <a:rPr lang="ru-RU" sz="2400" smtClean="0"/>
              <a:t> создание проблемной ситуации и фиксация     задачи. 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400" b="1" i="1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800" b="1" i="1" smtClean="0"/>
              <a:t>2.                  Совместное исследование проблемы и работа по составлению плана.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/>
              <a:t>Цель:</a:t>
            </a:r>
            <a:r>
              <a:rPr lang="ru-RU" sz="2400" smtClean="0"/>
              <a:t> поиск решений поставленной задачи, составление плана научно-исследовательской работы. 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40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/>
              <a:t> </a:t>
            </a:r>
            <a:r>
              <a:rPr lang="ru-RU" sz="2800" smtClean="0"/>
              <a:t>3</a:t>
            </a:r>
            <a:r>
              <a:rPr lang="ru-RU" sz="2800" b="1" i="1" smtClean="0"/>
              <a:t>.                  Моделирование.</a:t>
            </a:r>
            <a:r>
              <a:rPr lang="ru-RU" sz="2400" smtClean="0"/>
              <a:t> </a:t>
            </a:r>
            <a:endParaRPr lang="ru-RU" sz="2400" b="1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/>
              <a:t>Цель</a:t>
            </a:r>
            <a:r>
              <a:rPr lang="ru-RU" sz="2400" smtClean="0"/>
              <a:t>: фиксация основных направлений изучаемого объекта.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40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200" smtClean="0"/>
              <a:t>    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/>
          </p:cNvSpPr>
          <p:nvPr>
            <p:ph type="body" idx="1"/>
          </p:nvPr>
        </p:nvSpPr>
        <p:spPr>
          <a:xfrm>
            <a:off x="468313" y="549275"/>
            <a:ext cx="8229600" cy="5775325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800" smtClean="0"/>
              <a:t>4</a:t>
            </a:r>
            <a:r>
              <a:rPr lang="ru-RU" sz="2800" b="1" i="1" smtClean="0"/>
              <a:t>.                  Конструирование нового способа действия.</a:t>
            </a:r>
            <a:r>
              <a:rPr lang="ru-RU" sz="2800" smtClean="0"/>
              <a:t> </a:t>
            </a:r>
            <a:endParaRPr lang="ru-RU" sz="2800" b="1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b="1" smtClean="0"/>
              <a:t>Цель:</a:t>
            </a:r>
            <a:r>
              <a:rPr lang="ru-RU" smtClean="0"/>
              <a:t> конструирование нового способа действия. 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/>
              <a:t> </a:t>
            </a:r>
            <a:r>
              <a:rPr lang="ru-RU" sz="2800" smtClean="0"/>
              <a:t>5.                  </a:t>
            </a:r>
            <a:r>
              <a:rPr lang="ru-RU" sz="2800" b="1" i="1" smtClean="0"/>
              <a:t>Переход к этапу решения частных задач.</a:t>
            </a:r>
            <a:r>
              <a:rPr lang="ru-RU" smtClean="0"/>
              <a:t> </a:t>
            </a:r>
            <a:endParaRPr lang="ru-RU" b="1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b="1" smtClean="0"/>
              <a:t>Цель:</a:t>
            </a:r>
            <a:r>
              <a:rPr lang="ru-RU" smtClean="0"/>
              <a:t> осуществление первичного контроля за правильностью выполнения способа действия.  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/>
              <a:t> </a:t>
            </a:r>
            <a:r>
              <a:rPr lang="ru-RU" sz="2800" smtClean="0"/>
              <a:t>6.                  </a:t>
            </a:r>
            <a:r>
              <a:rPr lang="ru-RU" sz="2800" b="1" i="1" smtClean="0"/>
              <a:t>Применение общего способа действия для решения частных задач. </a:t>
            </a:r>
            <a:endParaRPr lang="ru-RU" sz="2800" b="1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b="1" smtClean="0"/>
              <a:t>Цель</a:t>
            </a:r>
            <a:r>
              <a:rPr lang="ru-RU" smtClean="0"/>
              <a:t>: коррекция отработки способа.  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Изображение 0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8588" y="1554163"/>
            <a:ext cx="6264275" cy="5053012"/>
          </a:xfrm>
          <a:prstGeom prst="rect">
            <a:avLst/>
          </a:prstGeom>
          <a:solidFill>
            <a:srgbClr val="F0F43C"/>
          </a:solidFill>
          <a:ln w="9525">
            <a:noFill/>
            <a:miter lim="800000"/>
            <a:headEnd/>
            <a:tailEnd/>
          </a:ln>
        </p:spPr>
      </p:pic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1928813" y="214313"/>
            <a:ext cx="52705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ru-RU" altLang="ru-RU" sz="3600" b="1" i="1"/>
              <a:t>Структура</a:t>
            </a:r>
          </a:p>
          <a:p>
            <a:pPr algn="ctr"/>
            <a:r>
              <a:rPr kumimoji="0" lang="ru-RU" altLang="ru-RU" sz="3600" b="1" i="1">
                <a:solidFill>
                  <a:srgbClr val="991350"/>
                </a:solidFill>
              </a:rPr>
              <a:t>Школы Ученого Зайца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14313"/>
            <a:ext cx="1008062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132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 sz="1800"/>
          </a:p>
        </p:txBody>
      </p:sp>
      <p:pic>
        <p:nvPicPr>
          <p:cNvPr id="12291" name="Object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782638"/>
            <a:ext cx="8569325" cy="607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382">
    <p:blinds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4|3.7|5.1|4.9|5.7|2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64</Words>
  <Application>Microsoft Office PowerPoint</Application>
  <PresentationFormat>Экран (4:3)</PresentationFormat>
  <Paragraphs>49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Constantia</vt:lpstr>
      <vt:lpstr>Wingdings 2</vt:lpstr>
      <vt:lpstr>Bookman Old Style</vt:lpstr>
      <vt:lpstr>Times New Roman</vt:lpstr>
      <vt:lpstr>Lucida Console</vt:lpstr>
      <vt:lpstr>Tahoma</vt:lpstr>
      <vt:lpstr>Поток</vt:lpstr>
      <vt:lpstr>Слайд 1</vt:lpstr>
      <vt:lpstr>Слайд 2</vt:lpstr>
      <vt:lpstr>Слайд 3</vt:lpstr>
      <vt:lpstr>Слайд 4</vt:lpstr>
      <vt:lpstr>Слайд 5</vt:lpstr>
      <vt:lpstr>Технологическая карта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</dc:creator>
  <cp:lastModifiedBy>User</cp:lastModifiedBy>
  <cp:revision>15</cp:revision>
  <dcterms:modified xsi:type="dcterms:W3CDTF">2015-12-25T08:41:55Z</dcterms:modified>
</cp:coreProperties>
</file>