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71" r:id="rId12"/>
    <p:sldId id="273" r:id="rId13"/>
    <p:sldId id="275" r:id="rId14"/>
    <p:sldId id="279" r:id="rId15"/>
    <p:sldId id="280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24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Возможности арт – терапии в инклюзивном образовании в условиях УДО</a:t>
            </a:r>
          </a:p>
          <a:p>
            <a:pPr algn="ctr"/>
            <a:r>
              <a:rPr lang="ru-RU" sz="3600" b="1" smtClean="0">
                <a:ln/>
                <a:solidFill>
                  <a:schemeClr val="accent3"/>
                </a:solidFill>
              </a:rPr>
              <a:t>Педагог-психолог Гайнуллина Д.Ф.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C:\Users\admin\Downloads\img.bibo.k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" y="2571744"/>
            <a:ext cx="7670800" cy="399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структуре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арт-терапевтического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занятия выделяются две основные части: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- одна — невербальная, творческая, неструктурированная. Основное средство самовыражения — изобразительная деятельность (рисунок, живопись). Используются разнообразные механизмы невербального самовыражения и визуальной коммуникации (70% сессии).</a:t>
            </a:r>
          </a:p>
          <a:p>
            <a:endParaRPr lang="ru-RU" dirty="0" smtClean="0"/>
          </a:p>
          <a:p>
            <a:r>
              <a:rPr lang="ru-RU" dirty="0" smtClean="0"/>
              <a:t>- другая часть — вербальная, апперцептивная и формально более структурированная. Она предполагает словесное обсуждение, а также интерпретацию нарисованных объектов и возникших ассоциаций. Используются механизмы невербального самовыражения и визуальной коммуникации (30% сессии).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35846"/>
            <a:ext cx="8001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Упражнения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 цветами</a:t>
            </a:r>
          </a:p>
          <a:p>
            <a:endParaRPr lang="ru-RU" dirty="0" smtClean="0"/>
          </a:p>
          <a:p>
            <a:r>
              <a:rPr lang="ru-RU" sz="2000" dirty="0" smtClean="0"/>
              <a:t>Выберите (из богатой цветовой палитры) два цвета. Первый — тот, который Вам наиболее предпочтителен в данный момент. Второй — наименее предпочтительный. Нарисуйте на едином листе бумаги два рисунка, используя оба эти цвета.</a:t>
            </a:r>
          </a:p>
          <a:p>
            <a:r>
              <a:rPr lang="ru-RU" sz="2000" dirty="0" smtClean="0"/>
              <a:t>Выберите из цветовой палитры три цвета, которые по Вашему впечатлению составят красивую гармоничную композицию и нарисуйте с их помощью абстрактный или вполне конкретный рисунок.</a:t>
            </a:r>
          </a:p>
          <a:p>
            <a:r>
              <a:rPr lang="ru-RU" sz="2000" dirty="0" smtClean="0"/>
              <a:t>Выберите цвета, которые по вашему мнению выражают Вашу личность или Ваш характер и создайте с их помощью композицию.</a:t>
            </a:r>
          </a:p>
          <a:p>
            <a:r>
              <a:rPr lang="ru-RU" sz="2000" dirty="0" smtClean="0"/>
              <a:t>Выберите цвета, которые по Вашему ощущению «нейтрализуют» Ваши негативные переживания и используйте их в создании любого рисунка.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4786322"/>
            <a:ext cx="4214842" cy="16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Упражнения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 чернильными пятнами</a:t>
            </a:r>
          </a:p>
          <a:p>
            <a:endParaRPr lang="ru-RU" dirty="0" smtClean="0"/>
          </a:p>
          <a:p>
            <a:r>
              <a:rPr lang="ru-RU" dirty="0" smtClean="0"/>
              <a:t>Эти упражнения </a:t>
            </a:r>
            <a:r>
              <a:rPr lang="ru-RU" dirty="0" err="1" smtClean="0"/>
              <a:t>арт-терапии</a:t>
            </a:r>
            <a:r>
              <a:rPr lang="ru-RU" dirty="0" smtClean="0"/>
              <a:t> продолжают и развивают идею знаменитого теста </a:t>
            </a:r>
            <a:r>
              <a:rPr lang="ru-RU" dirty="0" err="1" smtClean="0"/>
              <a:t>Роршаха</a:t>
            </a:r>
            <a:r>
              <a:rPr lang="ru-RU" dirty="0" smtClean="0"/>
              <a:t>, только вместо анализа готового стандартизированного </a:t>
            </a:r>
            <a:r>
              <a:rPr lang="ru-RU" dirty="0" err="1" smtClean="0"/>
              <a:t>стимульного</a:t>
            </a:r>
            <a:r>
              <a:rPr lang="ru-RU" dirty="0" smtClean="0"/>
              <a:t> материала Вы будете создавать свои собственные абстракции и анализировать их, что гораздо интересней! </a:t>
            </a:r>
          </a:p>
          <a:p>
            <a:endParaRPr lang="ru-RU" dirty="0" smtClean="0"/>
          </a:p>
          <a:p>
            <a:r>
              <a:rPr lang="ru-RU" dirty="0" smtClean="0"/>
              <a:t>Возьмите тушь, чернила, жидко разведённую гуашь и капните этим посредине плотного листа ватманской бумаги. Затем сложите бумагу пополам и прижмите сложенные части друг к другу, аккуратно разглаживая их. </a:t>
            </a:r>
            <a:r>
              <a:rPr lang="ru-RU" dirty="0" err="1" smtClean="0"/>
              <a:t>Разверние</a:t>
            </a:r>
            <a:r>
              <a:rPr lang="ru-RU" dirty="0" smtClean="0"/>
              <a:t> лист бумаги. Вы увидите очень красивый, симметричный абстрактный рисунок. Сделайте серию таких «пятен </a:t>
            </a:r>
            <a:r>
              <a:rPr lang="ru-RU" dirty="0" err="1" smtClean="0"/>
              <a:t>роршаха</a:t>
            </a:r>
            <a:r>
              <a:rPr lang="ru-RU" dirty="0" smtClean="0"/>
              <a:t>», используя разные цвета, а затем попытайтесь описать свои рисунки, дав каждому из них название и характеристику.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500570"/>
            <a:ext cx="2571768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5134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Упражнение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«Автопортрет в натуральную величину»</a:t>
            </a:r>
          </a:p>
          <a:p>
            <a:endParaRPr lang="ru-RU" dirty="0" smtClean="0"/>
          </a:p>
          <a:p>
            <a:r>
              <a:rPr lang="ru-RU" dirty="0" smtClean="0"/>
              <a:t>Это единственное упражнение </a:t>
            </a:r>
            <a:r>
              <a:rPr lang="ru-RU" dirty="0" err="1" smtClean="0"/>
              <a:t>арт-терапии</a:t>
            </a:r>
            <a:r>
              <a:rPr lang="ru-RU" dirty="0" smtClean="0"/>
              <a:t>, которое нельзя сделать в одиночку — Вам понадобится партнёр и ... очень большой лист бумаги.</a:t>
            </a:r>
          </a:p>
          <a:p>
            <a:endParaRPr lang="ru-RU" dirty="0" smtClean="0"/>
          </a:p>
          <a:p>
            <a:r>
              <a:rPr lang="ru-RU" dirty="0" smtClean="0"/>
              <a:t>Вы должны лечь на этот лист, чтобы партнёр мог обвести Вас по контуру Вашего тела.</a:t>
            </a:r>
          </a:p>
          <a:p>
            <a:endParaRPr lang="ru-RU" dirty="0" smtClean="0"/>
          </a:p>
          <a:p>
            <a:r>
              <a:rPr lang="ru-RU" dirty="0" smtClean="0"/>
              <a:t>После этого вы создаёте «Образ самого себя». Дорисовываете. Раскрашиваете так, чтобы объяснить своим рисунком: что же происходит внутри Вас, как по телу текут «энергетические токи», как чувствуют себя различные части Вашего тела, какого они цвета...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143380"/>
            <a:ext cx="3429024" cy="23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Другие методы арт-терапии: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577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Рисование. Карандаши, фломастеры и маркеры подойдут для активных детей. Акварель, гуашь, акриловые краски — для детей, перенесших стрессы и глубокие психологические травмы.</a:t>
            </a:r>
          </a:p>
          <a:p>
            <a:r>
              <a:rPr lang="ru-RU" dirty="0" smtClean="0"/>
              <a:t>2. Работу с различными мате­риалами по лепке (глина, воск, пластилин) и скульптура.</a:t>
            </a:r>
          </a:p>
          <a:p>
            <a:r>
              <a:rPr lang="ru-RU" dirty="0" smtClean="0"/>
              <a:t>3. Искусство создания фигур из бумаги (оригами, коллаж).</a:t>
            </a:r>
          </a:p>
          <a:p>
            <a:r>
              <a:rPr lang="ru-RU" dirty="0" smtClean="0"/>
              <a:t>4. Музыка, пение, вокал.</a:t>
            </a:r>
          </a:p>
          <a:p>
            <a:r>
              <a:rPr lang="ru-RU" dirty="0" smtClean="0"/>
              <a:t>5. Танцы, пластика, художественная гимнастика.</a:t>
            </a:r>
          </a:p>
          <a:p>
            <a:r>
              <a:rPr lang="ru-RU" dirty="0" smtClean="0"/>
              <a:t>6. Кино и видео.</a:t>
            </a:r>
          </a:p>
          <a:p>
            <a:r>
              <a:rPr lang="ru-RU" dirty="0" smtClean="0"/>
              <a:t>7. Сказкотерапия. Одобряйте ребенка во всех его творческих начинаниях, которые помогают целостному и красивому восприятию этого мира. Для них он яркий, добрый и прекрасный!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</a:rPr>
              <a:t>Методы арт-терапии, используемые в работе с детьми с задержкой психического развития: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142984"/>
          <a:ext cx="8358245" cy="5452570"/>
        </p:xfrm>
        <a:graphic>
          <a:graphicData uri="http://schemas.openxmlformats.org/drawingml/2006/table">
            <a:tbl>
              <a:tblPr/>
              <a:tblGrid>
                <a:gridCol w="2071702"/>
                <a:gridCol w="6286543"/>
              </a:tblGrid>
              <a:tr h="6062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Изотерапия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/>
                        <a:t>Лечебное воздействие, коррекция посредством изобразительной деятельности</a:t>
                      </a:r>
                      <a:br>
                        <a:rPr lang="ru-RU" sz="1200"/>
                      </a:br>
                      <a:endParaRPr lang="ru-RU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6062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Музыкотерапия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/>
                        <a:t>Вид арт-терапии, где музыка используется в лечебных или коррекционных целях</a:t>
                      </a:r>
                      <a:br>
                        <a:rPr lang="ru-RU" sz="1200"/>
                      </a:br>
                      <a:endParaRPr lang="ru-RU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Игровая терапия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Метод коррекции посредством игры</a:t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Сказкотерапия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/>
                        <a:t>Воздействие чтением, вызывающим положительные эмоции (чтение сказок)</a:t>
                      </a:r>
                      <a:br>
                        <a:rPr lang="ru-RU" sz="1200"/>
                      </a:br>
                      <a:endParaRPr lang="ru-RU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8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Песочная терапия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Сочетание невербальной формы психокоррекции, где основной акцент делается на творческом самовыражении ребенка (композиции из фигурок) и вербальной (рассказ о готовой работе)</a:t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Фототерапия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/>
                        <a:t>Использование фотоматериалов и слайдов в работе</a:t>
                      </a:r>
                      <a:br>
                        <a:rPr lang="ru-RU" sz="1200"/>
                      </a:br>
                      <a:endParaRPr lang="ru-RU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 err="1"/>
                        <a:t>Имаготерапия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/>
                        <a:t>Театрализация психотерапевтического процесса</a:t>
                      </a:r>
                      <a:br>
                        <a:rPr lang="ru-RU" sz="1200"/>
                      </a:br>
                      <a:endParaRPr lang="ru-RU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Работа с семьей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Восстановление механизмов интеграции семьи и коррекция неэффективной родительской позиции</a:t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в заключение об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...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Арт-терапия применяется ко взрослым людям, для решения их «взрослых» проблем. Но будет очень неплохо, если Вы будете заниматься ею регулярно и со своими детьми - так Вы сможете отслеживать малейшие изменения в их эмоциональном состоянии, увидите их глубинные и неосознаваемые переживания себя и своего места в семье.</a:t>
            </a:r>
          </a:p>
          <a:p>
            <a:endParaRPr lang="ru-RU" dirty="0" smtClean="0"/>
          </a:p>
          <a:p>
            <a:r>
              <a:rPr lang="ru-RU" dirty="0" smtClean="0"/>
              <a:t>Благодаря занятиям </a:t>
            </a:r>
            <a:r>
              <a:rPr lang="ru-RU" dirty="0" err="1" smtClean="0"/>
              <a:t>арт-терапией</a:t>
            </a:r>
            <a:r>
              <a:rPr lang="ru-RU" dirty="0" smtClean="0"/>
              <a:t>, вы научитесь «выпускать пар» – давать выход агрессивности и другим негативным чувствам без угрозы для других людей. Вам легче будет осознавать свои собственные мысли и чувства, легче понимать причину и следствие своих поступков и учиться принимать решения осмысленно. </a:t>
            </a:r>
          </a:p>
          <a:p>
            <a:endParaRPr lang="ru-RU" dirty="0" smtClean="0"/>
          </a:p>
          <a:p>
            <a:r>
              <a:rPr lang="ru-RU" dirty="0" smtClean="0"/>
              <a:t>Поверьте в себя и свои силы. Выплесните в своем танце или стихотворении все чувства, которые вас обуревают, облегчите свою душу. Вам станет намного лучше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786058"/>
            <a:ext cx="8108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8604"/>
            <a:ext cx="2789494" cy="24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2428892" cy="26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714356"/>
            <a:ext cx="1190623" cy="20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05800" cy="98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/>
              </a:rPr>
              <a:t>Арт – терапия – это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501122" cy="2857520"/>
          </a:xfrm>
        </p:spPr>
        <p:txBody>
          <a:bodyPr/>
          <a:lstStyle/>
          <a:p>
            <a:pPr algn="l"/>
            <a:r>
              <a:rPr lang="ru-RU" dirty="0" smtClean="0"/>
              <a:t>метод психотерапии, использующий для лечения и психокоррекции художественные приёмы и творчество, такие как рисование, лепка, музыка, фотография, кинофильмы, книги, актёрское мастерство, создание историй и многое другое.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92906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929066"/>
            <a:ext cx="3214710" cy="22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688" y="285728"/>
            <a:ext cx="885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История арт-терапии</a:t>
            </a:r>
          </a:p>
          <a:p>
            <a:endParaRPr lang="ru-RU" dirty="0" smtClean="0"/>
          </a:p>
          <a:p>
            <a:r>
              <a:rPr lang="ru-RU" dirty="0" smtClean="0"/>
              <a:t>Данный термин появился еще в 40-е гг. 20 в. Его начал использовать британский врач и художник Адриан Хилл. Он работал в специальных госпиталях с туберкулезными больными как арт-педагог.</a:t>
            </a:r>
          </a:p>
          <a:p>
            <a:endParaRPr lang="ru-RU" dirty="0" smtClean="0"/>
          </a:p>
          <a:p>
            <a:r>
              <a:rPr lang="ru-RU" dirty="0" smtClean="0"/>
              <a:t>Он обратил внимание на тот факт, что занятия творчеством помогают больным легче и быстрее выздоравливать. При этом пациенты отвлекаются от своих проблем и переживаний.</a:t>
            </a:r>
          </a:p>
          <a:p>
            <a:endParaRPr lang="ru-RU" dirty="0" smtClean="0"/>
          </a:p>
          <a:p>
            <a:r>
              <a:rPr lang="ru-RU" dirty="0" smtClean="0"/>
              <a:t>Нужно сказать, что искусство вообще появилось в древние времена и служило средством коммуникации. В народном творчестве можно увидеть прообраз современной арт-терапии.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78" y="5643578"/>
            <a:ext cx="121442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071688"/>
            <a:ext cx="68580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858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Арт-терапевтические</a:t>
            </a:r>
            <a:r>
              <a:rPr lang="ru-RU" sz="2400" dirty="0" smtClean="0"/>
              <a:t> занятия способствуют более ясному, тонкому выражению своих переживаний, проблем, внутренних противоречий, с одной стороны, а также творческому самовыражению — с другой.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21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Фантазии, которые изображены на бумаге или выполнены в глине, нередко ускоряют и облегчают проговаривание переживаний. В процессе творчества ликвидируется или снижается защита, которая есть при вербальном, привычном общении.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214554"/>
            <a:ext cx="64294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4335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Спектр проблем, при решении которых могут быть использованы техники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арт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- терапии, достаточно широк: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кризисные состояния</a:t>
            </a:r>
          </a:p>
          <a:p>
            <a:r>
              <a:rPr lang="ru-RU" dirty="0" smtClean="0"/>
              <a:t>экзистенциальные и возрастные кризисы</a:t>
            </a:r>
          </a:p>
          <a:p>
            <a:r>
              <a:rPr lang="ru-RU" dirty="0" smtClean="0"/>
              <a:t>травмы</a:t>
            </a:r>
          </a:p>
          <a:p>
            <a:r>
              <a:rPr lang="ru-RU" dirty="0" smtClean="0"/>
              <a:t>потери</a:t>
            </a:r>
          </a:p>
          <a:p>
            <a:r>
              <a:rPr lang="ru-RU" dirty="0" err="1" smtClean="0"/>
              <a:t>постстрессовые</a:t>
            </a:r>
            <a:r>
              <a:rPr lang="ru-RU" dirty="0" smtClean="0"/>
              <a:t> расстройства</a:t>
            </a:r>
          </a:p>
          <a:p>
            <a:r>
              <a:rPr lang="ru-RU" dirty="0" smtClean="0"/>
              <a:t>невротические расстройства</a:t>
            </a:r>
          </a:p>
          <a:p>
            <a:r>
              <a:rPr lang="ru-RU" dirty="0" smtClean="0"/>
              <a:t>психосоматические расстройства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креативности</a:t>
            </a:r>
            <a:endParaRPr lang="ru-RU" dirty="0" smtClean="0"/>
          </a:p>
          <a:p>
            <a:r>
              <a:rPr lang="ru-RU" dirty="0" smtClean="0"/>
              <a:t>развитие целостности личности</a:t>
            </a:r>
          </a:p>
          <a:p>
            <a:r>
              <a:rPr lang="ru-RU" dirty="0" smtClean="0"/>
              <a:t>обнаружение личностных смыслов через творчество</a:t>
            </a:r>
          </a:p>
          <a:p>
            <a:r>
              <a:rPr lang="ru-RU" dirty="0" smtClean="0"/>
              <a:t>многое другое</a:t>
            </a:r>
          </a:p>
          <a:p>
            <a:endParaRPr lang="ru-RU" dirty="0" smtClean="0"/>
          </a:p>
          <a:p>
            <a:r>
              <a:rPr lang="ru-RU" dirty="0" err="1" smtClean="0"/>
              <a:t>Арт-терапия</a:t>
            </a:r>
            <a:r>
              <a:rPr lang="ru-RU" dirty="0" smtClean="0"/>
              <a:t> эффективно работает как при консультировании и терапии взрослых, так детей и подростков. Метод не имеет ограничений и противопоказаний.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828260"/>
            <a:ext cx="2214578" cy="32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64291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Основная идея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посредством создания собственного искусства отвлечься от тяжелых переживаний и справиться с болезнью. Через различные виды искусства вы </a:t>
            </a:r>
            <a:r>
              <a:rPr lang="ru-RU" dirty="0" err="1" smtClean="0"/>
              <a:t>самовыражаетесь</a:t>
            </a:r>
            <a:r>
              <a:rPr lang="ru-RU" dirty="0" smtClean="0"/>
              <a:t>, отдаете часть своей души.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357694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Арт-терапия</a:t>
            </a:r>
            <a:r>
              <a:rPr lang="ru-RU" dirty="0" smtClean="0"/>
              <a:t> должна проходить под присмотром </a:t>
            </a:r>
            <a:r>
              <a:rPr lang="ru-RU" dirty="0" err="1" smtClean="0"/>
              <a:t>арт-терапевта</a:t>
            </a:r>
            <a:r>
              <a:rPr lang="ru-RU" dirty="0" smtClean="0"/>
              <a:t>. Он должен иметь медицинское, психотерапевтическое или психологическое образование. Однако в некоторых случаях, когда дело не касается серьезной болезни, можно попробовать заниматься </a:t>
            </a:r>
            <a:r>
              <a:rPr lang="ru-RU" dirty="0" err="1" smtClean="0"/>
              <a:t>арт-терапией</a:t>
            </a:r>
            <a:r>
              <a:rPr lang="ru-RU" dirty="0" smtClean="0"/>
              <a:t> самостоятельно.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2857503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928802"/>
            <a:ext cx="2792760" cy="21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1435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с помощью </a:t>
            </a:r>
            <a:r>
              <a:rPr lang="ru-RU" dirty="0" err="1" smtClean="0"/>
              <a:t>арт-терапии</a:t>
            </a:r>
            <a:r>
              <a:rPr lang="ru-RU" dirty="0" smtClean="0"/>
              <a:t> можно работать со своими зависимостями. Возьмите три листа бумаги: на первом нарисуйте свое состояние до возникновения той или иной зависимости, на втором – ощущения в момент, когда она вас одолевает, на третьем – то, что вы почувствуете, избавившись от нее. Попытайтесь изобразить свои чувства и ощущения. Внимательно посмотрите на свои рисунки – они дадут вам возможность увидеть то, что именно с вами происходит, и понять, что вы способны это изменить.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143248"/>
            <a:ext cx="4643470" cy="30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3809984" cy="26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35846"/>
            <a:ext cx="83582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Виды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арт-терапии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Если говорить о классической </a:t>
            </a:r>
            <a:r>
              <a:rPr lang="ru-RU" dirty="0" err="1" smtClean="0"/>
              <a:t>арт-терапии</a:t>
            </a:r>
            <a:r>
              <a:rPr lang="ru-RU" dirty="0" smtClean="0"/>
              <a:t>, то она включает в себя только визуальные виды творчества, такие, как: живопись, графика, фотография, рисование и лепка. Но современная </a:t>
            </a:r>
            <a:r>
              <a:rPr lang="ru-RU" dirty="0" err="1" smtClean="0"/>
              <a:t>арт-терапия</a:t>
            </a:r>
            <a:r>
              <a:rPr lang="ru-RU" dirty="0" smtClean="0"/>
              <a:t> насчитывает большее количество видов методик. К ней относят также </a:t>
            </a:r>
            <a:r>
              <a:rPr lang="ru-RU" dirty="0" err="1" smtClean="0"/>
              <a:t>библиотерапию</a:t>
            </a:r>
            <a:r>
              <a:rPr lang="ru-RU" dirty="0" smtClean="0"/>
              <a:t>, </a:t>
            </a:r>
            <a:r>
              <a:rPr lang="ru-RU" dirty="0" err="1" smtClean="0"/>
              <a:t>маскотерапию</a:t>
            </a:r>
            <a:r>
              <a:rPr lang="ru-RU" dirty="0" smtClean="0"/>
              <a:t>, </a:t>
            </a:r>
            <a:r>
              <a:rPr lang="ru-RU" dirty="0" err="1" smtClean="0"/>
              <a:t>сказкотерапию</a:t>
            </a:r>
            <a:r>
              <a:rPr lang="ru-RU" dirty="0" smtClean="0"/>
              <a:t>, оригами, </a:t>
            </a:r>
            <a:r>
              <a:rPr lang="ru-RU" dirty="0" err="1" smtClean="0"/>
              <a:t>драматерапию</a:t>
            </a:r>
            <a:r>
              <a:rPr lang="ru-RU" dirty="0" smtClean="0"/>
              <a:t>, музыкотерапию, </a:t>
            </a:r>
            <a:r>
              <a:rPr lang="ru-RU" dirty="0" err="1" smtClean="0"/>
              <a:t>цветотерапию</a:t>
            </a:r>
            <a:r>
              <a:rPr lang="ru-RU" dirty="0" smtClean="0"/>
              <a:t>, </a:t>
            </a:r>
            <a:r>
              <a:rPr lang="ru-RU" dirty="0" err="1" smtClean="0"/>
              <a:t>видеотерапию</a:t>
            </a:r>
            <a:r>
              <a:rPr lang="ru-RU" dirty="0" smtClean="0"/>
              <a:t>, песочную терапию, </a:t>
            </a:r>
            <a:r>
              <a:rPr lang="ru-RU" dirty="0" err="1" smtClean="0"/>
              <a:t>игротерапию</a:t>
            </a:r>
            <a:r>
              <a:rPr lang="ru-RU" dirty="0" smtClean="0"/>
              <a:t> и т.д.</a:t>
            </a:r>
          </a:p>
          <a:p>
            <a:endParaRPr lang="ru-RU" dirty="0" smtClean="0"/>
          </a:p>
          <a:p>
            <a:r>
              <a:rPr lang="ru-RU" dirty="0" smtClean="0"/>
              <a:t>Был разработан и комплексный метод - </a:t>
            </a:r>
            <a:r>
              <a:rPr lang="ru-RU" dirty="0" err="1" smtClean="0"/>
              <a:t>арт-синтезтерапия</a:t>
            </a:r>
            <a:r>
              <a:rPr lang="ru-RU" dirty="0" smtClean="0"/>
              <a:t>. Он основан на использовании сочетания живописи, стихосложения, драматургии и театра, риторики и пластики. Причем, количество методик все время увеличивается.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3452794" cy="258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714746" cy="24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1179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 Арт – терапия – это </vt:lpstr>
      <vt:lpstr>Презентация PowerPoint</vt:lpstr>
      <vt:lpstr>Презентация PowerPoint</vt:lpstr>
      <vt:lpstr>Презентация PowerPoint</vt:lpstr>
      <vt:lpstr>Спектр проблем, при решении которых могут быть использованы техники арт - терапии, достаточно широк:</vt:lpstr>
      <vt:lpstr>Презентация PowerPoint</vt:lpstr>
      <vt:lpstr>Презентация PowerPoint</vt:lpstr>
      <vt:lpstr>Презентация PowerPoint</vt:lpstr>
      <vt:lpstr> В структуре арт-терапевтического занятия выделяются две основные части:</vt:lpstr>
      <vt:lpstr>Презентация PowerPoint</vt:lpstr>
      <vt:lpstr>Презентация PowerPoint</vt:lpstr>
      <vt:lpstr>Презентация PowerPoint</vt:lpstr>
      <vt:lpstr>Другие методы арт-терапии: </vt:lpstr>
      <vt:lpstr>Презентация PowerPoint</vt:lpstr>
      <vt:lpstr>И в заключение об арт-терапии...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modified xsi:type="dcterms:W3CDTF">2015-03-26T09:38:16Z</dcterms:modified>
</cp:coreProperties>
</file>