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4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20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482F-D492-469B-81F4-83B5420C6749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F49B-A338-41E1-A85D-CBCF3DB0CC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53" y="528949"/>
            <a:ext cx="84249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Муниципальное автономное дошкольное образовательное учреждение "Детский сад №311 комбинированного вида" Московского района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г. Казани</a:t>
            </a:r>
            <a:endParaRPr lang="ru-RU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67913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Название работы: Обереговая игрушка «Чудо - конь».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Используемый материал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Джутовый шпагат, хлопковые нити, кусок джинсовой ткани.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Техника исполнения: Кручёная игрушка.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Размеры работы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:19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см/19см/3см</a:t>
            </a:r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Ф.И.О. автора :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Сабирова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Елена Валентиновна  - воспитатель, </a:t>
            </a:r>
          </a:p>
        </p:txBody>
      </p:sp>
    </p:spTree>
    <p:extLst>
      <p:ext uri="{BB962C8B-B14F-4D97-AF65-F5344CB8AC3E}">
        <p14:creationId xmlns:p14="http://schemas.microsoft.com/office/powerpoint/2010/main" xmlns="" val="128078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20688"/>
            <a:ext cx="3975770" cy="5301027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1"/>
            <a:ext cx="2151856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908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73763"/>
            <a:ext cx="3856459" cy="514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1176"/>
            <a:ext cx="2304256" cy="30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609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4053606" cy="540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53" y="4149080"/>
            <a:ext cx="1611697" cy="21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06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40630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36</TotalTime>
  <Words>61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Summer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2021-02-15T16:38:07Z</dcterms:created>
  <dcterms:modified xsi:type="dcterms:W3CDTF">2021-03-11T06:33:25Z</dcterms:modified>
</cp:coreProperties>
</file>