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266" r:id="rId5"/>
    <p:sldId id="281" r:id="rId6"/>
    <p:sldId id="280" r:id="rId7"/>
    <p:sldId id="285" r:id="rId8"/>
    <p:sldId id="279" r:id="rId9"/>
    <p:sldId id="296" r:id="rId10"/>
    <p:sldId id="297" r:id="rId11"/>
    <p:sldId id="284" r:id="rId12"/>
    <p:sldId id="299" r:id="rId13"/>
    <p:sldId id="300" r:id="rId14"/>
    <p:sldId id="286" r:id="rId15"/>
    <p:sldId id="293" r:id="rId16"/>
    <p:sldId id="289" r:id="rId17"/>
    <p:sldId id="290" r:id="rId18"/>
    <p:sldId id="301" r:id="rId19"/>
    <p:sldId id="291" r:id="rId20"/>
    <p:sldId id="302" r:id="rId21"/>
    <p:sldId id="287" r:id="rId22"/>
    <p:sldId id="295" r:id="rId23"/>
    <p:sldId id="303" r:id="rId24"/>
    <p:sldId id="288" r:id="rId25"/>
    <p:sldId id="304" r:id="rId26"/>
    <p:sldId id="305" r:id="rId27"/>
    <p:sldId id="306" r:id="rId28"/>
    <p:sldId id="292" r:id="rId29"/>
    <p:sldId id="307" r:id="rId30"/>
    <p:sldId id="298" r:id="rId31"/>
    <p:sldId id="29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5878" autoAdjust="0"/>
  </p:normalViewPr>
  <p:slideViewPr>
    <p:cSldViewPr>
      <p:cViewPr varScale="1">
        <p:scale>
          <a:sx n="69" d="100"/>
          <a:sy n="69" d="100"/>
        </p:scale>
        <p:origin x="78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123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1F7F0-D4C1-4AED-9298-3196B199C1A5}" type="datetimeFigureOut">
              <a:rPr lang="ru-RU" smtClean="0"/>
              <a:pPr/>
              <a:t>19.04.2019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639AE-68CA-4D30-A1A0-938E9270D0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3097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001BF-1343-4B3D-9CB9-ED2AC4733D1C}" type="datetimeFigureOut">
              <a:rPr lang="ru-RU" smtClean="0"/>
              <a:pPr/>
              <a:t>19.04.2019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85F71-770B-4752-8E12-005825E685F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691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4.wdp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microsoft.com/office/2007/relationships/hdphoto" Target="../media/hdphoto8.wdp"/><Relationship Id="rId10" Type="http://schemas.openxmlformats.org/officeDocument/2006/relationships/image" Target="../media/image5.jpeg"/><Relationship Id="rId4" Type="http://schemas.openxmlformats.org/officeDocument/2006/relationships/image" Target="../media/image10.png"/><Relationship Id="rId9" Type="http://schemas.microsoft.com/office/2007/relationships/hdphoto" Target="../media/hdphoto10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/>
          <p:nvPr/>
        </p:nvSpPr>
        <p:spPr bwMode="white">
          <a:xfrm>
            <a:off x="3270441" y="4076531"/>
            <a:ext cx="2316539" cy="1570344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олилиния 7"/>
          <p:cNvSpPr>
            <a:spLocks noEditPoints="1"/>
          </p:cNvSpPr>
          <p:nvPr/>
        </p:nvSpPr>
        <p:spPr bwMode="auto">
          <a:xfrm rot="20103791">
            <a:off x="2886699" y="1454682"/>
            <a:ext cx="1478993" cy="1434623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21" name="Полилиния 7"/>
          <p:cNvSpPr>
            <a:spLocks noEditPoints="1"/>
          </p:cNvSpPr>
          <p:nvPr/>
        </p:nvSpPr>
        <p:spPr bwMode="auto">
          <a:xfrm rot="20103791">
            <a:off x="2886699" y="1454682"/>
            <a:ext cx="1478993" cy="1434623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grpSp>
        <p:nvGrpSpPr>
          <p:cNvPr id="44" name="Группа 43"/>
          <p:cNvGrpSpPr/>
          <p:nvPr/>
        </p:nvGrpSpPr>
        <p:grpSpPr bwMode="ltGray">
          <a:xfrm rot="20973962" flipH="1">
            <a:off x="3053234" y="2991752"/>
            <a:ext cx="1143824" cy="2258647"/>
            <a:chOff x="476031" y="3849940"/>
            <a:chExt cx="1102141" cy="2198698"/>
          </a:xfrm>
        </p:grpSpPr>
        <p:sp>
          <p:nvSpPr>
            <p:cNvPr id="48" name="Сердце 31"/>
            <p:cNvSpPr/>
            <p:nvPr/>
          </p:nvSpPr>
          <p:spPr bwMode="ltGray">
            <a:xfrm rot="20624671">
              <a:off x="476031" y="3849940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9" name="Полилиния 48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0" name="Сердце 31"/>
            <p:cNvSpPr/>
            <p:nvPr/>
          </p:nvSpPr>
          <p:spPr bwMode="ltGray">
            <a:xfrm rot="20392545">
              <a:off x="599483" y="43691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1" name="Сердце 31"/>
            <p:cNvSpPr/>
            <p:nvPr/>
          </p:nvSpPr>
          <p:spPr bwMode="ltGray">
            <a:xfrm rot="20416099">
              <a:off x="739465" y="4849221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3" name="Полилиния 32"/>
          <p:cNvSpPr/>
          <p:nvPr/>
        </p:nvSpPr>
        <p:spPr bwMode="white">
          <a:xfrm rot="20947308">
            <a:off x="-277876" y="1845799"/>
            <a:ext cx="3091083" cy="3180739"/>
          </a:xfrm>
          <a:custGeom>
            <a:avLst/>
            <a:gdLst>
              <a:gd name="connsiteX0" fmla="*/ 1807706 w 3091083"/>
              <a:gd name="connsiteY0" fmla="*/ 118472 h 3180739"/>
              <a:gd name="connsiteX1" fmla="*/ 2493364 w 3091083"/>
              <a:gd name="connsiteY1" fmla="*/ 1023759 h 3180739"/>
              <a:gd name="connsiteX2" fmla="*/ 1966119 w 3091083"/>
              <a:gd name="connsiteY2" fmla="*/ 2796210 h 3180739"/>
              <a:gd name="connsiteX3" fmla="*/ 595284 w 3091083"/>
              <a:gd name="connsiteY3" fmla="*/ 2668081 h 3180739"/>
              <a:gd name="connsiteX4" fmla="*/ 68155 w 3091083"/>
              <a:gd name="connsiteY4" fmla="*/ 2915518 h 3180739"/>
              <a:gd name="connsiteX5" fmla="*/ 0 w 3091083"/>
              <a:gd name="connsiteY5" fmla="*/ 2915621 h 3180739"/>
              <a:gd name="connsiteX6" fmla="*/ 560309 w 3091083"/>
              <a:gd name="connsiteY6" fmla="*/ 0 h 3180739"/>
              <a:gd name="connsiteX7" fmla="*/ 568686 w 3091083"/>
              <a:gd name="connsiteY7" fmla="*/ 2132 h 3180739"/>
              <a:gd name="connsiteX8" fmla="*/ 929205 w 3091083"/>
              <a:gd name="connsiteY8" fmla="*/ 383114 h 3180739"/>
              <a:gd name="connsiteX9" fmla="*/ 1807706 w 3091083"/>
              <a:gd name="connsiteY9" fmla="*/ 118472 h 318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1083" h="3180739">
                <a:moveTo>
                  <a:pt x="1807706" y="118472"/>
                </a:moveTo>
                <a:cubicBezTo>
                  <a:pt x="2240497" y="197093"/>
                  <a:pt x="2539132" y="594438"/>
                  <a:pt x="2493364" y="1023759"/>
                </a:cubicBezTo>
                <a:cubicBezTo>
                  <a:pt x="3509774" y="1084264"/>
                  <a:pt x="3161207" y="3376350"/>
                  <a:pt x="1966119" y="2796210"/>
                </a:cubicBezTo>
                <a:cubicBezTo>
                  <a:pt x="1720072" y="3244662"/>
                  <a:pt x="876481" y="3415500"/>
                  <a:pt x="595284" y="2668081"/>
                </a:cubicBezTo>
                <a:cubicBezTo>
                  <a:pt x="419535" y="2829577"/>
                  <a:pt x="238844" y="2904736"/>
                  <a:pt x="68155" y="2915518"/>
                </a:cubicBezTo>
                <a:lnTo>
                  <a:pt x="0" y="2915621"/>
                </a:lnTo>
                <a:lnTo>
                  <a:pt x="560309" y="0"/>
                </a:lnTo>
                <a:lnTo>
                  <a:pt x="568686" y="2132"/>
                </a:lnTo>
                <a:cubicBezTo>
                  <a:pt x="725127" y="52614"/>
                  <a:pt x="857441" y="172902"/>
                  <a:pt x="929205" y="383114"/>
                </a:cubicBezTo>
                <a:cubicBezTo>
                  <a:pt x="1240060" y="138868"/>
                  <a:pt x="1548031" y="71300"/>
                  <a:pt x="1807706" y="1184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5" name="Полилиния 22"/>
          <p:cNvSpPr>
            <a:spLocks/>
          </p:cNvSpPr>
          <p:nvPr/>
        </p:nvSpPr>
        <p:spPr bwMode="auto">
          <a:xfrm rot="20944497">
            <a:off x="1233070" y="4449645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5" name="Полилиния 44"/>
          <p:cNvSpPr/>
          <p:nvPr/>
        </p:nvSpPr>
        <p:spPr>
          <a:xfrm>
            <a:off x="10918694" y="5035814"/>
            <a:ext cx="145259" cy="64293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59572 w 321161"/>
              <a:gd name="connsiteY10" fmla="*/ 4931 h 2425402"/>
              <a:gd name="connsiteX11" fmla="*/ 127075 w 321161"/>
              <a:gd name="connsiteY11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65469 w 321161"/>
              <a:gd name="connsiteY10" fmla="*/ 1177000 h 2425402"/>
              <a:gd name="connsiteX11" fmla="*/ 159572 w 321161"/>
              <a:gd name="connsiteY11" fmla="*/ 4931 h 2425402"/>
              <a:gd name="connsiteX12" fmla="*/ 127075 w 321161"/>
              <a:gd name="connsiteY12" fmla="*/ 0 h 2425402"/>
              <a:gd name="connsiteX0" fmla="*/ 159572 w 321161"/>
              <a:gd name="connsiteY0" fmla="*/ 0 h 2420471"/>
              <a:gd name="connsiteX1" fmla="*/ 123805 w 321161"/>
              <a:gd name="connsiteY1" fmla="*/ 1172069 h 2420471"/>
              <a:gd name="connsiteX2" fmla="*/ 147246 w 321161"/>
              <a:gd name="connsiteY2" fmla="*/ 1634938 h 2420471"/>
              <a:gd name="connsiteX3" fmla="*/ 0 w 321161"/>
              <a:gd name="connsiteY3" fmla="*/ 1595942 h 2420471"/>
              <a:gd name="connsiteX4" fmla="*/ 138057 w 321161"/>
              <a:gd name="connsiteY4" fmla="*/ 1695002 h 2420471"/>
              <a:gd name="connsiteX5" fmla="*/ 192293 w 321161"/>
              <a:gd name="connsiteY5" fmla="*/ 2420471 h 2420471"/>
              <a:gd name="connsiteX6" fmla="*/ 225463 w 321161"/>
              <a:gd name="connsiteY6" fmla="*/ 2416885 h 2420471"/>
              <a:gd name="connsiteX7" fmla="*/ 184897 w 321161"/>
              <a:gd name="connsiteY7" fmla="*/ 1706880 h 2420471"/>
              <a:gd name="connsiteX8" fmla="*/ 321161 w 321161"/>
              <a:gd name="connsiteY8" fmla="*/ 1610285 h 2420471"/>
              <a:gd name="connsiteX9" fmla="*/ 183104 w 321161"/>
              <a:gd name="connsiteY9" fmla="*/ 1662281 h 2420471"/>
              <a:gd name="connsiteX10" fmla="*/ 165469 w 321161"/>
              <a:gd name="connsiteY10" fmla="*/ 1172069 h 2420471"/>
              <a:gd name="connsiteX11" fmla="*/ 159572 w 321161"/>
              <a:gd name="connsiteY11" fmla="*/ 0 h 2420471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62869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96716 w 321161"/>
              <a:gd name="connsiteY8" fmla="*/ 734323 h 1248402"/>
              <a:gd name="connsiteX9" fmla="*/ 184897 w 321161"/>
              <a:gd name="connsiteY9" fmla="*/ 534811 h 1248402"/>
              <a:gd name="connsiteX10" fmla="*/ 321161 w 321161"/>
              <a:gd name="connsiteY10" fmla="*/ 438216 h 1248402"/>
              <a:gd name="connsiteX11" fmla="*/ 183104 w 321161"/>
              <a:gd name="connsiteY11" fmla="*/ 490212 h 1248402"/>
              <a:gd name="connsiteX12" fmla="*/ 165469 w 321161"/>
              <a:gd name="connsiteY12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196716 w 321161"/>
              <a:gd name="connsiteY7" fmla="*/ 734323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45869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196716"/>
              <a:gd name="connsiteY0" fmla="*/ 0 h 734323"/>
              <a:gd name="connsiteX1" fmla="*/ 123805 w 196716"/>
              <a:gd name="connsiteY1" fmla="*/ 0 h 734323"/>
              <a:gd name="connsiteX2" fmla="*/ 147246 w 196716"/>
              <a:gd name="connsiteY2" fmla="*/ 478492 h 734323"/>
              <a:gd name="connsiteX3" fmla="*/ 0 w 196716"/>
              <a:gd name="connsiteY3" fmla="*/ 423873 h 734323"/>
              <a:gd name="connsiteX4" fmla="*/ 145869 w 196716"/>
              <a:gd name="connsiteY4" fmla="*/ 522933 h 734323"/>
              <a:gd name="connsiteX5" fmla="*/ 155053 w 196716"/>
              <a:gd name="connsiteY5" fmla="*/ 734323 h 734323"/>
              <a:gd name="connsiteX6" fmla="*/ 196716 w 196716"/>
              <a:gd name="connsiteY6" fmla="*/ 734323 h 734323"/>
              <a:gd name="connsiteX7" fmla="*/ 184897 w 196716"/>
              <a:gd name="connsiteY7" fmla="*/ 534811 h 734323"/>
              <a:gd name="connsiteX8" fmla="*/ 183104 w 196716"/>
              <a:gd name="connsiteY8" fmla="*/ 490212 h 734323"/>
              <a:gd name="connsiteX9" fmla="*/ 165469 w 196716"/>
              <a:gd name="connsiteY9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22064 w 72911"/>
              <a:gd name="connsiteY3" fmla="*/ 522933 h 734323"/>
              <a:gd name="connsiteX4" fmla="*/ 31248 w 72911"/>
              <a:gd name="connsiteY4" fmla="*/ 734323 h 734323"/>
              <a:gd name="connsiteX5" fmla="*/ 72911 w 72911"/>
              <a:gd name="connsiteY5" fmla="*/ 734323 h 734323"/>
              <a:gd name="connsiteX6" fmla="*/ 61092 w 72911"/>
              <a:gd name="connsiteY6" fmla="*/ 534811 h 734323"/>
              <a:gd name="connsiteX7" fmla="*/ 59299 w 72911"/>
              <a:gd name="connsiteY7" fmla="*/ 490212 h 734323"/>
              <a:gd name="connsiteX8" fmla="*/ 41664 w 72911"/>
              <a:gd name="connsiteY8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31248 w 72911"/>
              <a:gd name="connsiteY3" fmla="*/ 734323 h 734323"/>
              <a:gd name="connsiteX4" fmla="*/ 72911 w 72911"/>
              <a:gd name="connsiteY4" fmla="*/ 734323 h 734323"/>
              <a:gd name="connsiteX5" fmla="*/ 61092 w 72911"/>
              <a:gd name="connsiteY5" fmla="*/ 534811 h 734323"/>
              <a:gd name="connsiteX6" fmla="*/ 59299 w 72911"/>
              <a:gd name="connsiteY6" fmla="*/ 490212 h 734323"/>
              <a:gd name="connsiteX7" fmla="*/ 41664 w 72911"/>
              <a:gd name="connsiteY7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61092 w 72911"/>
              <a:gd name="connsiteY4" fmla="*/ 534811 h 734323"/>
              <a:gd name="connsiteX5" fmla="*/ 59299 w 72911"/>
              <a:gd name="connsiteY5" fmla="*/ 490212 h 734323"/>
              <a:gd name="connsiteX6" fmla="*/ 41664 w 72911"/>
              <a:gd name="connsiteY6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59299 w 72911"/>
              <a:gd name="connsiteY4" fmla="*/ 490212 h 734323"/>
              <a:gd name="connsiteX5" fmla="*/ 41664 w 72911"/>
              <a:gd name="connsiteY5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41664 w 72911"/>
              <a:gd name="connsiteY4" fmla="*/ 0 h 734323"/>
              <a:gd name="connsiteX0" fmla="*/ 158843 w 190090"/>
              <a:gd name="connsiteY0" fmla="*/ 0 h 734323"/>
              <a:gd name="connsiteX1" fmla="*/ 117179 w 190090"/>
              <a:gd name="connsiteY1" fmla="*/ 0 h 734323"/>
              <a:gd name="connsiteX2" fmla="*/ 0 w 190090"/>
              <a:gd name="connsiteY2" fmla="*/ 708283 h 734323"/>
              <a:gd name="connsiteX3" fmla="*/ 190090 w 190090"/>
              <a:gd name="connsiteY3" fmla="*/ 734323 h 734323"/>
              <a:gd name="connsiteX4" fmla="*/ 158843 w 190090"/>
              <a:gd name="connsiteY4" fmla="*/ 0 h 734323"/>
              <a:gd name="connsiteX0" fmla="*/ 158843 w 158842"/>
              <a:gd name="connsiteY0" fmla="*/ 0 h 713491"/>
              <a:gd name="connsiteX1" fmla="*/ 117179 w 158842"/>
              <a:gd name="connsiteY1" fmla="*/ 0 h 713491"/>
              <a:gd name="connsiteX2" fmla="*/ 0 w 158842"/>
              <a:gd name="connsiteY2" fmla="*/ 708283 h 713491"/>
              <a:gd name="connsiteX3" fmla="*/ 26041 w 158842"/>
              <a:gd name="connsiteY3" fmla="*/ 713491 h 713491"/>
              <a:gd name="connsiteX4" fmla="*/ 158843 w 158842"/>
              <a:gd name="connsiteY4" fmla="*/ 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0 h 700471"/>
              <a:gd name="connsiteX1" fmla="*/ 101555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43220 w 143220"/>
              <a:gd name="connsiteY0" fmla="*/ 0 h 700471"/>
              <a:gd name="connsiteX1" fmla="*/ 104158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44" h="703074">
                <a:moveTo>
                  <a:pt x="158844" y="0"/>
                </a:moveTo>
                <a:lnTo>
                  <a:pt x="119782" y="7812"/>
                </a:lnTo>
                <a:cubicBezTo>
                  <a:pt x="79855" y="239566"/>
                  <a:pt x="52946" y="471320"/>
                  <a:pt x="0" y="703074"/>
                </a:cubicBezTo>
                <a:lnTo>
                  <a:pt x="41665" y="700471"/>
                </a:lnTo>
                <a:cubicBezTo>
                  <a:pt x="101556" y="446149"/>
                  <a:pt x="140616" y="134540"/>
                  <a:pt x="158844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28" name="Полилиния 5"/>
          <p:cNvSpPr>
            <a:spLocks noEditPoints="1"/>
          </p:cNvSpPr>
          <p:nvPr/>
        </p:nvSpPr>
        <p:spPr bwMode="auto">
          <a:xfrm rot="631506">
            <a:off x="10702759" y="4358774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9" name="Полилиния 5"/>
          <p:cNvSpPr>
            <a:spLocks noEditPoints="1"/>
          </p:cNvSpPr>
          <p:nvPr/>
        </p:nvSpPr>
        <p:spPr bwMode="auto">
          <a:xfrm rot="631506">
            <a:off x="10702759" y="4358774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8" name="Полилиния 22"/>
          <p:cNvSpPr>
            <a:spLocks/>
          </p:cNvSpPr>
          <p:nvPr/>
        </p:nvSpPr>
        <p:spPr bwMode="auto">
          <a:xfrm rot="315225" flipH="1">
            <a:off x="10183548" y="4697317"/>
            <a:ext cx="192143" cy="1137832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Полилиния 7"/>
          <p:cNvSpPr/>
          <p:nvPr/>
        </p:nvSpPr>
        <p:spPr>
          <a:xfrm>
            <a:off x="1332626" y="5145208"/>
            <a:ext cx="6174786" cy="1059486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8921 w 10000"/>
              <a:gd name="connsiteY0" fmla="*/ 11193 h 11193"/>
              <a:gd name="connsiteX1" fmla="*/ 10000 w 10000"/>
              <a:gd name="connsiteY1" fmla="*/ 3310 h 11193"/>
              <a:gd name="connsiteX2" fmla="*/ 0 w 10000"/>
              <a:gd name="connsiteY2" fmla="*/ 2540 h 11193"/>
              <a:gd name="connsiteX3" fmla="*/ 8921 w 10000"/>
              <a:gd name="connsiteY3" fmla="*/ 11193 h 11193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9022 w 16049"/>
              <a:gd name="connsiteY0" fmla="*/ 10413 h 10413"/>
              <a:gd name="connsiteX1" fmla="*/ 16049 w 16049"/>
              <a:gd name="connsiteY1" fmla="*/ 5597 h 10413"/>
              <a:gd name="connsiteX2" fmla="*/ 0 w 16049"/>
              <a:gd name="connsiteY2" fmla="*/ 1590 h 10413"/>
              <a:gd name="connsiteX3" fmla="*/ 9022 w 16049"/>
              <a:gd name="connsiteY3" fmla="*/ 10413 h 10413"/>
              <a:gd name="connsiteX0" fmla="*/ 9022 w 16049"/>
              <a:gd name="connsiteY0" fmla="*/ 11837 h 11837"/>
              <a:gd name="connsiteX1" fmla="*/ 16049 w 16049"/>
              <a:gd name="connsiteY1" fmla="*/ 7021 h 11837"/>
              <a:gd name="connsiteX2" fmla="*/ 0 w 16049"/>
              <a:gd name="connsiteY2" fmla="*/ 3014 h 11837"/>
              <a:gd name="connsiteX3" fmla="*/ 9022 w 16049"/>
              <a:gd name="connsiteY3" fmla="*/ 11837 h 11837"/>
              <a:gd name="connsiteX0" fmla="*/ 9022 w 16049"/>
              <a:gd name="connsiteY0" fmla="*/ 12080 h 12080"/>
              <a:gd name="connsiteX1" fmla="*/ 16049 w 16049"/>
              <a:gd name="connsiteY1" fmla="*/ 7264 h 12080"/>
              <a:gd name="connsiteX2" fmla="*/ 0 w 16049"/>
              <a:gd name="connsiteY2" fmla="*/ 3257 h 12080"/>
              <a:gd name="connsiteX3" fmla="*/ 9022 w 16049"/>
              <a:gd name="connsiteY3" fmla="*/ 12080 h 12080"/>
              <a:gd name="connsiteX0" fmla="*/ 9022 w 16889"/>
              <a:gd name="connsiteY0" fmla="*/ 11602 h 11602"/>
              <a:gd name="connsiteX1" fmla="*/ 16889 w 16889"/>
              <a:gd name="connsiteY1" fmla="*/ 9001 h 11602"/>
              <a:gd name="connsiteX2" fmla="*/ 0 w 16889"/>
              <a:gd name="connsiteY2" fmla="*/ 2779 h 11602"/>
              <a:gd name="connsiteX3" fmla="*/ 9022 w 16889"/>
              <a:gd name="connsiteY3" fmla="*/ 11602 h 11602"/>
              <a:gd name="connsiteX0" fmla="*/ 9560 w 16889"/>
              <a:gd name="connsiteY0" fmla="*/ 13988 h 13988"/>
              <a:gd name="connsiteX1" fmla="*/ 16889 w 16889"/>
              <a:gd name="connsiteY1" fmla="*/ 9001 h 13988"/>
              <a:gd name="connsiteX2" fmla="*/ 0 w 16889"/>
              <a:gd name="connsiteY2" fmla="*/ 2779 h 13988"/>
              <a:gd name="connsiteX3" fmla="*/ 9560 w 16889"/>
              <a:gd name="connsiteY3" fmla="*/ 13988 h 13988"/>
              <a:gd name="connsiteX0" fmla="*/ 9560 w 17427"/>
              <a:gd name="connsiteY0" fmla="*/ 13988 h 13988"/>
              <a:gd name="connsiteX1" fmla="*/ 17427 w 17427"/>
              <a:gd name="connsiteY1" fmla="*/ 9001 h 13988"/>
              <a:gd name="connsiteX2" fmla="*/ 0 w 17427"/>
              <a:gd name="connsiteY2" fmla="*/ 2779 h 13988"/>
              <a:gd name="connsiteX3" fmla="*/ 9560 w 17427"/>
              <a:gd name="connsiteY3" fmla="*/ 13988 h 13988"/>
              <a:gd name="connsiteX0" fmla="*/ 9560 w 17427"/>
              <a:gd name="connsiteY0" fmla="*/ 14260 h 14260"/>
              <a:gd name="connsiteX1" fmla="*/ 17427 w 17427"/>
              <a:gd name="connsiteY1" fmla="*/ 9273 h 14260"/>
              <a:gd name="connsiteX2" fmla="*/ 0 w 17427"/>
              <a:gd name="connsiteY2" fmla="*/ 3051 h 14260"/>
              <a:gd name="connsiteX3" fmla="*/ 9560 w 17427"/>
              <a:gd name="connsiteY3" fmla="*/ 14260 h 14260"/>
              <a:gd name="connsiteX0" fmla="*/ 9560 w 17427"/>
              <a:gd name="connsiteY0" fmla="*/ 15164 h 15164"/>
              <a:gd name="connsiteX1" fmla="*/ 17427 w 17427"/>
              <a:gd name="connsiteY1" fmla="*/ 10177 h 15164"/>
              <a:gd name="connsiteX2" fmla="*/ 0 w 17427"/>
              <a:gd name="connsiteY2" fmla="*/ 3955 h 15164"/>
              <a:gd name="connsiteX3" fmla="*/ 9560 w 17427"/>
              <a:gd name="connsiteY3" fmla="*/ 15164 h 1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7" h="15164">
                <a:moveTo>
                  <a:pt x="9560" y="15164"/>
                </a:moveTo>
                <a:cubicBezTo>
                  <a:pt x="11979" y="12476"/>
                  <a:pt x="15918" y="11427"/>
                  <a:pt x="17427" y="10177"/>
                </a:cubicBezTo>
                <a:cubicBezTo>
                  <a:pt x="14981" y="3702"/>
                  <a:pt x="4884" y="-5282"/>
                  <a:pt x="0" y="3955"/>
                </a:cubicBezTo>
                <a:cubicBezTo>
                  <a:pt x="2595" y="5197"/>
                  <a:pt x="9407" y="13614"/>
                  <a:pt x="9560" y="1516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5" name="Полилиния 34"/>
          <p:cNvSpPr/>
          <p:nvPr/>
        </p:nvSpPr>
        <p:spPr>
          <a:xfrm>
            <a:off x="-10996" y="5318752"/>
            <a:ext cx="4799625" cy="1548981"/>
          </a:xfrm>
          <a:custGeom>
            <a:avLst/>
            <a:gdLst>
              <a:gd name="connsiteX0" fmla="*/ 238164 w 4799625"/>
              <a:gd name="connsiteY0" fmla="*/ 977 h 1548981"/>
              <a:gd name="connsiteX1" fmla="*/ 4799625 w 4799625"/>
              <a:gd name="connsiteY1" fmla="*/ 894321 h 1548981"/>
              <a:gd name="connsiteX2" fmla="*/ 2666651 w 4799625"/>
              <a:gd name="connsiteY2" fmla="*/ 1424464 h 1548981"/>
              <a:gd name="connsiteX3" fmla="*/ 2403068 w 4799625"/>
              <a:gd name="connsiteY3" fmla="*/ 1548981 h 1548981"/>
              <a:gd name="connsiteX4" fmla="*/ 0 w 4799625"/>
              <a:gd name="connsiteY4" fmla="*/ 1548981 h 1548981"/>
              <a:gd name="connsiteX5" fmla="*/ 0 w 4799625"/>
              <a:gd name="connsiteY5" fmla="*/ 10991 h 1548981"/>
              <a:gd name="connsiteX6" fmla="*/ 97462 w 4799625"/>
              <a:gd name="connsiteY6" fmla="*/ 5213 h 1548981"/>
              <a:gd name="connsiteX7" fmla="*/ 238164 w 4799625"/>
              <a:gd name="connsiteY7" fmla="*/ 977 h 154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9625" h="1548981">
                <a:moveTo>
                  <a:pt x="238164" y="977"/>
                </a:moveTo>
                <a:cubicBezTo>
                  <a:pt x="1600844" y="-22805"/>
                  <a:pt x="4306110" y="390350"/>
                  <a:pt x="4799625" y="894321"/>
                </a:cubicBezTo>
                <a:cubicBezTo>
                  <a:pt x="4629055" y="822137"/>
                  <a:pt x="3489081" y="1079087"/>
                  <a:pt x="2666651" y="1424464"/>
                </a:cubicBezTo>
                <a:lnTo>
                  <a:pt x="2403068" y="1548981"/>
                </a:lnTo>
                <a:lnTo>
                  <a:pt x="0" y="1548981"/>
                </a:lnTo>
                <a:lnTo>
                  <a:pt x="0" y="10991"/>
                </a:lnTo>
                <a:lnTo>
                  <a:pt x="97462" y="5213"/>
                </a:lnTo>
                <a:cubicBezTo>
                  <a:pt x="142543" y="3233"/>
                  <a:pt x="189497" y="1827"/>
                  <a:pt x="238164" y="977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6" name="Полилиния 35"/>
          <p:cNvSpPr/>
          <p:nvPr/>
        </p:nvSpPr>
        <p:spPr>
          <a:xfrm>
            <a:off x="-10997" y="6002003"/>
            <a:ext cx="5219925" cy="865730"/>
          </a:xfrm>
          <a:custGeom>
            <a:avLst/>
            <a:gdLst>
              <a:gd name="connsiteX0" fmla="*/ 3789102 w 5219925"/>
              <a:gd name="connsiteY0" fmla="*/ 158 h 865730"/>
              <a:gd name="connsiteX1" fmla="*/ 5219925 w 5219925"/>
              <a:gd name="connsiteY1" fmla="*/ 86096 h 865730"/>
              <a:gd name="connsiteX2" fmla="*/ 2113082 w 5219925"/>
              <a:gd name="connsiteY2" fmla="*/ 854650 h 865730"/>
              <a:gd name="connsiteX3" fmla="*/ 2079317 w 5219925"/>
              <a:gd name="connsiteY3" fmla="*/ 865730 h 865730"/>
              <a:gd name="connsiteX4" fmla="*/ 0 w 5219925"/>
              <a:gd name="connsiteY4" fmla="*/ 865730 h 865730"/>
              <a:gd name="connsiteX5" fmla="*/ 0 w 5219925"/>
              <a:gd name="connsiteY5" fmla="*/ 419996 h 865730"/>
              <a:gd name="connsiteX6" fmla="*/ 102049 w 5219925"/>
              <a:gd name="connsiteY6" fmla="*/ 395590 h 865730"/>
              <a:gd name="connsiteX7" fmla="*/ 3789102 w 5219925"/>
              <a:gd name="connsiteY7" fmla="*/ 158 h 86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19925" h="865730">
                <a:moveTo>
                  <a:pt x="3789102" y="158"/>
                </a:moveTo>
                <a:cubicBezTo>
                  <a:pt x="4301489" y="-2262"/>
                  <a:pt x="4792852" y="22837"/>
                  <a:pt x="5219925" y="86096"/>
                </a:cubicBezTo>
                <a:cubicBezTo>
                  <a:pt x="4181461" y="186674"/>
                  <a:pt x="2698071" y="663036"/>
                  <a:pt x="2113082" y="854650"/>
                </a:cubicBezTo>
                <a:lnTo>
                  <a:pt x="2079317" y="865730"/>
                </a:lnTo>
                <a:lnTo>
                  <a:pt x="0" y="865730"/>
                </a:lnTo>
                <a:lnTo>
                  <a:pt x="0" y="419996"/>
                </a:lnTo>
                <a:lnTo>
                  <a:pt x="102049" y="395590"/>
                </a:lnTo>
                <a:cubicBezTo>
                  <a:pt x="954201" y="202479"/>
                  <a:pt x="2444085" y="6509"/>
                  <a:pt x="3789102" y="15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8797690" y="5646875"/>
            <a:ext cx="3121584" cy="689492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4956 w 8810"/>
              <a:gd name="connsiteY0" fmla="*/ 10672 h 10672"/>
              <a:gd name="connsiteX1" fmla="*/ 8810 w 8810"/>
              <a:gd name="connsiteY1" fmla="*/ 2589 h 10672"/>
              <a:gd name="connsiteX2" fmla="*/ 0 w 8810"/>
              <a:gd name="connsiteY2" fmla="*/ 3212 h 10672"/>
              <a:gd name="connsiteX3" fmla="*/ 4956 w 8810"/>
              <a:gd name="connsiteY3" fmla="*/ 10672 h 10672"/>
              <a:gd name="connsiteX0" fmla="*/ 5625 w 10000"/>
              <a:gd name="connsiteY0" fmla="*/ 10000 h 10000"/>
              <a:gd name="connsiteX1" fmla="*/ 10000 w 10000"/>
              <a:gd name="connsiteY1" fmla="*/ 2426 h 10000"/>
              <a:gd name="connsiteX2" fmla="*/ 0 w 10000"/>
              <a:gd name="connsiteY2" fmla="*/ 3010 h 10000"/>
              <a:gd name="connsiteX3" fmla="*/ 5625 w 10000"/>
              <a:gd name="connsiteY3" fmla="*/ 10000 h 10000"/>
              <a:gd name="connsiteX0" fmla="*/ 5625 w 10000"/>
              <a:gd name="connsiteY0" fmla="*/ 9247 h 9247"/>
              <a:gd name="connsiteX1" fmla="*/ 10000 w 10000"/>
              <a:gd name="connsiteY1" fmla="*/ 1673 h 9247"/>
              <a:gd name="connsiteX2" fmla="*/ 0 w 10000"/>
              <a:gd name="connsiteY2" fmla="*/ 2257 h 9247"/>
              <a:gd name="connsiteX3" fmla="*/ 5625 w 10000"/>
              <a:gd name="connsiteY3" fmla="*/ 9247 h 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247">
                <a:moveTo>
                  <a:pt x="5625" y="9247"/>
                </a:moveTo>
                <a:cubicBezTo>
                  <a:pt x="7303" y="5610"/>
                  <a:pt x="7975" y="4149"/>
                  <a:pt x="10000" y="1673"/>
                </a:cubicBezTo>
                <a:cubicBezTo>
                  <a:pt x="9205" y="191"/>
                  <a:pt x="3713" y="-1448"/>
                  <a:pt x="0" y="2257"/>
                </a:cubicBezTo>
                <a:cubicBezTo>
                  <a:pt x="2946" y="3421"/>
                  <a:pt x="5452" y="7795"/>
                  <a:pt x="5625" y="9247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7" name="Полилиния 36"/>
          <p:cNvSpPr/>
          <p:nvPr/>
        </p:nvSpPr>
        <p:spPr>
          <a:xfrm>
            <a:off x="2038303" y="5657789"/>
            <a:ext cx="10150522" cy="1209945"/>
          </a:xfrm>
          <a:custGeom>
            <a:avLst/>
            <a:gdLst>
              <a:gd name="connsiteX0" fmla="*/ 10150522 w 10150522"/>
              <a:gd name="connsiteY0" fmla="*/ 0 h 1209945"/>
              <a:gd name="connsiteX1" fmla="*/ 10147833 w 10150522"/>
              <a:gd name="connsiteY1" fmla="*/ 1064685 h 1209945"/>
              <a:gd name="connsiteX2" fmla="*/ 10147544 w 10150522"/>
              <a:gd name="connsiteY2" fmla="*/ 1209945 h 1209945"/>
              <a:gd name="connsiteX3" fmla="*/ 0 w 10150522"/>
              <a:gd name="connsiteY3" fmla="*/ 1209945 h 1209945"/>
              <a:gd name="connsiteX4" fmla="*/ 217545 w 10150522"/>
              <a:gd name="connsiteY4" fmla="*/ 1110460 h 1209945"/>
              <a:gd name="connsiteX5" fmla="*/ 8710955 w 10150522"/>
              <a:gd name="connsiteY5" fmla="*/ 385979 h 1209945"/>
              <a:gd name="connsiteX6" fmla="*/ 10150522 w 10150522"/>
              <a:gd name="connsiteY6" fmla="*/ 0 h 1209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50522" h="1209945">
                <a:moveTo>
                  <a:pt x="10150522" y="0"/>
                </a:moveTo>
                <a:cubicBezTo>
                  <a:pt x="10149764" y="423249"/>
                  <a:pt x="10148674" y="682449"/>
                  <a:pt x="10147833" y="1064685"/>
                </a:cubicBezTo>
                <a:lnTo>
                  <a:pt x="10147544" y="1209945"/>
                </a:lnTo>
                <a:lnTo>
                  <a:pt x="0" y="1209945"/>
                </a:lnTo>
                <a:lnTo>
                  <a:pt x="217545" y="1110460"/>
                </a:lnTo>
                <a:cubicBezTo>
                  <a:pt x="3456572" y="-301784"/>
                  <a:pt x="7514042" y="14183"/>
                  <a:pt x="8710955" y="385979"/>
                </a:cubicBezTo>
                <a:cubicBezTo>
                  <a:pt x="9373338" y="-40497"/>
                  <a:pt x="9892327" y="8628"/>
                  <a:pt x="10150522" y="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4" name="Полилиния 13"/>
          <p:cNvSpPr/>
          <p:nvPr/>
        </p:nvSpPr>
        <p:spPr bwMode="ltGray">
          <a:xfrm>
            <a:off x="1680253" y="4241456"/>
            <a:ext cx="120289" cy="1063707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19317 w 220167"/>
              <a:gd name="connsiteY0" fmla="*/ 0 h 2317810"/>
              <a:gd name="connsiteX1" fmla="*/ 220167 w 220167"/>
              <a:gd name="connsiteY1" fmla="*/ 2317810 h 2317810"/>
              <a:gd name="connsiteX0" fmla="*/ 21546 w 222396"/>
              <a:gd name="connsiteY0" fmla="*/ 0 h 2317810"/>
              <a:gd name="connsiteX1" fmla="*/ 222396 w 222396"/>
              <a:gd name="connsiteY1" fmla="*/ 2317810 h 2317810"/>
              <a:gd name="connsiteX0" fmla="*/ 21548 w 222398"/>
              <a:gd name="connsiteY0" fmla="*/ 0 h 2216871"/>
              <a:gd name="connsiteX1" fmla="*/ 222398 w 222398"/>
              <a:gd name="connsiteY1" fmla="*/ 2216871 h 2216871"/>
              <a:gd name="connsiteX0" fmla="*/ 16288 w 217138"/>
              <a:gd name="connsiteY0" fmla="*/ 0 h 2216871"/>
              <a:gd name="connsiteX1" fmla="*/ 217138 w 217138"/>
              <a:gd name="connsiteY1" fmla="*/ 2216871 h 221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38" h="2216871">
                <a:moveTo>
                  <a:pt x="16288" y="0"/>
                </a:moveTo>
                <a:cubicBezTo>
                  <a:pt x="-49861" y="386125"/>
                  <a:pt x="99201" y="1898335"/>
                  <a:pt x="217138" y="2216871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53000" y="990600"/>
            <a:ext cx="6400800" cy="2425716"/>
          </a:xfrm>
        </p:spPr>
        <p:txBody>
          <a:bodyPr anchor="b"/>
          <a:lstStyle>
            <a:lvl1pPr algn="l">
              <a:lnSpc>
                <a:spcPct val="80000"/>
              </a:lnSpc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53000" y="3601750"/>
            <a:ext cx="6400800" cy="750123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1" name="Полилиния 40"/>
          <p:cNvSpPr/>
          <p:nvPr/>
        </p:nvSpPr>
        <p:spPr bwMode="ltGray">
          <a:xfrm rot="349720" flipH="1">
            <a:off x="9792048" y="5497087"/>
            <a:ext cx="12304" cy="207512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59892 w 67291"/>
              <a:gd name="connsiteY0" fmla="*/ 0 h 2314320"/>
              <a:gd name="connsiteX1" fmla="*/ 67291 w 67291"/>
              <a:gd name="connsiteY1" fmla="*/ 2314320 h 2314320"/>
              <a:gd name="connsiteX0" fmla="*/ 52534 w 59933"/>
              <a:gd name="connsiteY0" fmla="*/ 0 h 2314320"/>
              <a:gd name="connsiteX1" fmla="*/ 59933 w 59933"/>
              <a:gd name="connsiteY1" fmla="*/ 2314320 h 2314320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55680 w 55680"/>
              <a:gd name="connsiteY0" fmla="*/ 0 h 2354008"/>
              <a:gd name="connsiteX1" fmla="*/ 43235 w 55680"/>
              <a:gd name="connsiteY1" fmla="*/ 2354008 h 2354008"/>
              <a:gd name="connsiteX0" fmla="*/ 61815 w 61815"/>
              <a:gd name="connsiteY0" fmla="*/ 0 h 2125805"/>
              <a:gd name="connsiteX1" fmla="*/ 39448 w 61815"/>
              <a:gd name="connsiteY1" fmla="*/ 2125805 h 2125805"/>
              <a:gd name="connsiteX0" fmla="*/ 43895 w 53661"/>
              <a:gd name="connsiteY0" fmla="*/ -1 h 575753"/>
              <a:gd name="connsiteX1" fmla="*/ 53660 w 53661"/>
              <a:gd name="connsiteY1" fmla="*/ 575753 h 575753"/>
              <a:gd name="connsiteX0" fmla="*/ 25832 w 35598"/>
              <a:gd name="connsiteY0" fmla="*/ -1 h 575753"/>
              <a:gd name="connsiteX1" fmla="*/ 35597 w 35598"/>
              <a:gd name="connsiteY1" fmla="*/ 575753 h 575753"/>
              <a:gd name="connsiteX0" fmla="*/ 2255 w 12021"/>
              <a:gd name="connsiteY0" fmla="*/ -1 h 575753"/>
              <a:gd name="connsiteX1" fmla="*/ 12020 w 12021"/>
              <a:gd name="connsiteY1" fmla="*/ 575753 h 575753"/>
              <a:gd name="connsiteX0" fmla="*/ 1397 w 24940"/>
              <a:gd name="connsiteY0" fmla="*/ 1 h 496915"/>
              <a:gd name="connsiteX1" fmla="*/ 24939 w 24940"/>
              <a:gd name="connsiteY1" fmla="*/ 496915 h 496915"/>
              <a:gd name="connsiteX0" fmla="*/ 5920 w 29463"/>
              <a:gd name="connsiteY0" fmla="*/ 1 h 496915"/>
              <a:gd name="connsiteX1" fmla="*/ 29462 w 29463"/>
              <a:gd name="connsiteY1" fmla="*/ 496915 h 4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463" h="496915">
                <a:moveTo>
                  <a:pt x="5920" y="1"/>
                </a:moveTo>
                <a:cubicBezTo>
                  <a:pt x="-2282" y="199540"/>
                  <a:pt x="-7541" y="253947"/>
                  <a:pt x="29462" y="49691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Сердце 31"/>
          <p:cNvSpPr/>
          <p:nvPr/>
        </p:nvSpPr>
        <p:spPr>
          <a:xfrm rot="558292" flipH="1">
            <a:off x="9583657" y="5257792"/>
            <a:ext cx="477919" cy="268028"/>
          </a:xfrm>
          <a:custGeom>
            <a:avLst/>
            <a:gdLst>
              <a:gd name="connsiteX0" fmla="*/ 381000 w 761999"/>
              <a:gd name="connsiteY0" fmla="*/ 91953 h 367813"/>
              <a:gd name="connsiteX1" fmla="*/ 381000 w 761999"/>
              <a:gd name="connsiteY1" fmla="*/ 367813 h 367813"/>
              <a:gd name="connsiteX2" fmla="*/ 381000 w 761999"/>
              <a:gd name="connsiteY2" fmla="*/ 91953 h 367813"/>
              <a:gd name="connsiteX0" fmla="*/ 381425 w 767559"/>
              <a:gd name="connsiteY0" fmla="*/ 112199 h 286006"/>
              <a:gd name="connsiteX1" fmla="*/ 384827 w 767559"/>
              <a:gd name="connsiteY1" fmla="*/ 286006 h 286006"/>
              <a:gd name="connsiteX2" fmla="*/ 381425 w 767559"/>
              <a:gd name="connsiteY2" fmla="*/ 112199 h 286006"/>
              <a:gd name="connsiteX0" fmla="*/ 381425 w 637670"/>
              <a:gd name="connsiteY0" fmla="*/ 112199 h 286006"/>
              <a:gd name="connsiteX1" fmla="*/ 384827 w 637670"/>
              <a:gd name="connsiteY1" fmla="*/ 286006 h 286006"/>
              <a:gd name="connsiteX2" fmla="*/ 381425 w 637670"/>
              <a:gd name="connsiteY2" fmla="*/ 112199 h 286006"/>
              <a:gd name="connsiteX0" fmla="*/ 241430 w 497675"/>
              <a:gd name="connsiteY0" fmla="*/ 96655 h 270462"/>
              <a:gd name="connsiteX1" fmla="*/ 244832 w 497675"/>
              <a:gd name="connsiteY1" fmla="*/ 270462 h 270462"/>
              <a:gd name="connsiteX2" fmla="*/ 241430 w 497675"/>
              <a:gd name="connsiteY2" fmla="*/ 96655 h 270462"/>
              <a:gd name="connsiteX0" fmla="*/ 252651 w 497741"/>
              <a:gd name="connsiteY0" fmla="*/ 96655 h 270462"/>
              <a:gd name="connsiteX1" fmla="*/ 239044 w 497741"/>
              <a:gd name="connsiteY1" fmla="*/ 270462 h 270462"/>
              <a:gd name="connsiteX2" fmla="*/ 252651 w 497741"/>
              <a:gd name="connsiteY2" fmla="*/ 96655 h 270462"/>
              <a:gd name="connsiteX0" fmla="*/ 252651 w 499212"/>
              <a:gd name="connsiteY0" fmla="*/ 96655 h 270462"/>
              <a:gd name="connsiteX1" fmla="*/ 239044 w 499212"/>
              <a:gd name="connsiteY1" fmla="*/ 270462 h 270462"/>
              <a:gd name="connsiteX2" fmla="*/ 252651 w 499212"/>
              <a:gd name="connsiteY2" fmla="*/ 96655 h 270462"/>
              <a:gd name="connsiteX0" fmla="*/ 246719 w 493280"/>
              <a:gd name="connsiteY0" fmla="*/ 98082 h 271889"/>
              <a:gd name="connsiteX1" fmla="*/ 233112 w 493280"/>
              <a:gd name="connsiteY1" fmla="*/ 271889 h 271889"/>
              <a:gd name="connsiteX2" fmla="*/ 246719 w 493280"/>
              <a:gd name="connsiteY2" fmla="*/ 98082 h 271889"/>
              <a:gd name="connsiteX0" fmla="*/ 246719 w 496228"/>
              <a:gd name="connsiteY0" fmla="*/ 98082 h 271889"/>
              <a:gd name="connsiteX1" fmla="*/ 233112 w 496228"/>
              <a:gd name="connsiteY1" fmla="*/ 271889 h 271889"/>
              <a:gd name="connsiteX2" fmla="*/ 246719 w 496228"/>
              <a:gd name="connsiteY2" fmla="*/ 98082 h 271889"/>
              <a:gd name="connsiteX0" fmla="*/ 245779 w 495288"/>
              <a:gd name="connsiteY0" fmla="*/ 105636 h 279443"/>
              <a:gd name="connsiteX1" fmla="*/ 232172 w 495288"/>
              <a:gd name="connsiteY1" fmla="*/ 279443 h 279443"/>
              <a:gd name="connsiteX2" fmla="*/ 245779 w 495288"/>
              <a:gd name="connsiteY2" fmla="*/ 105636 h 279443"/>
              <a:gd name="connsiteX0" fmla="*/ 245779 w 498274"/>
              <a:gd name="connsiteY0" fmla="*/ 105636 h 279443"/>
              <a:gd name="connsiteX1" fmla="*/ 232172 w 498274"/>
              <a:gd name="connsiteY1" fmla="*/ 279443 h 279443"/>
              <a:gd name="connsiteX2" fmla="*/ 245779 w 498274"/>
              <a:gd name="connsiteY2" fmla="*/ 105636 h 2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74" h="279443">
                <a:moveTo>
                  <a:pt x="245779" y="105636"/>
                </a:moveTo>
                <a:cubicBezTo>
                  <a:pt x="424939" y="-98716"/>
                  <a:pt x="717491" y="112440"/>
                  <a:pt x="232172" y="279443"/>
                </a:cubicBezTo>
                <a:cubicBezTo>
                  <a:pt x="-212328" y="64814"/>
                  <a:pt x="90431" y="-125930"/>
                  <a:pt x="245779" y="105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олилиния 5"/>
          <p:cNvSpPr>
            <a:spLocks noEditPoints="1"/>
          </p:cNvSpPr>
          <p:nvPr/>
        </p:nvSpPr>
        <p:spPr bwMode="auto">
          <a:xfrm>
            <a:off x="1158887" y="3347853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7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1" name="Полилиния 5"/>
          <p:cNvSpPr>
            <a:spLocks noEditPoints="1"/>
          </p:cNvSpPr>
          <p:nvPr/>
        </p:nvSpPr>
        <p:spPr bwMode="auto">
          <a:xfrm>
            <a:off x="1158887" y="3347853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Сердце 4"/>
          <p:cNvSpPr/>
          <p:nvPr/>
        </p:nvSpPr>
        <p:spPr>
          <a:xfrm rot="15055303">
            <a:off x="11059072" y="5358577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Сердце 4"/>
          <p:cNvSpPr/>
          <p:nvPr/>
        </p:nvSpPr>
        <p:spPr>
          <a:xfrm rot="7354892" flipH="1">
            <a:off x="10783528" y="5368360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олилиния 6"/>
          <p:cNvSpPr/>
          <p:nvPr/>
        </p:nvSpPr>
        <p:spPr>
          <a:xfrm>
            <a:off x="10906780" y="5486558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Полилиния 41"/>
          <p:cNvSpPr/>
          <p:nvPr/>
        </p:nvSpPr>
        <p:spPr>
          <a:xfrm rot="944818" flipH="1">
            <a:off x="10980598" y="5469889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070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9200" y="1905000"/>
            <a:ext cx="4572000" cy="685800"/>
          </a:xfrm>
        </p:spPr>
        <p:txBody>
          <a:bodyPr anchor="ctr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19200" y="2666999"/>
            <a:ext cx="4572000" cy="32766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00800" y="1905000"/>
            <a:ext cx="4572000" cy="685800"/>
          </a:xfrm>
        </p:spPr>
        <p:txBody>
          <a:bodyPr anchor="ctr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00800" y="2666999"/>
            <a:ext cx="4572000" cy="32766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3D300-5FDC-4EB1-B2EA-DA28B5E51911}" type="datetime1">
              <a:rPr lang="ru-RU" smtClean="0"/>
              <a:t>19.04.2019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230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E213D-3970-4516-BF76-4C412874142C}" type="datetime1">
              <a:rPr lang="ru-RU" smtClean="0"/>
              <a:t>19.04.2019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372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8B4E1-C06A-4C8E-A265-9A17A9BB154F}" type="datetime1">
              <a:rPr lang="ru-RU" smtClean="0"/>
              <a:t>19.04.2019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756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/>
          <p:nvPr/>
        </p:nvSpPr>
        <p:spPr>
          <a:xfrm>
            <a:off x="10481598" y="4432569"/>
            <a:ext cx="1710402" cy="1967208"/>
          </a:xfrm>
          <a:custGeom>
            <a:avLst/>
            <a:gdLst>
              <a:gd name="connsiteX0" fmla="*/ 864254 w 1710402"/>
              <a:gd name="connsiteY0" fmla="*/ 239 h 1967208"/>
              <a:gd name="connsiteX1" fmla="*/ 1290650 w 1710402"/>
              <a:gd name="connsiteY1" fmla="*/ 251125 h 1967208"/>
              <a:gd name="connsiteX2" fmla="*/ 1632345 w 1710402"/>
              <a:gd name="connsiteY2" fmla="*/ 102925 h 1967208"/>
              <a:gd name="connsiteX3" fmla="*/ 1710402 w 1710402"/>
              <a:gd name="connsiteY3" fmla="*/ 89867 h 1967208"/>
              <a:gd name="connsiteX4" fmla="*/ 1710402 w 1710402"/>
              <a:gd name="connsiteY4" fmla="*/ 1949040 h 1967208"/>
              <a:gd name="connsiteX5" fmla="*/ 1639461 w 1710402"/>
              <a:gd name="connsiteY5" fmla="*/ 1961691 h 1967208"/>
              <a:gd name="connsiteX6" fmla="*/ 1041765 w 1710402"/>
              <a:gd name="connsiteY6" fmla="*/ 1652740 h 1967208"/>
              <a:gd name="connsiteX7" fmla="*/ 321309 w 1710402"/>
              <a:gd name="connsiteY7" fmla="*/ 761994 h 1967208"/>
              <a:gd name="connsiteX8" fmla="*/ 864254 w 1710402"/>
              <a:gd name="connsiteY8" fmla="*/ 239 h 196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0402" h="1967208">
                <a:moveTo>
                  <a:pt x="864254" y="239"/>
                </a:moveTo>
                <a:cubicBezTo>
                  <a:pt x="1045722" y="-4719"/>
                  <a:pt x="1214238" y="66918"/>
                  <a:pt x="1290650" y="251125"/>
                </a:cubicBezTo>
                <a:cubicBezTo>
                  <a:pt x="1406496" y="176214"/>
                  <a:pt x="1521805" y="128397"/>
                  <a:pt x="1632345" y="102925"/>
                </a:cubicBezTo>
                <a:lnTo>
                  <a:pt x="1710402" y="89867"/>
                </a:lnTo>
                <a:lnTo>
                  <a:pt x="1710402" y="1949040"/>
                </a:lnTo>
                <a:lnTo>
                  <a:pt x="1639461" y="1961691"/>
                </a:lnTo>
                <a:cubicBezTo>
                  <a:pt x="1410180" y="1990301"/>
                  <a:pt x="1159658" y="1910631"/>
                  <a:pt x="1041765" y="1652740"/>
                </a:cubicBezTo>
                <a:cubicBezTo>
                  <a:pt x="343141" y="2181075"/>
                  <a:pt x="-460277" y="1203001"/>
                  <a:pt x="321309" y="761994"/>
                </a:cubicBezTo>
                <a:cubicBezTo>
                  <a:pt x="3107" y="392760"/>
                  <a:pt x="465025" y="11144"/>
                  <a:pt x="864254" y="2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3" name="Полилиния 12"/>
          <p:cNvSpPr/>
          <p:nvPr/>
        </p:nvSpPr>
        <p:spPr>
          <a:xfrm>
            <a:off x="8519419" y="5821533"/>
            <a:ext cx="1762631" cy="1036469"/>
          </a:xfrm>
          <a:custGeom>
            <a:avLst/>
            <a:gdLst>
              <a:gd name="connsiteX0" fmla="*/ 524938 w 1762631"/>
              <a:gd name="connsiteY0" fmla="*/ 145 h 1036469"/>
              <a:gd name="connsiteX1" fmla="*/ 783926 w 1762631"/>
              <a:gd name="connsiteY1" fmla="*/ 152531 h 1036469"/>
              <a:gd name="connsiteX2" fmla="*/ 1492037 w 1762631"/>
              <a:gd name="connsiteY2" fmla="*/ 391220 h 1036469"/>
              <a:gd name="connsiteX3" fmla="*/ 1641126 w 1762631"/>
              <a:gd name="connsiteY3" fmla="*/ 998749 h 1036469"/>
              <a:gd name="connsiteX4" fmla="*/ 1591828 w 1762631"/>
              <a:gd name="connsiteY4" fmla="*/ 1036469 h 1036469"/>
              <a:gd name="connsiteX5" fmla="*/ 654282 w 1762631"/>
              <a:gd name="connsiteY5" fmla="*/ 1036469 h 1036469"/>
              <a:gd name="connsiteX6" fmla="*/ 632756 w 1762631"/>
              <a:gd name="connsiteY6" fmla="*/ 1003856 h 1036469"/>
              <a:gd name="connsiteX7" fmla="*/ 580274 w 1762631"/>
              <a:gd name="connsiteY7" fmla="*/ 1036469 h 1036469"/>
              <a:gd name="connsiteX8" fmla="*/ 171579 w 1762631"/>
              <a:gd name="connsiteY8" fmla="*/ 1036469 h 1036469"/>
              <a:gd name="connsiteX9" fmla="*/ 125213 w 1762631"/>
              <a:gd name="connsiteY9" fmla="*/ 1003584 h 1036469"/>
              <a:gd name="connsiteX10" fmla="*/ 195159 w 1762631"/>
              <a:gd name="connsiteY10" fmla="*/ 462827 h 1036469"/>
              <a:gd name="connsiteX11" fmla="*/ 524938 w 1762631"/>
              <a:gd name="connsiteY11" fmla="*/ 145 h 103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62631" h="1036469">
                <a:moveTo>
                  <a:pt x="524938" y="145"/>
                </a:moveTo>
                <a:cubicBezTo>
                  <a:pt x="635160" y="-2866"/>
                  <a:pt x="737514" y="40645"/>
                  <a:pt x="783926" y="152531"/>
                </a:cubicBezTo>
                <a:cubicBezTo>
                  <a:pt x="1159198" y="-90137"/>
                  <a:pt x="1525189" y="135292"/>
                  <a:pt x="1492037" y="391220"/>
                </a:cubicBezTo>
                <a:cubicBezTo>
                  <a:pt x="1808383" y="406718"/>
                  <a:pt x="1832656" y="815199"/>
                  <a:pt x="1641126" y="998749"/>
                </a:cubicBezTo>
                <a:lnTo>
                  <a:pt x="1591828" y="1036469"/>
                </a:lnTo>
                <a:lnTo>
                  <a:pt x="654282" y="1036469"/>
                </a:lnTo>
                <a:lnTo>
                  <a:pt x="632756" y="1003856"/>
                </a:lnTo>
                <a:lnTo>
                  <a:pt x="580274" y="1036469"/>
                </a:lnTo>
                <a:lnTo>
                  <a:pt x="171579" y="1036469"/>
                </a:lnTo>
                <a:lnTo>
                  <a:pt x="125213" y="1003584"/>
                </a:lnTo>
                <a:cubicBezTo>
                  <a:pt x="-34299" y="867387"/>
                  <a:pt x="-71874" y="613499"/>
                  <a:pt x="195159" y="462827"/>
                </a:cubicBezTo>
                <a:cubicBezTo>
                  <a:pt x="1887" y="238558"/>
                  <a:pt x="282450" y="6769"/>
                  <a:pt x="524938" y="1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6202" y="1524000"/>
            <a:ext cx="3657600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85800"/>
            <a:ext cx="6324600" cy="51911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96305" y="3429001"/>
            <a:ext cx="3655908" cy="18288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Полилиния 13"/>
          <p:cNvSpPr/>
          <p:nvPr/>
        </p:nvSpPr>
        <p:spPr>
          <a:xfrm>
            <a:off x="1524" y="6194218"/>
            <a:ext cx="12188952" cy="663782"/>
          </a:xfrm>
          <a:custGeom>
            <a:avLst/>
            <a:gdLst>
              <a:gd name="connsiteX0" fmla="*/ 2898990 w 12195510"/>
              <a:gd name="connsiteY0" fmla="*/ 1130 h 705247"/>
              <a:gd name="connsiteX1" fmla="*/ 3489295 w 12195510"/>
              <a:gd name="connsiteY1" fmla="*/ 1219 h 705247"/>
              <a:gd name="connsiteX2" fmla="*/ 12036716 w 12195510"/>
              <a:gd name="connsiteY2" fmla="*/ 341913 h 705247"/>
              <a:gd name="connsiteX3" fmla="*/ 12195510 w 12195510"/>
              <a:gd name="connsiteY3" fmla="*/ 328917 h 705247"/>
              <a:gd name="connsiteX4" fmla="*/ 12195510 w 12195510"/>
              <a:gd name="connsiteY4" fmla="*/ 705247 h 705247"/>
              <a:gd name="connsiteX5" fmla="*/ 0 w 12195510"/>
              <a:gd name="connsiteY5" fmla="*/ 705247 h 705247"/>
              <a:gd name="connsiteX6" fmla="*/ 0 w 12195510"/>
              <a:gd name="connsiteY6" fmla="*/ 253521 h 705247"/>
              <a:gd name="connsiteX7" fmla="*/ 297990 w 12195510"/>
              <a:gd name="connsiteY7" fmla="*/ 189201 h 705247"/>
              <a:gd name="connsiteX8" fmla="*/ 2898990 w 12195510"/>
              <a:gd name="connsiteY8" fmla="*/ 1130 h 705247"/>
              <a:gd name="connsiteX0" fmla="*/ 2898990 w 12195510"/>
              <a:gd name="connsiteY0" fmla="*/ 0 h 704117"/>
              <a:gd name="connsiteX1" fmla="*/ 3489295 w 12195510"/>
              <a:gd name="connsiteY1" fmla="*/ 89 h 704117"/>
              <a:gd name="connsiteX2" fmla="*/ 12036716 w 12195510"/>
              <a:gd name="connsiteY2" fmla="*/ 340783 h 704117"/>
              <a:gd name="connsiteX3" fmla="*/ 12195510 w 12195510"/>
              <a:gd name="connsiteY3" fmla="*/ 327787 h 704117"/>
              <a:gd name="connsiteX4" fmla="*/ 12195510 w 12195510"/>
              <a:gd name="connsiteY4" fmla="*/ 704117 h 704117"/>
              <a:gd name="connsiteX5" fmla="*/ 0 w 12195510"/>
              <a:gd name="connsiteY5" fmla="*/ 704117 h 704117"/>
              <a:gd name="connsiteX6" fmla="*/ 0 w 12195510"/>
              <a:gd name="connsiteY6" fmla="*/ 252391 h 704117"/>
              <a:gd name="connsiteX7" fmla="*/ 2898990 w 12195510"/>
              <a:gd name="connsiteY7" fmla="*/ 0 h 704117"/>
              <a:gd name="connsiteX0" fmla="*/ 0 w 12195510"/>
              <a:gd name="connsiteY0" fmla="*/ 252302 h 704028"/>
              <a:gd name="connsiteX1" fmla="*/ 3489295 w 12195510"/>
              <a:gd name="connsiteY1" fmla="*/ 0 h 704028"/>
              <a:gd name="connsiteX2" fmla="*/ 12036716 w 12195510"/>
              <a:gd name="connsiteY2" fmla="*/ 340694 h 704028"/>
              <a:gd name="connsiteX3" fmla="*/ 12195510 w 12195510"/>
              <a:gd name="connsiteY3" fmla="*/ 327698 h 704028"/>
              <a:gd name="connsiteX4" fmla="*/ 12195510 w 12195510"/>
              <a:gd name="connsiteY4" fmla="*/ 704028 h 704028"/>
              <a:gd name="connsiteX5" fmla="*/ 0 w 12195510"/>
              <a:gd name="connsiteY5" fmla="*/ 704028 h 704028"/>
              <a:gd name="connsiteX6" fmla="*/ 0 w 12195510"/>
              <a:gd name="connsiteY6" fmla="*/ 252302 h 704028"/>
              <a:gd name="connsiteX0" fmla="*/ 0 w 12195510"/>
              <a:gd name="connsiteY0" fmla="*/ 264208 h 715934"/>
              <a:gd name="connsiteX1" fmla="*/ 3501201 w 12195510"/>
              <a:gd name="connsiteY1" fmla="*/ 0 h 715934"/>
              <a:gd name="connsiteX2" fmla="*/ 12036716 w 12195510"/>
              <a:gd name="connsiteY2" fmla="*/ 352600 h 715934"/>
              <a:gd name="connsiteX3" fmla="*/ 12195510 w 12195510"/>
              <a:gd name="connsiteY3" fmla="*/ 339604 h 715934"/>
              <a:gd name="connsiteX4" fmla="*/ 12195510 w 12195510"/>
              <a:gd name="connsiteY4" fmla="*/ 715934 h 715934"/>
              <a:gd name="connsiteX5" fmla="*/ 0 w 12195510"/>
              <a:gd name="connsiteY5" fmla="*/ 715934 h 715934"/>
              <a:gd name="connsiteX6" fmla="*/ 0 w 12195510"/>
              <a:gd name="connsiteY6" fmla="*/ 264208 h 715934"/>
              <a:gd name="connsiteX0" fmla="*/ 0 w 12195510"/>
              <a:gd name="connsiteY0" fmla="*/ 265158 h 716884"/>
              <a:gd name="connsiteX1" fmla="*/ 3501201 w 12195510"/>
              <a:gd name="connsiteY1" fmla="*/ 950 h 716884"/>
              <a:gd name="connsiteX2" fmla="*/ 12036716 w 12195510"/>
              <a:gd name="connsiteY2" fmla="*/ 353550 h 716884"/>
              <a:gd name="connsiteX3" fmla="*/ 12195510 w 12195510"/>
              <a:gd name="connsiteY3" fmla="*/ 340554 h 716884"/>
              <a:gd name="connsiteX4" fmla="*/ 12195510 w 12195510"/>
              <a:gd name="connsiteY4" fmla="*/ 716884 h 716884"/>
              <a:gd name="connsiteX5" fmla="*/ 0 w 12195510"/>
              <a:gd name="connsiteY5" fmla="*/ 716884 h 716884"/>
              <a:gd name="connsiteX6" fmla="*/ 0 w 12195510"/>
              <a:gd name="connsiteY6" fmla="*/ 265158 h 716884"/>
              <a:gd name="connsiteX0" fmla="*/ 0 w 12195510"/>
              <a:gd name="connsiteY0" fmla="*/ 332184 h 783910"/>
              <a:gd name="connsiteX1" fmla="*/ 3501201 w 12195510"/>
              <a:gd name="connsiteY1" fmla="*/ 67976 h 783910"/>
              <a:gd name="connsiteX2" fmla="*/ 12036716 w 12195510"/>
              <a:gd name="connsiteY2" fmla="*/ 420576 h 783910"/>
              <a:gd name="connsiteX3" fmla="*/ 12195510 w 12195510"/>
              <a:gd name="connsiteY3" fmla="*/ 407580 h 783910"/>
              <a:gd name="connsiteX4" fmla="*/ 12195510 w 12195510"/>
              <a:gd name="connsiteY4" fmla="*/ 783910 h 783910"/>
              <a:gd name="connsiteX5" fmla="*/ 0 w 12195510"/>
              <a:gd name="connsiteY5" fmla="*/ 783910 h 783910"/>
              <a:gd name="connsiteX6" fmla="*/ 0 w 12195510"/>
              <a:gd name="connsiteY6" fmla="*/ 332184 h 783910"/>
              <a:gd name="connsiteX0" fmla="*/ 0 w 12195510"/>
              <a:gd name="connsiteY0" fmla="*/ 264916 h 716642"/>
              <a:gd name="connsiteX1" fmla="*/ 3501201 w 12195510"/>
              <a:gd name="connsiteY1" fmla="*/ 708 h 716642"/>
              <a:gd name="connsiteX2" fmla="*/ 12195510 w 12195510"/>
              <a:gd name="connsiteY2" fmla="*/ 340312 h 716642"/>
              <a:gd name="connsiteX3" fmla="*/ 12195510 w 12195510"/>
              <a:gd name="connsiteY3" fmla="*/ 716642 h 716642"/>
              <a:gd name="connsiteX4" fmla="*/ 0 w 12195510"/>
              <a:gd name="connsiteY4" fmla="*/ 716642 h 716642"/>
              <a:gd name="connsiteX5" fmla="*/ 0 w 12195510"/>
              <a:gd name="connsiteY5" fmla="*/ 264916 h 716642"/>
              <a:gd name="connsiteX0" fmla="*/ 0 w 12195510"/>
              <a:gd name="connsiteY0" fmla="*/ 405924 h 857650"/>
              <a:gd name="connsiteX1" fmla="*/ 3501201 w 12195510"/>
              <a:gd name="connsiteY1" fmla="*/ 141716 h 857650"/>
              <a:gd name="connsiteX2" fmla="*/ 12195510 w 12195510"/>
              <a:gd name="connsiteY2" fmla="*/ 481320 h 857650"/>
              <a:gd name="connsiteX3" fmla="*/ 12195510 w 12195510"/>
              <a:gd name="connsiteY3" fmla="*/ 857650 h 857650"/>
              <a:gd name="connsiteX4" fmla="*/ 0 w 12195510"/>
              <a:gd name="connsiteY4" fmla="*/ 857650 h 857650"/>
              <a:gd name="connsiteX5" fmla="*/ 0 w 12195510"/>
              <a:gd name="connsiteY5" fmla="*/ 405924 h 857650"/>
              <a:gd name="connsiteX0" fmla="*/ 0 w 12195510"/>
              <a:gd name="connsiteY0" fmla="*/ 25653 h 477379"/>
              <a:gd name="connsiteX1" fmla="*/ 12195510 w 12195510"/>
              <a:gd name="connsiteY1" fmla="*/ 101049 h 477379"/>
              <a:gd name="connsiteX2" fmla="*/ 12195510 w 12195510"/>
              <a:gd name="connsiteY2" fmla="*/ 477379 h 477379"/>
              <a:gd name="connsiteX3" fmla="*/ 0 w 12195510"/>
              <a:gd name="connsiteY3" fmla="*/ 477379 h 477379"/>
              <a:gd name="connsiteX4" fmla="*/ 0 w 12195510"/>
              <a:gd name="connsiteY4" fmla="*/ 25653 h 477379"/>
              <a:gd name="connsiteX0" fmla="*/ 0 w 12195510"/>
              <a:gd name="connsiteY0" fmla="*/ 332044 h 783770"/>
              <a:gd name="connsiteX1" fmla="*/ 12195510 w 12195510"/>
              <a:gd name="connsiteY1" fmla="*/ 407440 h 783770"/>
              <a:gd name="connsiteX2" fmla="*/ 12195510 w 12195510"/>
              <a:gd name="connsiteY2" fmla="*/ 783770 h 783770"/>
              <a:gd name="connsiteX3" fmla="*/ 0 w 12195510"/>
              <a:gd name="connsiteY3" fmla="*/ 783770 h 783770"/>
              <a:gd name="connsiteX4" fmla="*/ 0 w 12195510"/>
              <a:gd name="connsiteY4" fmla="*/ 332044 h 783770"/>
              <a:gd name="connsiteX0" fmla="*/ 0 w 12195510"/>
              <a:gd name="connsiteY0" fmla="*/ 205084 h 656810"/>
              <a:gd name="connsiteX1" fmla="*/ 12195510 w 12195510"/>
              <a:gd name="connsiteY1" fmla="*/ 280480 h 656810"/>
              <a:gd name="connsiteX2" fmla="*/ 12195510 w 12195510"/>
              <a:gd name="connsiteY2" fmla="*/ 656810 h 656810"/>
              <a:gd name="connsiteX3" fmla="*/ 0 w 12195510"/>
              <a:gd name="connsiteY3" fmla="*/ 656810 h 656810"/>
              <a:gd name="connsiteX4" fmla="*/ 0 w 12195510"/>
              <a:gd name="connsiteY4" fmla="*/ 205084 h 656810"/>
              <a:gd name="connsiteX0" fmla="*/ 0 w 12195510"/>
              <a:gd name="connsiteY0" fmla="*/ 175714 h 627440"/>
              <a:gd name="connsiteX1" fmla="*/ 12195510 w 12195510"/>
              <a:gd name="connsiteY1" fmla="*/ 251110 h 627440"/>
              <a:gd name="connsiteX2" fmla="*/ 12195510 w 12195510"/>
              <a:gd name="connsiteY2" fmla="*/ 627440 h 627440"/>
              <a:gd name="connsiteX3" fmla="*/ 0 w 12195510"/>
              <a:gd name="connsiteY3" fmla="*/ 627440 h 627440"/>
              <a:gd name="connsiteX4" fmla="*/ 0 w 12195510"/>
              <a:gd name="connsiteY4" fmla="*/ 175714 h 627440"/>
              <a:gd name="connsiteX0" fmla="*/ 0 w 12195510"/>
              <a:gd name="connsiteY0" fmla="*/ 212056 h 663782"/>
              <a:gd name="connsiteX1" fmla="*/ 12195510 w 12195510"/>
              <a:gd name="connsiteY1" fmla="*/ 287452 h 663782"/>
              <a:gd name="connsiteX2" fmla="*/ 12195510 w 12195510"/>
              <a:gd name="connsiteY2" fmla="*/ 663782 h 663782"/>
              <a:gd name="connsiteX3" fmla="*/ 0 w 12195510"/>
              <a:gd name="connsiteY3" fmla="*/ 663782 h 663782"/>
              <a:gd name="connsiteX4" fmla="*/ 0 w 12195510"/>
              <a:gd name="connsiteY4" fmla="*/ 212056 h 6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510" h="663782">
                <a:moveTo>
                  <a:pt x="0" y="212056"/>
                </a:moveTo>
                <a:cubicBezTo>
                  <a:pt x="2234990" y="-338823"/>
                  <a:pt x="8293643" y="366945"/>
                  <a:pt x="12195510" y="287452"/>
                </a:cubicBezTo>
                <a:lnTo>
                  <a:pt x="12195510" y="663782"/>
                </a:lnTo>
                <a:lnTo>
                  <a:pt x="0" y="663782"/>
                </a:lnTo>
                <a:lnTo>
                  <a:pt x="0" y="212056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EA3-B6DA-43B6-B210-78F3C0261BD4}" type="datetime1">
              <a:rPr lang="ru-RU" smtClean="0"/>
              <a:t>19.04.2019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544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A0AB-CFC1-4B6B-9C5E-EE5D71645BD3}" type="datetime1">
              <a:rPr lang="ru-RU" smtClean="0"/>
              <a:t>19.04.2019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586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72600" y="381000"/>
            <a:ext cx="1600200" cy="55626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381000"/>
            <a:ext cx="784860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36A3-770E-4816-834F-8CFE999A0727}" type="datetime1">
              <a:rPr lang="ru-RU" smtClean="0"/>
              <a:t>19.04.2019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546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илиния 31"/>
          <p:cNvSpPr/>
          <p:nvPr/>
        </p:nvSpPr>
        <p:spPr bwMode="white">
          <a:xfrm rot="20947308">
            <a:off x="-277876" y="2077541"/>
            <a:ext cx="3091083" cy="3180739"/>
          </a:xfrm>
          <a:custGeom>
            <a:avLst/>
            <a:gdLst>
              <a:gd name="connsiteX0" fmla="*/ 1807706 w 3091083"/>
              <a:gd name="connsiteY0" fmla="*/ 118472 h 3180739"/>
              <a:gd name="connsiteX1" fmla="*/ 2493364 w 3091083"/>
              <a:gd name="connsiteY1" fmla="*/ 1023759 h 3180739"/>
              <a:gd name="connsiteX2" fmla="*/ 1966119 w 3091083"/>
              <a:gd name="connsiteY2" fmla="*/ 2796210 h 3180739"/>
              <a:gd name="connsiteX3" fmla="*/ 595284 w 3091083"/>
              <a:gd name="connsiteY3" fmla="*/ 2668081 h 3180739"/>
              <a:gd name="connsiteX4" fmla="*/ 68155 w 3091083"/>
              <a:gd name="connsiteY4" fmla="*/ 2915518 h 3180739"/>
              <a:gd name="connsiteX5" fmla="*/ 0 w 3091083"/>
              <a:gd name="connsiteY5" fmla="*/ 2915621 h 3180739"/>
              <a:gd name="connsiteX6" fmla="*/ 560309 w 3091083"/>
              <a:gd name="connsiteY6" fmla="*/ 0 h 3180739"/>
              <a:gd name="connsiteX7" fmla="*/ 568686 w 3091083"/>
              <a:gd name="connsiteY7" fmla="*/ 2132 h 3180739"/>
              <a:gd name="connsiteX8" fmla="*/ 929205 w 3091083"/>
              <a:gd name="connsiteY8" fmla="*/ 383114 h 3180739"/>
              <a:gd name="connsiteX9" fmla="*/ 1807706 w 3091083"/>
              <a:gd name="connsiteY9" fmla="*/ 118472 h 318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1083" h="3180739">
                <a:moveTo>
                  <a:pt x="1807706" y="118472"/>
                </a:moveTo>
                <a:cubicBezTo>
                  <a:pt x="2240497" y="197093"/>
                  <a:pt x="2539132" y="594438"/>
                  <a:pt x="2493364" y="1023759"/>
                </a:cubicBezTo>
                <a:cubicBezTo>
                  <a:pt x="3509774" y="1084264"/>
                  <a:pt x="3161207" y="3376350"/>
                  <a:pt x="1966119" y="2796210"/>
                </a:cubicBezTo>
                <a:cubicBezTo>
                  <a:pt x="1720072" y="3244662"/>
                  <a:pt x="876481" y="3415500"/>
                  <a:pt x="595284" y="2668081"/>
                </a:cubicBezTo>
                <a:cubicBezTo>
                  <a:pt x="419535" y="2829577"/>
                  <a:pt x="238844" y="2904736"/>
                  <a:pt x="68155" y="2915518"/>
                </a:cubicBezTo>
                <a:lnTo>
                  <a:pt x="0" y="2915621"/>
                </a:lnTo>
                <a:lnTo>
                  <a:pt x="560309" y="0"/>
                </a:lnTo>
                <a:lnTo>
                  <a:pt x="568686" y="2132"/>
                </a:lnTo>
                <a:cubicBezTo>
                  <a:pt x="725127" y="52614"/>
                  <a:pt x="857441" y="172902"/>
                  <a:pt x="929205" y="383114"/>
                </a:cubicBezTo>
                <a:cubicBezTo>
                  <a:pt x="1240060" y="138868"/>
                  <a:pt x="1548031" y="71300"/>
                  <a:pt x="1807706" y="1184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40" name="Полилиния 22"/>
          <p:cNvSpPr>
            <a:spLocks/>
          </p:cNvSpPr>
          <p:nvPr/>
        </p:nvSpPr>
        <p:spPr bwMode="auto">
          <a:xfrm rot="20944497">
            <a:off x="490120" y="5011411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9" name="Полилиния 58"/>
          <p:cNvSpPr/>
          <p:nvPr/>
        </p:nvSpPr>
        <p:spPr bwMode="ltGray">
          <a:xfrm>
            <a:off x="937303" y="4783980"/>
            <a:ext cx="120289" cy="1063707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19317 w 220167"/>
              <a:gd name="connsiteY0" fmla="*/ 0 h 2317810"/>
              <a:gd name="connsiteX1" fmla="*/ 220167 w 220167"/>
              <a:gd name="connsiteY1" fmla="*/ 2317810 h 2317810"/>
              <a:gd name="connsiteX0" fmla="*/ 21546 w 222396"/>
              <a:gd name="connsiteY0" fmla="*/ 0 h 2317810"/>
              <a:gd name="connsiteX1" fmla="*/ 222396 w 222396"/>
              <a:gd name="connsiteY1" fmla="*/ 2317810 h 2317810"/>
              <a:gd name="connsiteX0" fmla="*/ 21548 w 222398"/>
              <a:gd name="connsiteY0" fmla="*/ 0 h 2216871"/>
              <a:gd name="connsiteX1" fmla="*/ 222398 w 222398"/>
              <a:gd name="connsiteY1" fmla="*/ 2216871 h 2216871"/>
              <a:gd name="connsiteX0" fmla="*/ 16288 w 217138"/>
              <a:gd name="connsiteY0" fmla="*/ 0 h 2216871"/>
              <a:gd name="connsiteX1" fmla="*/ 217138 w 217138"/>
              <a:gd name="connsiteY1" fmla="*/ 2216871 h 221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38" h="2216871">
                <a:moveTo>
                  <a:pt x="16288" y="0"/>
                </a:moveTo>
                <a:cubicBezTo>
                  <a:pt x="-49861" y="386125"/>
                  <a:pt x="99201" y="1898335"/>
                  <a:pt x="217138" y="2216871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Полилиния 5"/>
          <p:cNvSpPr>
            <a:spLocks noEditPoints="1"/>
          </p:cNvSpPr>
          <p:nvPr/>
        </p:nvSpPr>
        <p:spPr bwMode="auto">
          <a:xfrm>
            <a:off x="415937" y="3909619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3" name="Полилиния 5"/>
          <p:cNvSpPr>
            <a:spLocks noEditPoints="1"/>
          </p:cNvSpPr>
          <p:nvPr/>
        </p:nvSpPr>
        <p:spPr bwMode="auto">
          <a:xfrm>
            <a:off x="415937" y="3909619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4" name="Полилиния 33"/>
          <p:cNvSpPr/>
          <p:nvPr/>
        </p:nvSpPr>
        <p:spPr bwMode="white">
          <a:xfrm>
            <a:off x="4480530" y="4750197"/>
            <a:ext cx="2316539" cy="1570344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Полилиния 45"/>
          <p:cNvSpPr/>
          <p:nvPr/>
        </p:nvSpPr>
        <p:spPr>
          <a:xfrm>
            <a:off x="10918694" y="5521380"/>
            <a:ext cx="145259" cy="64293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59572 w 321161"/>
              <a:gd name="connsiteY10" fmla="*/ 4931 h 2425402"/>
              <a:gd name="connsiteX11" fmla="*/ 127075 w 321161"/>
              <a:gd name="connsiteY11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65469 w 321161"/>
              <a:gd name="connsiteY10" fmla="*/ 1177000 h 2425402"/>
              <a:gd name="connsiteX11" fmla="*/ 159572 w 321161"/>
              <a:gd name="connsiteY11" fmla="*/ 4931 h 2425402"/>
              <a:gd name="connsiteX12" fmla="*/ 127075 w 321161"/>
              <a:gd name="connsiteY12" fmla="*/ 0 h 2425402"/>
              <a:gd name="connsiteX0" fmla="*/ 159572 w 321161"/>
              <a:gd name="connsiteY0" fmla="*/ 0 h 2420471"/>
              <a:gd name="connsiteX1" fmla="*/ 123805 w 321161"/>
              <a:gd name="connsiteY1" fmla="*/ 1172069 h 2420471"/>
              <a:gd name="connsiteX2" fmla="*/ 147246 w 321161"/>
              <a:gd name="connsiteY2" fmla="*/ 1634938 h 2420471"/>
              <a:gd name="connsiteX3" fmla="*/ 0 w 321161"/>
              <a:gd name="connsiteY3" fmla="*/ 1595942 h 2420471"/>
              <a:gd name="connsiteX4" fmla="*/ 138057 w 321161"/>
              <a:gd name="connsiteY4" fmla="*/ 1695002 h 2420471"/>
              <a:gd name="connsiteX5" fmla="*/ 192293 w 321161"/>
              <a:gd name="connsiteY5" fmla="*/ 2420471 h 2420471"/>
              <a:gd name="connsiteX6" fmla="*/ 225463 w 321161"/>
              <a:gd name="connsiteY6" fmla="*/ 2416885 h 2420471"/>
              <a:gd name="connsiteX7" fmla="*/ 184897 w 321161"/>
              <a:gd name="connsiteY7" fmla="*/ 1706880 h 2420471"/>
              <a:gd name="connsiteX8" fmla="*/ 321161 w 321161"/>
              <a:gd name="connsiteY8" fmla="*/ 1610285 h 2420471"/>
              <a:gd name="connsiteX9" fmla="*/ 183104 w 321161"/>
              <a:gd name="connsiteY9" fmla="*/ 1662281 h 2420471"/>
              <a:gd name="connsiteX10" fmla="*/ 165469 w 321161"/>
              <a:gd name="connsiteY10" fmla="*/ 1172069 h 2420471"/>
              <a:gd name="connsiteX11" fmla="*/ 159572 w 321161"/>
              <a:gd name="connsiteY11" fmla="*/ 0 h 2420471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62869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96716 w 321161"/>
              <a:gd name="connsiteY8" fmla="*/ 734323 h 1248402"/>
              <a:gd name="connsiteX9" fmla="*/ 184897 w 321161"/>
              <a:gd name="connsiteY9" fmla="*/ 534811 h 1248402"/>
              <a:gd name="connsiteX10" fmla="*/ 321161 w 321161"/>
              <a:gd name="connsiteY10" fmla="*/ 438216 h 1248402"/>
              <a:gd name="connsiteX11" fmla="*/ 183104 w 321161"/>
              <a:gd name="connsiteY11" fmla="*/ 490212 h 1248402"/>
              <a:gd name="connsiteX12" fmla="*/ 165469 w 321161"/>
              <a:gd name="connsiteY12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196716 w 321161"/>
              <a:gd name="connsiteY7" fmla="*/ 734323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45869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196716"/>
              <a:gd name="connsiteY0" fmla="*/ 0 h 734323"/>
              <a:gd name="connsiteX1" fmla="*/ 123805 w 196716"/>
              <a:gd name="connsiteY1" fmla="*/ 0 h 734323"/>
              <a:gd name="connsiteX2" fmla="*/ 147246 w 196716"/>
              <a:gd name="connsiteY2" fmla="*/ 478492 h 734323"/>
              <a:gd name="connsiteX3" fmla="*/ 0 w 196716"/>
              <a:gd name="connsiteY3" fmla="*/ 423873 h 734323"/>
              <a:gd name="connsiteX4" fmla="*/ 145869 w 196716"/>
              <a:gd name="connsiteY4" fmla="*/ 522933 h 734323"/>
              <a:gd name="connsiteX5" fmla="*/ 155053 w 196716"/>
              <a:gd name="connsiteY5" fmla="*/ 734323 h 734323"/>
              <a:gd name="connsiteX6" fmla="*/ 196716 w 196716"/>
              <a:gd name="connsiteY6" fmla="*/ 734323 h 734323"/>
              <a:gd name="connsiteX7" fmla="*/ 184897 w 196716"/>
              <a:gd name="connsiteY7" fmla="*/ 534811 h 734323"/>
              <a:gd name="connsiteX8" fmla="*/ 183104 w 196716"/>
              <a:gd name="connsiteY8" fmla="*/ 490212 h 734323"/>
              <a:gd name="connsiteX9" fmla="*/ 165469 w 196716"/>
              <a:gd name="connsiteY9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22064 w 72911"/>
              <a:gd name="connsiteY3" fmla="*/ 522933 h 734323"/>
              <a:gd name="connsiteX4" fmla="*/ 31248 w 72911"/>
              <a:gd name="connsiteY4" fmla="*/ 734323 h 734323"/>
              <a:gd name="connsiteX5" fmla="*/ 72911 w 72911"/>
              <a:gd name="connsiteY5" fmla="*/ 734323 h 734323"/>
              <a:gd name="connsiteX6" fmla="*/ 61092 w 72911"/>
              <a:gd name="connsiteY6" fmla="*/ 534811 h 734323"/>
              <a:gd name="connsiteX7" fmla="*/ 59299 w 72911"/>
              <a:gd name="connsiteY7" fmla="*/ 490212 h 734323"/>
              <a:gd name="connsiteX8" fmla="*/ 41664 w 72911"/>
              <a:gd name="connsiteY8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31248 w 72911"/>
              <a:gd name="connsiteY3" fmla="*/ 734323 h 734323"/>
              <a:gd name="connsiteX4" fmla="*/ 72911 w 72911"/>
              <a:gd name="connsiteY4" fmla="*/ 734323 h 734323"/>
              <a:gd name="connsiteX5" fmla="*/ 61092 w 72911"/>
              <a:gd name="connsiteY5" fmla="*/ 534811 h 734323"/>
              <a:gd name="connsiteX6" fmla="*/ 59299 w 72911"/>
              <a:gd name="connsiteY6" fmla="*/ 490212 h 734323"/>
              <a:gd name="connsiteX7" fmla="*/ 41664 w 72911"/>
              <a:gd name="connsiteY7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61092 w 72911"/>
              <a:gd name="connsiteY4" fmla="*/ 534811 h 734323"/>
              <a:gd name="connsiteX5" fmla="*/ 59299 w 72911"/>
              <a:gd name="connsiteY5" fmla="*/ 490212 h 734323"/>
              <a:gd name="connsiteX6" fmla="*/ 41664 w 72911"/>
              <a:gd name="connsiteY6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59299 w 72911"/>
              <a:gd name="connsiteY4" fmla="*/ 490212 h 734323"/>
              <a:gd name="connsiteX5" fmla="*/ 41664 w 72911"/>
              <a:gd name="connsiteY5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41664 w 72911"/>
              <a:gd name="connsiteY4" fmla="*/ 0 h 734323"/>
              <a:gd name="connsiteX0" fmla="*/ 158843 w 190090"/>
              <a:gd name="connsiteY0" fmla="*/ 0 h 734323"/>
              <a:gd name="connsiteX1" fmla="*/ 117179 w 190090"/>
              <a:gd name="connsiteY1" fmla="*/ 0 h 734323"/>
              <a:gd name="connsiteX2" fmla="*/ 0 w 190090"/>
              <a:gd name="connsiteY2" fmla="*/ 708283 h 734323"/>
              <a:gd name="connsiteX3" fmla="*/ 190090 w 190090"/>
              <a:gd name="connsiteY3" fmla="*/ 734323 h 734323"/>
              <a:gd name="connsiteX4" fmla="*/ 158843 w 190090"/>
              <a:gd name="connsiteY4" fmla="*/ 0 h 734323"/>
              <a:gd name="connsiteX0" fmla="*/ 158843 w 158842"/>
              <a:gd name="connsiteY0" fmla="*/ 0 h 713491"/>
              <a:gd name="connsiteX1" fmla="*/ 117179 w 158842"/>
              <a:gd name="connsiteY1" fmla="*/ 0 h 713491"/>
              <a:gd name="connsiteX2" fmla="*/ 0 w 158842"/>
              <a:gd name="connsiteY2" fmla="*/ 708283 h 713491"/>
              <a:gd name="connsiteX3" fmla="*/ 26041 w 158842"/>
              <a:gd name="connsiteY3" fmla="*/ 713491 h 713491"/>
              <a:gd name="connsiteX4" fmla="*/ 158843 w 158842"/>
              <a:gd name="connsiteY4" fmla="*/ 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0 h 700471"/>
              <a:gd name="connsiteX1" fmla="*/ 101555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43220 w 143220"/>
              <a:gd name="connsiteY0" fmla="*/ 0 h 700471"/>
              <a:gd name="connsiteX1" fmla="*/ 104158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44" h="703074">
                <a:moveTo>
                  <a:pt x="158844" y="0"/>
                </a:moveTo>
                <a:lnTo>
                  <a:pt x="119782" y="7812"/>
                </a:lnTo>
                <a:cubicBezTo>
                  <a:pt x="79855" y="239566"/>
                  <a:pt x="52946" y="471320"/>
                  <a:pt x="0" y="703074"/>
                </a:cubicBezTo>
                <a:lnTo>
                  <a:pt x="41665" y="700471"/>
                </a:lnTo>
                <a:cubicBezTo>
                  <a:pt x="101556" y="446149"/>
                  <a:pt x="140616" y="134540"/>
                  <a:pt x="158844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47" name="Полилиния 5"/>
          <p:cNvSpPr>
            <a:spLocks noEditPoints="1"/>
          </p:cNvSpPr>
          <p:nvPr/>
        </p:nvSpPr>
        <p:spPr bwMode="auto">
          <a:xfrm rot="631506">
            <a:off x="10702759" y="4844340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2" name="Полилиния 5"/>
          <p:cNvSpPr>
            <a:spLocks noEditPoints="1"/>
          </p:cNvSpPr>
          <p:nvPr/>
        </p:nvSpPr>
        <p:spPr bwMode="auto">
          <a:xfrm rot="631506">
            <a:off x="10702759" y="4844340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3" name="Полилиния 22"/>
          <p:cNvSpPr>
            <a:spLocks/>
          </p:cNvSpPr>
          <p:nvPr/>
        </p:nvSpPr>
        <p:spPr bwMode="auto">
          <a:xfrm rot="315225" flipH="1">
            <a:off x="10183548" y="5182883"/>
            <a:ext cx="192143" cy="1137832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4" name="Полилиния 53"/>
          <p:cNvSpPr/>
          <p:nvPr/>
        </p:nvSpPr>
        <p:spPr>
          <a:xfrm>
            <a:off x="1332626" y="5783174"/>
            <a:ext cx="6174786" cy="1059486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8921 w 10000"/>
              <a:gd name="connsiteY0" fmla="*/ 11193 h 11193"/>
              <a:gd name="connsiteX1" fmla="*/ 10000 w 10000"/>
              <a:gd name="connsiteY1" fmla="*/ 3310 h 11193"/>
              <a:gd name="connsiteX2" fmla="*/ 0 w 10000"/>
              <a:gd name="connsiteY2" fmla="*/ 2540 h 11193"/>
              <a:gd name="connsiteX3" fmla="*/ 8921 w 10000"/>
              <a:gd name="connsiteY3" fmla="*/ 11193 h 11193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9022 w 16049"/>
              <a:gd name="connsiteY0" fmla="*/ 10413 h 10413"/>
              <a:gd name="connsiteX1" fmla="*/ 16049 w 16049"/>
              <a:gd name="connsiteY1" fmla="*/ 5597 h 10413"/>
              <a:gd name="connsiteX2" fmla="*/ 0 w 16049"/>
              <a:gd name="connsiteY2" fmla="*/ 1590 h 10413"/>
              <a:gd name="connsiteX3" fmla="*/ 9022 w 16049"/>
              <a:gd name="connsiteY3" fmla="*/ 10413 h 10413"/>
              <a:gd name="connsiteX0" fmla="*/ 9022 w 16049"/>
              <a:gd name="connsiteY0" fmla="*/ 11837 h 11837"/>
              <a:gd name="connsiteX1" fmla="*/ 16049 w 16049"/>
              <a:gd name="connsiteY1" fmla="*/ 7021 h 11837"/>
              <a:gd name="connsiteX2" fmla="*/ 0 w 16049"/>
              <a:gd name="connsiteY2" fmla="*/ 3014 h 11837"/>
              <a:gd name="connsiteX3" fmla="*/ 9022 w 16049"/>
              <a:gd name="connsiteY3" fmla="*/ 11837 h 11837"/>
              <a:gd name="connsiteX0" fmla="*/ 9022 w 16049"/>
              <a:gd name="connsiteY0" fmla="*/ 12080 h 12080"/>
              <a:gd name="connsiteX1" fmla="*/ 16049 w 16049"/>
              <a:gd name="connsiteY1" fmla="*/ 7264 h 12080"/>
              <a:gd name="connsiteX2" fmla="*/ 0 w 16049"/>
              <a:gd name="connsiteY2" fmla="*/ 3257 h 12080"/>
              <a:gd name="connsiteX3" fmla="*/ 9022 w 16049"/>
              <a:gd name="connsiteY3" fmla="*/ 12080 h 12080"/>
              <a:gd name="connsiteX0" fmla="*/ 9022 w 16889"/>
              <a:gd name="connsiteY0" fmla="*/ 11602 h 11602"/>
              <a:gd name="connsiteX1" fmla="*/ 16889 w 16889"/>
              <a:gd name="connsiteY1" fmla="*/ 9001 h 11602"/>
              <a:gd name="connsiteX2" fmla="*/ 0 w 16889"/>
              <a:gd name="connsiteY2" fmla="*/ 2779 h 11602"/>
              <a:gd name="connsiteX3" fmla="*/ 9022 w 16889"/>
              <a:gd name="connsiteY3" fmla="*/ 11602 h 11602"/>
              <a:gd name="connsiteX0" fmla="*/ 9560 w 16889"/>
              <a:gd name="connsiteY0" fmla="*/ 13988 h 13988"/>
              <a:gd name="connsiteX1" fmla="*/ 16889 w 16889"/>
              <a:gd name="connsiteY1" fmla="*/ 9001 h 13988"/>
              <a:gd name="connsiteX2" fmla="*/ 0 w 16889"/>
              <a:gd name="connsiteY2" fmla="*/ 2779 h 13988"/>
              <a:gd name="connsiteX3" fmla="*/ 9560 w 16889"/>
              <a:gd name="connsiteY3" fmla="*/ 13988 h 13988"/>
              <a:gd name="connsiteX0" fmla="*/ 9560 w 17427"/>
              <a:gd name="connsiteY0" fmla="*/ 13988 h 13988"/>
              <a:gd name="connsiteX1" fmla="*/ 17427 w 17427"/>
              <a:gd name="connsiteY1" fmla="*/ 9001 h 13988"/>
              <a:gd name="connsiteX2" fmla="*/ 0 w 17427"/>
              <a:gd name="connsiteY2" fmla="*/ 2779 h 13988"/>
              <a:gd name="connsiteX3" fmla="*/ 9560 w 17427"/>
              <a:gd name="connsiteY3" fmla="*/ 13988 h 13988"/>
              <a:gd name="connsiteX0" fmla="*/ 9560 w 17427"/>
              <a:gd name="connsiteY0" fmla="*/ 14260 h 14260"/>
              <a:gd name="connsiteX1" fmla="*/ 17427 w 17427"/>
              <a:gd name="connsiteY1" fmla="*/ 9273 h 14260"/>
              <a:gd name="connsiteX2" fmla="*/ 0 w 17427"/>
              <a:gd name="connsiteY2" fmla="*/ 3051 h 14260"/>
              <a:gd name="connsiteX3" fmla="*/ 9560 w 17427"/>
              <a:gd name="connsiteY3" fmla="*/ 14260 h 14260"/>
              <a:gd name="connsiteX0" fmla="*/ 9560 w 17427"/>
              <a:gd name="connsiteY0" fmla="*/ 15164 h 15164"/>
              <a:gd name="connsiteX1" fmla="*/ 17427 w 17427"/>
              <a:gd name="connsiteY1" fmla="*/ 10177 h 15164"/>
              <a:gd name="connsiteX2" fmla="*/ 0 w 17427"/>
              <a:gd name="connsiteY2" fmla="*/ 3955 h 15164"/>
              <a:gd name="connsiteX3" fmla="*/ 9560 w 17427"/>
              <a:gd name="connsiteY3" fmla="*/ 15164 h 1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7" h="15164">
                <a:moveTo>
                  <a:pt x="9560" y="15164"/>
                </a:moveTo>
                <a:cubicBezTo>
                  <a:pt x="11979" y="12476"/>
                  <a:pt x="15918" y="11427"/>
                  <a:pt x="17427" y="10177"/>
                </a:cubicBezTo>
                <a:cubicBezTo>
                  <a:pt x="14981" y="3702"/>
                  <a:pt x="4884" y="-5282"/>
                  <a:pt x="0" y="3955"/>
                </a:cubicBezTo>
                <a:cubicBezTo>
                  <a:pt x="2595" y="5197"/>
                  <a:pt x="9407" y="13614"/>
                  <a:pt x="9560" y="1516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7" name="Полилиния 76"/>
          <p:cNvSpPr/>
          <p:nvPr/>
        </p:nvSpPr>
        <p:spPr>
          <a:xfrm>
            <a:off x="-10996" y="5804318"/>
            <a:ext cx="4799625" cy="1053682"/>
          </a:xfrm>
          <a:custGeom>
            <a:avLst/>
            <a:gdLst>
              <a:gd name="connsiteX0" fmla="*/ 238164 w 4799625"/>
              <a:gd name="connsiteY0" fmla="*/ 977 h 1053682"/>
              <a:gd name="connsiteX1" fmla="*/ 4799625 w 4799625"/>
              <a:gd name="connsiteY1" fmla="*/ 894321 h 1053682"/>
              <a:gd name="connsiteX2" fmla="*/ 3977586 w 4799625"/>
              <a:gd name="connsiteY2" fmla="*/ 1002807 h 1053682"/>
              <a:gd name="connsiteX3" fmla="*/ 3781936 w 4799625"/>
              <a:gd name="connsiteY3" fmla="*/ 1053682 h 1053682"/>
              <a:gd name="connsiteX4" fmla="*/ 0 w 4799625"/>
              <a:gd name="connsiteY4" fmla="*/ 1053682 h 1053682"/>
              <a:gd name="connsiteX5" fmla="*/ 0 w 4799625"/>
              <a:gd name="connsiteY5" fmla="*/ 10991 h 1053682"/>
              <a:gd name="connsiteX6" fmla="*/ 97462 w 4799625"/>
              <a:gd name="connsiteY6" fmla="*/ 5213 h 1053682"/>
              <a:gd name="connsiteX7" fmla="*/ 238164 w 4799625"/>
              <a:gd name="connsiteY7" fmla="*/ 977 h 105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9625" h="1053682">
                <a:moveTo>
                  <a:pt x="238164" y="977"/>
                </a:moveTo>
                <a:cubicBezTo>
                  <a:pt x="1600844" y="-22805"/>
                  <a:pt x="4306110" y="390350"/>
                  <a:pt x="4799625" y="894321"/>
                </a:cubicBezTo>
                <a:cubicBezTo>
                  <a:pt x="4714340" y="858229"/>
                  <a:pt x="4386704" y="904421"/>
                  <a:pt x="3977586" y="1002807"/>
                </a:cubicBezTo>
                <a:lnTo>
                  <a:pt x="3781936" y="1053682"/>
                </a:lnTo>
                <a:lnTo>
                  <a:pt x="0" y="1053682"/>
                </a:lnTo>
                <a:lnTo>
                  <a:pt x="0" y="10991"/>
                </a:lnTo>
                <a:lnTo>
                  <a:pt x="97462" y="5213"/>
                </a:lnTo>
                <a:cubicBezTo>
                  <a:pt x="142543" y="3233"/>
                  <a:pt x="189497" y="1827"/>
                  <a:pt x="238164" y="977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8" name="Полилиния 77"/>
          <p:cNvSpPr/>
          <p:nvPr/>
        </p:nvSpPr>
        <p:spPr>
          <a:xfrm>
            <a:off x="212333" y="6487570"/>
            <a:ext cx="4996595" cy="370431"/>
          </a:xfrm>
          <a:custGeom>
            <a:avLst/>
            <a:gdLst>
              <a:gd name="connsiteX0" fmla="*/ 3565772 w 4996595"/>
              <a:gd name="connsiteY0" fmla="*/ 158 h 370431"/>
              <a:gd name="connsiteX1" fmla="*/ 4996595 w 4996595"/>
              <a:gd name="connsiteY1" fmla="*/ 86096 h 370431"/>
              <a:gd name="connsiteX2" fmla="*/ 3711460 w 4996595"/>
              <a:gd name="connsiteY2" fmla="*/ 322948 h 370431"/>
              <a:gd name="connsiteX3" fmla="*/ 3527732 w 4996595"/>
              <a:gd name="connsiteY3" fmla="*/ 370431 h 370431"/>
              <a:gd name="connsiteX4" fmla="*/ 0 w 4996595"/>
              <a:gd name="connsiteY4" fmla="*/ 370431 h 370431"/>
              <a:gd name="connsiteX5" fmla="*/ 226641 w 4996595"/>
              <a:gd name="connsiteY5" fmla="*/ 323416 h 370431"/>
              <a:gd name="connsiteX6" fmla="*/ 3565772 w 4996595"/>
              <a:gd name="connsiteY6" fmla="*/ 158 h 37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6595" h="370431">
                <a:moveTo>
                  <a:pt x="3565772" y="158"/>
                </a:moveTo>
                <a:cubicBezTo>
                  <a:pt x="4078159" y="-2262"/>
                  <a:pt x="4569522" y="22837"/>
                  <a:pt x="4996595" y="86096"/>
                </a:cubicBezTo>
                <a:cubicBezTo>
                  <a:pt x="4607171" y="123813"/>
                  <a:pt x="4155180" y="214374"/>
                  <a:pt x="3711460" y="322948"/>
                </a:cubicBezTo>
                <a:lnTo>
                  <a:pt x="3527732" y="370431"/>
                </a:lnTo>
                <a:lnTo>
                  <a:pt x="0" y="370431"/>
                </a:lnTo>
                <a:lnTo>
                  <a:pt x="226641" y="323416"/>
                </a:lnTo>
                <a:cubicBezTo>
                  <a:pt x="1101079" y="156450"/>
                  <a:pt x="2388882" y="5715"/>
                  <a:pt x="3565772" y="15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57" name="Полилиния 56"/>
          <p:cNvSpPr/>
          <p:nvPr/>
        </p:nvSpPr>
        <p:spPr>
          <a:xfrm>
            <a:off x="8797690" y="6132441"/>
            <a:ext cx="3121584" cy="689492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4956 w 8810"/>
              <a:gd name="connsiteY0" fmla="*/ 10672 h 10672"/>
              <a:gd name="connsiteX1" fmla="*/ 8810 w 8810"/>
              <a:gd name="connsiteY1" fmla="*/ 2589 h 10672"/>
              <a:gd name="connsiteX2" fmla="*/ 0 w 8810"/>
              <a:gd name="connsiteY2" fmla="*/ 3212 h 10672"/>
              <a:gd name="connsiteX3" fmla="*/ 4956 w 8810"/>
              <a:gd name="connsiteY3" fmla="*/ 10672 h 10672"/>
              <a:gd name="connsiteX0" fmla="*/ 5625 w 10000"/>
              <a:gd name="connsiteY0" fmla="*/ 10000 h 10000"/>
              <a:gd name="connsiteX1" fmla="*/ 10000 w 10000"/>
              <a:gd name="connsiteY1" fmla="*/ 2426 h 10000"/>
              <a:gd name="connsiteX2" fmla="*/ 0 w 10000"/>
              <a:gd name="connsiteY2" fmla="*/ 3010 h 10000"/>
              <a:gd name="connsiteX3" fmla="*/ 5625 w 10000"/>
              <a:gd name="connsiteY3" fmla="*/ 10000 h 10000"/>
              <a:gd name="connsiteX0" fmla="*/ 5625 w 10000"/>
              <a:gd name="connsiteY0" fmla="*/ 9247 h 9247"/>
              <a:gd name="connsiteX1" fmla="*/ 10000 w 10000"/>
              <a:gd name="connsiteY1" fmla="*/ 1673 h 9247"/>
              <a:gd name="connsiteX2" fmla="*/ 0 w 10000"/>
              <a:gd name="connsiteY2" fmla="*/ 2257 h 9247"/>
              <a:gd name="connsiteX3" fmla="*/ 5625 w 10000"/>
              <a:gd name="connsiteY3" fmla="*/ 9247 h 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247">
                <a:moveTo>
                  <a:pt x="5625" y="9247"/>
                </a:moveTo>
                <a:cubicBezTo>
                  <a:pt x="7303" y="5610"/>
                  <a:pt x="7975" y="4149"/>
                  <a:pt x="10000" y="1673"/>
                </a:cubicBezTo>
                <a:cubicBezTo>
                  <a:pt x="9205" y="191"/>
                  <a:pt x="3713" y="-1448"/>
                  <a:pt x="0" y="2257"/>
                </a:cubicBezTo>
                <a:cubicBezTo>
                  <a:pt x="2946" y="3421"/>
                  <a:pt x="5452" y="7795"/>
                  <a:pt x="5625" y="9247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9" name="Полилиния 78"/>
          <p:cNvSpPr/>
          <p:nvPr/>
        </p:nvSpPr>
        <p:spPr>
          <a:xfrm>
            <a:off x="3322365" y="6143355"/>
            <a:ext cx="8866461" cy="714645"/>
          </a:xfrm>
          <a:custGeom>
            <a:avLst/>
            <a:gdLst>
              <a:gd name="connsiteX0" fmla="*/ 8866461 w 8866461"/>
              <a:gd name="connsiteY0" fmla="*/ 0 h 714645"/>
              <a:gd name="connsiteX1" fmla="*/ 8865148 w 8866461"/>
              <a:gd name="connsiteY1" fmla="*/ 547723 h 714645"/>
              <a:gd name="connsiteX2" fmla="*/ 8864673 w 8866461"/>
              <a:gd name="connsiteY2" fmla="*/ 714645 h 714645"/>
              <a:gd name="connsiteX3" fmla="*/ 0 w 8866461"/>
              <a:gd name="connsiteY3" fmla="*/ 714645 h 714645"/>
              <a:gd name="connsiteX4" fmla="*/ 179298 w 8866461"/>
              <a:gd name="connsiteY4" fmla="*/ 658612 h 714645"/>
              <a:gd name="connsiteX5" fmla="*/ 7426894 w 8866461"/>
              <a:gd name="connsiteY5" fmla="*/ 385979 h 714645"/>
              <a:gd name="connsiteX6" fmla="*/ 8866461 w 8866461"/>
              <a:gd name="connsiteY6" fmla="*/ 0 h 71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66461" h="714645">
                <a:moveTo>
                  <a:pt x="8866461" y="0"/>
                </a:moveTo>
                <a:cubicBezTo>
                  <a:pt x="8866082" y="211625"/>
                  <a:pt x="8865620" y="382237"/>
                  <a:pt x="8865148" y="547723"/>
                </a:cubicBezTo>
                <a:lnTo>
                  <a:pt x="8864673" y="714645"/>
                </a:lnTo>
                <a:lnTo>
                  <a:pt x="0" y="714645"/>
                </a:lnTo>
                <a:lnTo>
                  <a:pt x="179298" y="658612"/>
                </a:lnTo>
                <a:cubicBezTo>
                  <a:pt x="3142183" y="-221920"/>
                  <a:pt x="6379595" y="60658"/>
                  <a:pt x="7426894" y="385979"/>
                </a:cubicBezTo>
                <a:cubicBezTo>
                  <a:pt x="8089277" y="-40497"/>
                  <a:pt x="8608266" y="8628"/>
                  <a:pt x="8866461" y="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60" name="Полилиния 59"/>
          <p:cNvSpPr/>
          <p:nvPr/>
        </p:nvSpPr>
        <p:spPr bwMode="ltGray">
          <a:xfrm rot="349720" flipH="1">
            <a:off x="9792048" y="5982653"/>
            <a:ext cx="12304" cy="207512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59892 w 67291"/>
              <a:gd name="connsiteY0" fmla="*/ 0 h 2314320"/>
              <a:gd name="connsiteX1" fmla="*/ 67291 w 67291"/>
              <a:gd name="connsiteY1" fmla="*/ 2314320 h 2314320"/>
              <a:gd name="connsiteX0" fmla="*/ 52534 w 59933"/>
              <a:gd name="connsiteY0" fmla="*/ 0 h 2314320"/>
              <a:gd name="connsiteX1" fmla="*/ 59933 w 59933"/>
              <a:gd name="connsiteY1" fmla="*/ 2314320 h 2314320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55680 w 55680"/>
              <a:gd name="connsiteY0" fmla="*/ 0 h 2354008"/>
              <a:gd name="connsiteX1" fmla="*/ 43235 w 55680"/>
              <a:gd name="connsiteY1" fmla="*/ 2354008 h 2354008"/>
              <a:gd name="connsiteX0" fmla="*/ 61815 w 61815"/>
              <a:gd name="connsiteY0" fmla="*/ 0 h 2125805"/>
              <a:gd name="connsiteX1" fmla="*/ 39448 w 61815"/>
              <a:gd name="connsiteY1" fmla="*/ 2125805 h 2125805"/>
              <a:gd name="connsiteX0" fmla="*/ 43895 w 53661"/>
              <a:gd name="connsiteY0" fmla="*/ -1 h 575753"/>
              <a:gd name="connsiteX1" fmla="*/ 53660 w 53661"/>
              <a:gd name="connsiteY1" fmla="*/ 575753 h 575753"/>
              <a:gd name="connsiteX0" fmla="*/ 25832 w 35598"/>
              <a:gd name="connsiteY0" fmla="*/ -1 h 575753"/>
              <a:gd name="connsiteX1" fmla="*/ 35597 w 35598"/>
              <a:gd name="connsiteY1" fmla="*/ 575753 h 575753"/>
              <a:gd name="connsiteX0" fmla="*/ 2255 w 12021"/>
              <a:gd name="connsiteY0" fmla="*/ -1 h 575753"/>
              <a:gd name="connsiteX1" fmla="*/ 12020 w 12021"/>
              <a:gd name="connsiteY1" fmla="*/ 575753 h 575753"/>
              <a:gd name="connsiteX0" fmla="*/ 1397 w 24940"/>
              <a:gd name="connsiteY0" fmla="*/ 1 h 496915"/>
              <a:gd name="connsiteX1" fmla="*/ 24939 w 24940"/>
              <a:gd name="connsiteY1" fmla="*/ 496915 h 496915"/>
              <a:gd name="connsiteX0" fmla="*/ 5920 w 29463"/>
              <a:gd name="connsiteY0" fmla="*/ 1 h 496915"/>
              <a:gd name="connsiteX1" fmla="*/ 29462 w 29463"/>
              <a:gd name="connsiteY1" fmla="*/ 496915 h 4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463" h="496915">
                <a:moveTo>
                  <a:pt x="5920" y="1"/>
                </a:moveTo>
                <a:cubicBezTo>
                  <a:pt x="-2282" y="199540"/>
                  <a:pt x="-7541" y="253947"/>
                  <a:pt x="29462" y="49691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Сердце 31"/>
          <p:cNvSpPr/>
          <p:nvPr/>
        </p:nvSpPr>
        <p:spPr>
          <a:xfrm rot="558292" flipH="1">
            <a:off x="9583657" y="5743358"/>
            <a:ext cx="477919" cy="268028"/>
          </a:xfrm>
          <a:custGeom>
            <a:avLst/>
            <a:gdLst>
              <a:gd name="connsiteX0" fmla="*/ 381000 w 761999"/>
              <a:gd name="connsiteY0" fmla="*/ 91953 h 367813"/>
              <a:gd name="connsiteX1" fmla="*/ 381000 w 761999"/>
              <a:gd name="connsiteY1" fmla="*/ 367813 h 367813"/>
              <a:gd name="connsiteX2" fmla="*/ 381000 w 761999"/>
              <a:gd name="connsiteY2" fmla="*/ 91953 h 367813"/>
              <a:gd name="connsiteX0" fmla="*/ 381425 w 767559"/>
              <a:gd name="connsiteY0" fmla="*/ 112199 h 286006"/>
              <a:gd name="connsiteX1" fmla="*/ 384827 w 767559"/>
              <a:gd name="connsiteY1" fmla="*/ 286006 h 286006"/>
              <a:gd name="connsiteX2" fmla="*/ 381425 w 767559"/>
              <a:gd name="connsiteY2" fmla="*/ 112199 h 286006"/>
              <a:gd name="connsiteX0" fmla="*/ 381425 w 637670"/>
              <a:gd name="connsiteY0" fmla="*/ 112199 h 286006"/>
              <a:gd name="connsiteX1" fmla="*/ 384827 w 637670"/>
              <a:gd name="connsiteY1" fmla="*/ 286006 h 286006"/>
              <a:gd name="connsiteX2" fmla="*/ 381425 w 637670"/>
              <a:gd name="connsiteY2" fmla="*/ 112199 h 286006"/>
              <a:gd name="connsiteX0" fmla="*/ 241430 w 497675"/>
              <a:gd name="connsiteY0" fmla="*/ 96655 h 270462"/>
              <a:gd name="connsiteX1" fmla="*/ 244832 w 497675"/>
              <a:gd name="connsiteY1" fmla="*/ 270462 h 270462"/>
              <a:gd name="connsiteX2" fmla="*/ 241430 w 497675"/>
              <a:gd name="connsiteY2" fmla="*/ 96655 h 270462"/>
              <a:gd name="connsiteX0" fmla="*/ 252651 w 497741"/>
              <a:gd name="connsiteY0" fmla="*/ 96655 h 270462"/>
              <a:gd name="connsiteX1" fmla="*/ 239044 w 497741"/>
              <a:gd name="connsiteY1" fmla="*/ 270462 h 270462"/>
              <a:gd name="connsiteX2" fmla="*/ 252651 w 497741"/>
              <a:gd name="connsiteY2" fmla="*/ 96655 h 270462"/>
              <a:gd name="connsiteX0" fmla="*/ 252651 w 499212"/>
              <a:gd name="connsiteY0" fmla="*/ 96655 h 270462"/>
              <a:gd name="connsiteX1" fmla="*/ 239044 w 499212"/>
              <a:gd name="connsiteY1" fmla="*/ 270462 h 270462"/>
              <a:gd name="connsiteX2" fmla="*/ 252651 w 499212"/>
              <a:gd name="connsiteY2" fmla="*/ 96655 h 270462"/>
              <a:gd name="connsiteX0" fmla="*/ 246719 w 493280"/>
              <a:gd name="connsiteY0" fmla="*/ 98082 h 271889"/>
              <a:gd name="connsiteX1" fmla="*/ 233112 w 493280"/>
              <a:gd name="connsiteY1" fmla="*/ 271889 h 271889"/>
              <a:gd name="connsiteX2" fmla="*/ 246719 w 493280"/>
              <a:gd name="connsiteY2" fmla="*/ 98082 h 271889"/>
              <a:gd name="connsiteX0" fmla="*/ 246719 w 496228"/>
              <a:gd name="connsiteY0" fmla="*/ 98082 h 271889"/>
              <a:gd name="connsiteX1" fmla="*/ 233112 w 496228"/>
              <a:gd name="connsiteY1" fmla="*/ 271889 h 271889"/>
              <a:gd name="connsiteX2" fmla="*/ 246719 w 496228"/>
              <a:gd name="connsiteY2" fmla="*/ 98082 h 271889"/>
              <a:gd name="connsiteX0" fmla="*/ 245779 w 495288"/>
              <a:gd name="connsiteY0" fmla="*/ 105636 h 279443"/>
              <a:gd name="connsiteX1" fmla="*/ 232172 w 495288"/>
              <a:gd name="connsiteY1" fmla="*/ 279443 h 279443"/>
              <a:gd name="connsiteX2" fmla="*/ 245779 w 495288"/>
              <a:gd name="connsiteY2" fmla="*/ 105636 h 279443"/>
              <a:gd name="connsiteX0" fmla="*/ 245779 w 498274"/>
              <a:gd name="connsiteY0" fmla="*/ 105636 h 279443"/>
              <a:gd name="connsiteX1" fmla="*/ 232172 w 498274"/>
              <a:gd name="connsiteY1" fmla="*/ 279443 h 279443"/>
              <a:gd name="connsiteX2" fmla="*/ 245779 w 498274"/>
              <a:gd name="connsiteY2" fmla="*/ 105636 h 2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74" h="279443">
                <a:moveTo>
                  <a:pt x="245779" y="105636"/>
                </a:moveTo>
                <a:cubicBezTo>
                  <a:pt x="424939" y="-98716"/>
                  <a:pt x="717491" y="112440"/>
                  <a:pt x="232172" y="279443"/>
                </a:cubicBezTo>
                <a:cubicBezTo>
                  <a:pt x="-212328" y="64814"/>
                  <a:pt x="90431" y="-125930"/>
                  <a:pt x="245779" y="105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4" name="Сердце 4"/>
          <p:cNvSpPr/>
          <p:nvPr/>
        </p:nvSpPr>
        <p:spPr>
          <a:xfrm rot="15055303">
            <a:off x="11059072" y="5844143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Сердце 4"/>
          <p:cNvSpPr/>
          <p:nvPr/>
        </p:nvSpPr>
        <p:spPr>
          <a:xfrm rot="7354892" flipH="1">
            <a:off x="10783528" y="5853926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Полилиния 65"/>
          <p:cNvSpPr/>
          <p:nvPr/>
        </p:nvSpPr>
        <p:spPr>
          <a:xfrm>
            <a:off x="10906780" y="5972124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7" name="Полилиния 66"/>
          <p:cNvSpPr/>
          <p:nvPr/>
        </p:nvSpPr>
        <p:spPr>
          <a:xfrm rot="944818" flipH="1">
            <a:off x="10980598" y="5955455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8" name="Полилиния 18"/>
          <p:cNvSpPr>
            <a:spLocks/>
          </p:cNvSpPr>
          <p:nvPr/>
        </p:nvSpPr>
        <p:spPr bwMode="auto">
          <a:xfrm>
            <a:off x="1569214" y="228600"/>
            <a:ext cx="4698236" cy="5419884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00800" y="506167"/>
            <a:ext cx="4953000" cy="2694234"/>
          </a:xfrm>
        </p:spPr>
        <p:txBody>
          <a:bodyPr anchor="b"/>
          <a:lstStyle>
            <a:lvl1pPr algn="l">
              <a:lnSpc>
                <a:spcPct val="80000"/>
              </a:lnSpc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00800" y="3429000"/>
            <a:ext cx="4953000" cy="750123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72" name="Рисунок 71"/>
          <p:cNvSpPr>
            <a:spLocks noGrp="1"/>
          </p:cNvSpPr>
          <p:nvPr>
            <p:ph type="pic" sz="quarter" idx="11"/>
          </p:nvPr>
        </p:nvSpPr>
        <p:spPr>
          <a:xfrm>
            <a:off x="1963329" y="560500"/>
            <a:ext cx="3910007" cy="4756085"/>
          </a:xfrm>
          <a:custGeom>
            <a:avLst/>
            <a:gdLst>
              <a:gd name="connsiteX0" fmla="*/ 1089689 w 3910007"/>
              <a:gd name="connsiteY0" fmla="*/ 464 h 4756085"/>
              <a:gd name="connsiteX1" fmla="*/ 1243617 w 3910007"/>
              <a:gd name="connsiteY1" fmla="*/ 1918 h 4756085"/>
              <a:gd name="connsiteX2" fmla="*/ 1973471 w 3910007"/>
              <a:gd name="connsiteY2" fmla="*/ 156757 h 4756085"/>
              <a:gd name="connsiteX3" fmla="*/ 2007042 w 3910007"/>
              <a:gd name="connsiteY3" fmla="*/ 143853 h 4756085"/>
              <a:gd name="connsiteX4" fmla="*/ 3711847 w 3910007"/>
              <a:gd name="connsiteY4" fmla="*/ 148540 h 4756085"/>
              <a:gd name="connsiteX5" fmla="*/ 3721902 w 3910007"/>
              <a:gd name="connsiteY5" fmla="*/ 2382467 h 4756085"/>
              <a:gd name="connsiteX6" fmla="*/ 3704524 w 3910007"/>
              <a:gd name="connsiteY6" fmla="*/ 4594020 h 4756085"/>
              <a:gd name="connsiteX7" fmla="*/ 2007077 w 3910007"/>
              <a:gd name="connsiteY7" fmla="*/ 4621916 h 4756085"/>
              <a:gd name="connsiteX8" fmla="*/ 1955004 w 3910007"/>
              <a:gd name="connsiteY8" fmla="*/ 4609227 h 4756085"/>
              <a:gd name="connsiteX9" fmla="*/ 205484 w 3910007"/>
              <a:gd name="connsiteY9" fmla="*/ 4594020 h 4756085"/>
              <a:gd name="connsiteX10" fmla="*/ 188106 w 3910007"/>
              <a:gd name="connsiteY10" fmla="*/ 2382467 h 4756085"/>
              <a:gd name="connsiteX11" fmla="*/ 198161 w 3910007"/>
              <a:gd name="connsiteY11" fmla="*/ 148540 h 4756085"/>
              <a:gd name="connsiteX12" fmla="*/ 1089689 w 3910007"/>
              <a:gd name="connsiteY12" fmla="*/ 464 h 475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10007" h="4756085">
                <a:moveTo>
                  <a:pt x="1089689" y="464"/>
                </a:moveTo>
                <a:cubicBezTo>
                  <a:pt x="1140542" y="-452"/>
                  <a:pt x="1191944" y="-32"/>
                  <a:pt x="1243617" y="1918"/>
                </a:cubicBezTo>
                <a:cubicBezTo>
                  <a:pt x="1490944" y="11251"/>
                  <a:pt x="1744445" y="55661"/>
                  <a:pt x="1973471" y="156757"/>
                </a:cubicBezTo>
                <a:lnTo>
                  <a:pt x="2007042" y="143853"/>
                </a:lnTo>
                <a:cubicBezTo>
                  <a:pt x="2609517" y="-99651"/>
                  <a:pt x="3344890" y="24376"/>
                  <a:pt x="3711847" y="148540"/>
                </a:cubicBezTo>
                <a:cubicBezTo>
                  <a:pt x="4055478" y="941536"/>
                  <a:pt x="3880443" y="1659193"/>
                  <a:pt x="3721902" y="2382467"/>
                </a:cubicBezTo>
                <a:cubicBezTo>
                  <a:pt x="3914620" y="3065825"/>
                  <a:pt x="4018252" y="3691059"/>
                  <a:pt x="3704524" y="4594020"/>
                </a:cubicBezTo>
                <a:cubicBezTo>
                  <a:pt x="3270564" y="4790183"/>
                  <a:pt x="2751602" y="4818276"/>
                  <a:pt x="2007077" y="4621916"/>
                </a:cubicBezTo>
                <a:lnTo>
                  <a:pt x="1955004" y="4609227"/>
                </a:lnTo>
                <a:cubicBezTo>
                  <a:pt x="1182330" y="4819480"/>
                  <a:pt x="649428" y="4794696"/>
                  <a:pt x="205484" y="4594020"/>
                </a:cubicBezTo>
                <a:cubicBezTo>
                  <a:pt x="-108243" y="3691059"/>
                  <a:pt x="-4612" y="3065825"/>
                  <a:pt x="188106" y="2382467"/>
                </a:cubicBezTo>
                <a:cubicBezTo>
                  <a:pt x="29565" y="1659193"/>
                  <a:pt x="-145470" y="941536"/>
                  <a:pt x="198161" y="148540"/>
                </a:cubicBezTo>
                <a:cubicBezTo>
                  <a:pt x="404617" y="78683"/>
                  <a:pt x="733711" y="6874"/>
                  <a:pt x="1089689" y="464"/>
                </a:cubicBezTo>
                <a:close/>
              </a:path>
            </a:pathLst>
          </a:custGeom>
        </p:spPr>
        <p:txBody>
          <a:bodyPr wrap="square" tIns="365760">
            <a:noAutofit/>
          </a:bodyPr>
          <a:lstStyle>
            <a:lvl1pPr marL="4572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586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199" y="1524000"/>
            <a:ext cx="3724275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9199" y="3429000"/>
            <a:ext cx="3724275" cy="18288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3D8C-8D35-4CC8-A95B-0D0C8AF757E5}" type="datetime1">
              <a:rPr lang="ru-RU" smtClean="0"/>
              <a:t>19.04.2019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Полилиния 6"/>
          <p:cNvSpPr>
            <a:spLocks/>
          </p:cNvSpPr>
          <p:nvPr/>
        </p:nvSpPr>
        <p:spPr bwMode="auto">
          <a:xfrm>
            <a:off x="5486400" y="861220"/>
            <a:ext cx="5705475" cy="4674464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" name="Рисунок 16"/>
          <p:cNvSpPr>
            <a:spLocks noGrp="1"/>
          </p:cNvSpPr>
          <p:nvPr>
            <p:ph type="pic" idx="1"/>
          </p:nvPr>
        </p:nvSpPr>
        <p:spPr>
          <a:xfrm>
            <a:off x="5633232" y="997548"/>
            <a:ext cx="5411811" cy="4401809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443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14411" y="4572001"/>
            <a:ext cx="3886200" cy="1304924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A03E-8996-460B-94EF-30831E3020F5}" type="datetime1">
              <a:rPr lang="ru-RU" smtClean="0"/>
              <a:t>19.04.2019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Полилиния 6"/>
          <p:cNvSpPr>
            <a:spLocks/>
          </p:cNvSpPr>
          <p:nvPr/>
        </p:nvSpPr>
        <p:spPr bwMode="auto">
          <a:xfrm>
            <a:off x="1221355" y="457200"/>
            <a:ext cx="4672314" cy="3810000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" name="Рисунок 16"/>
          <p:cNvSpPr>
            <a:spLocks noGrp="1"/>
          </p:cNvSpPr>
          <p:nvPr>
            <p:ph type="pic" idx="1"/>
          </p:nvPr>
        </p:nvSpPr>
        <p:spPr>
          <a:xfrm>
            <a:off x="1341598" y="564132"/>
            <a:ext cx="4431828" cy="3596137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9" name="Полилиния 6"/>
          <p:cNvSpPr>
            <a:spLocks/>
          </p:cNvSpPr>
          <p:nvPr/>
        </p:nvSpPr>
        <p:spPr bwMode="auto">
          <a:xfrm>
            <a:off x="6286500" y="457200"/>
            <a:ext cx="4672584" cy="3813048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3"/>
          </p:nvPr>
        </p:nvSpPr>
        <p:spPr>
          <a:xfrm>
            <a:off x="6405372" y="566928"/>
            <a:ext cx="4434840" cy="3593592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1" name="Текст 3"/>
          <p:cNvSpPr>
            <a:spLocks noGrp="1"/>
          </p:cNvSpPr>
          <p:nvPr>
            <p:ph type="body" sz="half" idx="14"/>
          </p:nvPr>
        </p:nvSpPr>
        <p:spPr>
          <a:xfrm>
            <a:off x="6679692" y="4572001"/>
            <a:ext cx="3886200" cy="1304924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8847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8"/>
          <p:cNvSpPr>
            <a:spLocks/>
          </p:cNvSpPr>
          <p:nvPr/>
        </p:nvSpPr>
        <p:spPr bwMode="gray">
          <a:xfrm>
            <a:off x="981075" y="227614"/>
            <a:ext cx="4963986" cy="5868386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27BB-13C2-437B-9072-7FA05D0DAC54}" type="datetime1">
              <a:rPr lang="ru-RU" smtClean="0"/>
              <a:t>19.04.2019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Рисунок 15"/>
          <p:cNvSpPr>
            <a:spLocks noGrp="1"/>
          </p:cNvSpPr>
          <p:nvPr>
            <p:ph type="pic" idx="1"/>
          </p:nvPr>
        </p:nvSpPr>
        <p:spPr>
          <a:xfrm>
            <a:off x="1388298" y="583112"/>
            <a:ext cx="4149540" cy="5157390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1" name="Текст 3"/>
          <p:cNvSpPr>
            <a:spLocks noGrp="1"/>
          </p:cNvSpPr>
          <p:nvPr>
            <p:ph type="body" sz="half" idx="14"/>
          </p:nvPr>
        </p:nvSpPr>
        <p:spPr>
          <a:xfrm>
            <a:off x="6400102" y="4724400"/>
            <a:ext cx="4561536" cy="11525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Полилиния 18"/>
          <p:cNvSpPr>
            <a:spLocks/>
          </p:cNvSpPr>
          <p:nvPr/>
        </p:nvSpPr>
        <p:spPr bwMode="gray">
          <a:xfrm>
            <a:off x="5838825" y="341752"/>
            <a:ext cx="2762253" cy="3201548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9" name="Рисунок 18"/>
          <p:cNvSpPr>
            <a:spLocks noGrp="1"/>
          </p:cNvSpPr>
          <p:nvPr>
            <p:ph type="pic" idx="15"/>
          </p:nvPr>
        </p:nvSpPr>
        <p:spPr>
          <a:xfrm>
            <a:off x="6093985" y="552920"/>
            <a:ext cx="2251932" cy="2779213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0" name="Полилиния 18"/>
          <p:cNvSpPr>
            <a:spLocks/>
          </p:cNvSpPr>
          <p:nvPr/>
        </p:nvSpPr>
        <p:spPr bwMode="gray">
          <a:xfrm>
            <a:off x="8543923" y="341752"/>
            <a:ext cx="2762253" cy="3201548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1" name="Рисунок 20"/>
          <p:cNvSpPr>
            <a:spLocks noGrp="1"/>
          </p:cNvSpPr>
          <p:nvPr>
            <p:ph type="pic" idx="16"/>
          </p:nvPr>
        </p:nvSpPr>
        <p:spPr>
          <a:xfrm>
            <a:off x="8799083" y="552920"/>
            <a:ext cx="2251932" cy="2779213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00800" y="3657600"/>
            <a:ext cx="4572000" cy="9906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551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400" y="3962400"/>
            <a:ext cx="2743200" cy="12954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B997B-F0A1-4A15-80D8-31D45CC6FCBA}" type="datetime1">
              <a:rPr lang="ru-RU" smtClean="0"/>
              <a:t>19.04.2019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Полилиния 6"/>
          <p:cNvSpPr>
            <a:spLocks/>
          </p:cNvSpPr>
          <p:nvPr/>
        </p:nvSpPr>
        <p:spPr bwMode="auto">
          <a:xfrm>
            <a:off x="1221356" y="457200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" name="Рисунок 16"/>
          <p:cNvSpPr>
            <a:spLocks noGrp="1"/>
          </p:cNvSpPr>
          <p:nvPr>
            <p:ph type="pic" idx="1"/>
          </p:nvPr>
        </p:nvSpPr>
        <p:spPr>
          <a:xfrm>
            <a:off x="1304421" y="531070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9" name="Полилиния 6"/>
          <p:cNvSpPr>
            <a:spLocks/>
          </p:cNvSpPr>
          <p:nvPr/>
        </p:nvSpPr>
        <p:spPr bwMode="auto">
          <a:xfrm>
            <a:off x="4726556" y="457200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3"/>
          </p:nvPr>
        </p:nvSpPr>
        <p:spPr>
          <a:xfrm>
            <a:off x="4809621" y="531070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1" name="Текст 3"/>
          <p:cNvSpPr>
            <a:spLocks noGrp="1"/>
          </p:cNvSpPr>
          <p:nvPr>
            <p:ph type="body" sz="half" idx="14"/>
          </p:nvPr>
        </p:nvSpPr>
        <p:spPr>
          <a:xfrm>
            <a:off x="8211412" y="1125494"/>
            <a:ext cx="2743200" cy="12954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Полилиния 6"/>
          <p:cNvSpPr>
            <a:spLocks/>
          </p:cNvSpPr>
          <p:nvPr/>
        </p:nvSpPr>
        <p:spPr bwMode="auto">
          <a:xfrm>
            <a:off x="4231256" y="3248025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4" name="Рисунок 13"/>
          <p:cNvSpPr>
            <a:spLocks noGrp="1"/>
          </p:cNvSpPr>
          <p:nvPr>
            <p:ph type="pic" idx="15"/>
          </p:nvPr>
        </p:nvSpPr>
        <p:spPr>
          <a:xfrm>
            <a:off x="4314321" y="3321895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5" name="Полилиния 6"/>
          <p:cNvSpPr>
            <a:spLocks/>
          </p:cNvSpPr>
          <p:nvPr/>
        </p:nvSpPr>
        <p:spPr bwMode="auto">
          <a:xfrm>
            <a:off x="7726930" y="3248025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" name="Рисунок 15"/>
          <p:cNvSpPr>
            <a:spLocks noGrp="1"/>
          </p:cNvSpPr>
          <p:nvPr>
            <p:ph type="pic" idx="16"/>
          </p:nvPr>
        </p:nvSpPr>
        <p:spPr>
          <a:xfrm>
            <a:off x="7809996" y="3321895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196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7A88-83CE-4794-A2E4-0A476374A154}" type="datetime1">
              <a:rPr lang="ru-RU" smtClean="0"/>
              <a:t>19.04.2019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520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олилиния 47"/>
          <p:cNvSpPr/>
          <p:nvPr/>
        </p:nvSpPr>
        <p:spPr bwMode="white">
          <a:xfrm>
            <a:off x="8078412" y="4780535"/>
            <a:ext cx="3187624" cy="2097342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3" name="Полилиния 62"/>
          <p:cNvSpPr/>
          <p:nvPr/>
        </p:nvSpPr>
        <p:spPr>
          <a:xfrm>
            <a:off x="9246860" y="5484210"/>
            <a:ext cx="176970" cy="811674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881 w 349749"/>
              <a:gd name="connsiteY0" fmla="*/ 1042821 h 2420473"/>
              <a:gd name="connsiteX1" fmla="*/ 175834 w 349749"/>
              <a:gd name="connsiteY1" fmla="*/ 1634940 h 2420473"/>
              <a:gd name="connsiteX2" fmla="*/ 28588 w 349749"/>
              <a:gd name="connsiteY2" fmla="*/ 1595944 h 2420473"/>
              <a:gd name="connsiteX3" fmla="*/ 166645 w 349749"/>
              <a:gd name="connsiteY3" fmla="*/ 1695004 h 2420473"/>
              <a:gd name="connsiteX4" fmla="*/ 220881 w 349749"/>
              <a:gd name="connsiteY4" fmla="*/ 2420473 h 2420473"/>
              <a:gd name="connsiteX5" fmla="*/ 254051 w 349749"/>
              <a:gd name="connsiteY5" fmla="*/ 2416887 h 2420473"/>
              <a:gd name="connsiteX6" fmla="*/ 213485 w 349749"/>
              <a:gd name="connsiteY6" fmla="*/ 1706882 h 2420473"/>
              <a:gd name="connsiteX7" fmla="*/ 349749 w 349749"/>
              <a:gd name="connsiteY7" fmla="*/ 1610287 h 2420473"/>
              <a:gd name="connsiteX8" fmla="*/ 211692 w 349749"/>
              <a:gd name="connsiteY8" fmla="*/ 1662283 h 2420473"/>
              <a:gd name="connsiteX9" fmla="*/ 188160 w 349749"/>
              <a:gd name="connsiteY9" fmla="*/ 2 h 2420473"/>
              <a:gd name="connsiteX10" fmla="*/ 881 w 349749"/>
              <a:gd name="connsiteY10" fmla="*/ 1042821 h 2420473"/>
              <a:gd name="connsiteX0" fmla="*/ 881 w 349749"/>
              <a:gd name="connsiteY0" fmla="*/ 0 h 1377652"/>
              <a:gd name="connsiteX1" fmla="*/ 175834 w 349749"/>
              <a:gd name="connsiteY1" fmla="*/ 592119 h 1377652"/>
              <a:gd name="connsiteX2" fmla="*/ 28588 w 349749"/>
              <a:gd name="connsiteY2" fmla="*/ 553123 h 1377652"/>
              <a:gd name="connsiteX3" fmla="*/ 166645 w 349749"/>
              <a:gd name="connsiteY3" fmla="*/ 652183 h 1377652"/>
              <a:gd name="connsiteX4" fmla="*/ 220881 w 349749"/>
              <a:gd name="connsiteY4" fmla="*/ 1377652 h 1377652"/>
              <a:gd name="connsiteX5" fmla="*/ 254051 w 349749"/>
              <a:gd name="connsiteY5" fmla="*/ 1374066 h 1377652"/>
              <a:gd name="connsiteX6" fmla="*/ 213485 w 349749"/>
              <a:gd name="connsiteY6" fmla="*/ 664061 h 1377652"/>
              <a:gd name="connsiteX7" fmla="*/ 349749 w 349749"/>
              <a:gd name="connsiteY7" fmla="*/ 567466 h 1377652"/>
              <a:gd name="connsiteX8" fmla="*/ 211692 w 349749"/>
              <a:gd name="connsiteY8" fmla="*/ 619462 h 1377652"/>
              <a:gd name="connsiteX9" fmla="*/ 200066 w 349749"/>
              <a:gd name="connsiteY9" fmla="*/ 40650 h 1377652"/>
              <a:gd name="connsiteX10" fmla="*/ 881 w 349749"/>
              <a:gd name="connsiteY10" fmla="*/ 0 h 1377652"/>
              <a:gd name="connsiteX0" fmla="*/ 0 w 348868"/>
              <a:gd name="connsiteY0" fmla="*/ 0 h 1377652"/>
              <a:gd name="connsiteX1" fmla="*/ 174953 w 348868"/>
              <a:gd name="connsiteY1" fmla="*/ 592119 h 1377652"/>
              <a:gd name="connsiteX2" fmla="*/ 27707 w 348868"/>
              <a:gd name="connsiteY2" fmla="*/ 553123 h 1377652"/>
              <a:gd name="connsiteX3" fmla="*/ 165764 w 348868"/>
              <a:gd name="connsiteY3" fmla="*/ 652183 h 1377652"/>
              <a:gd name="connsiteX4" fmla="*/ 220000 w 348868"/>
              <a:gd name="connsiteY4" fmla="*/ 1377652 h 1377652"/>
              <a:gd name="connsiteX5" fmla="*/ 253170 w 348868"/>
              <a:gd name="connsiteY5" fmla="*/ 1374066 h 1377652"/>
              <a:gd name="connsiteX6" fmla="*/ 212604 w 348868"/>
              <a:gd name="connsiteY6" fmla="*/ 664061 h 1377652"/>
              <a:gd name="connsiteX7" fmla="*/ 348868 w 348868"/>
              <a:gd name="connsiteY7" fmla="*/ 567466 h 1377652"/>
              <a:gd name="connsiteX8" fmla="*/ 210811 w 348868"/>
              <a:gd name="connsiteY8" fmla="*/ 619462 h 1377652"/>
              <a:gd name="connsiteX9" fmla="*/ 199185 w 348868"/>
              <a:gd name="connsiteY9" fmla="*/ 40650 h 1377652"/>
              <a:gd name="connsiteX10" fmla="*/ 0 w 348868"/>
              <a:gd name="connsiteY10" fmla="*/ 0 h 1377652"/>
              <a:gd name="connsiteX0" fmla="*/ 115168 w 321161"/>
              <a:gd name="connsiteY0" fmla="*/ 30845 h 1337060"/>
              <a:gd name="connsiteX1" fmla="*/ 147246 w 321161"/>
              <a:gd name="connsiteY1" fmla="*/ 551527 h 1337060"/>
              <a:gd name="connsiteX2" fmla="*/ 0 w 321161"/>
              <a:gd name="connsiteY2" fmla="*/ 512531 h 1337060"/>
              <a:gd name="connsiteX3" fmla="*/ 138057 w 321161"/>
              <a:gd name="connsiteY3" fmla="*/ 611591 h 1337060"/>
              <a:gd name="connsiteX4" fmla="*/ 192293 w 321161"/>
              <a:gd name="connsiteY4" fmla="*/ 1337060 h 1337060"/>
              <a:gd name="connsiteX5" fmla="*/ 225463 w 321161"/>
              <a:gd name="connsiteY5" fmla="*/ 1333474 h 1337060"/>
              <a:gd name="connsiteX6" fmla="*/ 184897 w 321161"/>
              <a:gd name="connsiteY6" fmla="*/ 623469 h 1337060"/>
              <a:gd name="connsiteX7" fmla="*/ 321161 w 321161"/>
              <a:gd name="connsiteY7" fmla="*/ 526874 h 1337060"/>
              <a:gd name="connsiteX8" fmla="*/ 183104 w 321161"/>
              <a:gd name="connsiteY8" fmla="*/ 578870 h 1337060"/>
              <a:gd name="connsiteX9" fmla="*/ 171478 w 321161"/>
              <a:gd name="connsiteY9" fmla="*/ 58 h 1337060"/>
              <a:gd name="connsiteX10" fmla="*/ 115168 w 321161"/>
              <a:gd name="connsiteY10" fmla="*/ 30845 h 1337060"/>
              <a:gd name="connsiteX0" fmla="*/ 115168 w 321161"/>
              <a:gd name="connsiteY0" fmla="*/ 292732 h 1337009"/>
              <a:gd name="connsiteX1" fmla="*/ 147246 w 321161"/>
              <a:gd name="connsiteY1" fmla="*/ 551476 h 1337009"/>
              <a:gd name="connsiteX2" fmla="*/ 0 w 321161"/>
              <a:gd name="connsiteY2" fmla="*/ 512480 h 1337009"/>
              <a:gd name="connsiteX3" fmla="*/ 138057 w 321161"/>
              <a:gd name="connsiteY3" fmla="*/ 611540 h 1337009"/>
              <a:gd name="connsiteX4" fmla="*/ 192293 w 321161"/>
              <a:gd name="connsiteY4" fmla="*/ 1337009 h 1337009"/>
              <a:gd name="connsiteX5" fmla="*/ 225463 w 321161"/>
              <a:gd name="connsiteY5" fmla="*/ 1333423 h 1337009"/>
              <a:gd name="connsiteX6" fmla="*/ 184897 w 321161"/>
              <a:gd name="connsiteY6" fmla="*/ 623418 h 1337009"/>
              <a:gd name="connsiteX7" fmla="*/ 321161 w 321161"/>
              <a:gd name="connsiteY7" fmla="*/ 526823 h 1337009"/>
              <a:gd name="connsiteX8" fmla="*/ 183104 w 321161"/>
              <a:gd name="connsiteY8" fmla="*/ 578819 h 1337009"/>
              <a:gd name="connsiteX9" fmla="*/ 171478 w 321161"/>
              <a:gd name="connsiteY9" fmla="*/ 7 h 1337009"/>
              <a:gd name="connsiteX10" fmla="*/ 115168 w 321161"/>
              <a:gd name="connsiteY10" fmla="*/ 292732 h 1337009"/>
              <a:gd name="connsiteX0" fmla="*/ 115168 w 321161"/>
              <a:gd name="connsiteY0" fmla="*/ 0 h 1044277"/>
              <a:gd name="connsiteX1" fmla="*/ 147246 w 321161"/>
              <a:gd name="connsiteY1" fmla="*/ 258744 h 1044277"/>
              <a:gd name="connsiteX2" fmla="*/ 0 w 321161"/>
              <a:gd name="connsiteY2" fmla="*/ 219748 h 1044277"/>
              <a:gd name="connsiteX3" fmla="*/ 138057 w 321161"/>
              <a:gd name="connsiteY3" fmla="*/ 318808 h 1044277"/>
              <a:gd name="connsiteX4" fmla="*/ 192293 w 321161"/>
              <a:gd name="connsiteY4" fmla="*/ 1044277 h 1044277"/>
              <a:gd name="connsiteX5" fmla="*/ 225463 w 321161"/>
              <a:gd name="connsiteY5" fmla="*/ 1040691 h 1044277"/>
              <a:gd name="connsiteX6" fmla="*/ 184897 w 321161"/>
              <a:gd name="connsiteY6" fmla="*/ 330686 h 1044277"/>
              <a:gd name="connsiteX7" fmla="*/ 321161 w 321161"/>
              <a:gd name="connsiteY7" fmla="*/ 234091 h 1044277"/>
              <a:gd name="connsiteX8" fmla="*/ 183104 w 321161"/>
              <a:gd name="connsiteY8" fmla="*/ 286087 h 1044277"/>
              <a:gd name="connsiteX9" fmla="*/ 207197 w 321161"/>
              <a:gd name="connsiteY9" fmla="*/ 219244 h 1044277"/>
              <a:gd name="connsiteX10" fmla="*/ 115168 w 321161"/>
              <a:gd name="connsiteY10" fmla="*/ 0 h 1044277"/>
              <a:gd name="connsiteX0" fmla="*/ 115168 w 321281"/>
              <a:gd name="connsiteY0" fmla="*/ 0 h 1044277"/>
              <a:gd name="connsiteX1" fmla="*/ 147246 w 321281"/>
              <a:gd name="connsiteY1" fmla="*/ 258744 h 1044277"/>
              <a:gd name="connsiteX2" fmla="*/ 0 w 321281"/>
              <a:gd name="connsiteY2" fmla="*/ 219748 h 1044277"/>
              <a:gd name="connsiteX3" fmla="*/ 138057 w 321281"/>
              <a:gd name="connsiteY3" fmla="*/ 318808 h 1044277"/>
              <a:gd name="connsiteX4" fmla="*/ 192293 w 321281"/>
              <a:gd name="connsiteY4" fmla="*/ 1044277 h 1044277"/>
              <a:gd name="connsiteX5" fmla="*/ 225463 w 321281"/>
              <a:gd name="connsiteY5" fmla="*/ 1040691 h 1044277"/>
              <a:gd name="connsiteX6" fmla="*/ 184897 w 321281"/>
              <a:gd name="connsiteY6" fmla="*/ 330686 h 1044277"/>
              <a:gd name="connsiteX7" fmla="*/ 321161 w 321281"/>
              <a:gd name="connsiteY7" fmla="*/ 234091 h 1044277"/>
              <a:gd name="connsiteX8" fmla="*/ 207197 w 321281"/>
              <a:gd name="connsiteY8" fmla="*/ 219244 h 1044277"/>
              <a:gd name="connsiteX9" fmla="*/ 115168 w 321281"/>
              <a:gd name="connsiteY9" fmla="*/ 0 h 1044277"/>
              <a:gd name="connsiteX0" fmla="*/ 115168 w 321264"/>
              <a:gd name="connsiteY0" fmla="*/ 0 h 1044277"/>
              <a:gd name="connsiteX1" fmla="*/ 147246 w 321264"/>
              <a:gd name="connsiteY1" fmla="*/ 258744 h 1044277"/>
              <a:gd name="connsiteX2" fmla="*/ 0 w 321264"/>
              <a:gd name="connsiteY2" fmla="*/ 219748 h 1044277"/>
              <a:gd name="connsiteX3" fmla="*/ 138057 w 321264"/>
              <a:gd name="connsiteY3" fmla="*/ 318808 h 1044277"/>
              <a:gd name="connsiteX4" fmla="*/ 192293 w 321264"/>
              <a:gd name="connsiteY4" fmla="*/ 1044277 h 1044277"/>
              <a:gd name="connsiteX5" fmla="*/ 225463 w 321264"/>
              <a:gd name="connsiteY5" fmla="*/ 1040691 h 1044277"/>
              <a:gd name="connsiteX6" fmla="*/ 184897 w 321264"/>
              <a:gd name="connsiteY6" fmla="*/ 330686 h 1044277"/>
              <a:gd name="connsiteX7" fmla="*/ 321161 w 321264"/>
              <a:gd name="connsiteY7" fmla="*/ 234091 h 1044277"/>
              <a:gd name="connsiteX8" fmla="*/ 192910 w 321264"/>
              <a:gd name="connsiteY8" fmla="*/ 266869 h 1044277"/>
              <a:gd name="connsiteX9" fmla="*/ 115168 w 321264"/>
              <a:gd name="connsiteY9" fmla="*/ 0 h 1044277"/>
              <a:gd name="connsiteX0" fmla="*/ 115168 w 321264"/>
              <a:gd name="connsiteY0" fmla="*/ 2819 h 1047096"/>
              <a:gd name="connsiteX1" fmla="*/ 147246 w 321264"/>
              <a:gd name="connsiteY1" fmla="*/ 261563 h 1047096"/>
              <a:gd name="connsiteX2" fmla="*/ 0 w 321264"/>
              <a:gd name="connsiteY2" fmla="*/ 222567 h 1047096"/>
              <a:gd name="connsiteX3" fmla="*/ 138057 w 321264"/>
              <a:gd name="connsiteY3" fmla="*/ 321627 h 1047096"/>
              <a:gd name="connsiteX4" fmla="*/ 192293 w 321264"/>
              <a:gd name="connsiteY4" fmla="*/ 1047096 h 1047096"/>
              <a:gd name="connsiteX5" fmla="*/ 225463 w 321264"/>
              <a:gd name="connsiteY5" fmla="*/ 1043510 h 1047096"/>
              <a:gd name="connsiteX6" fmla="*/ 184897 w 321264"/>
              <a:gd name="connsiteY6" fmla="*/ 333505 h 1047096"/>
              <a:gd name="connsiteX7" fmla="*/ 321161 w 321264"/>
              <a:gd name="connsiteY7" fmla="*/ 236910 h 1047096"/>
              <a:gd name="connsiteX8" fmla="*/ 192910 w 321264"/>
              <a:gd name="connsiteY8" fmla="*/ 269688 h 1047096"/>
              <a:gd name="connsiteX9" fmla="*/ 147942 w 321264"/>
              <a:gd name="connsiteY9" fmla="*/ 132697 h 1047096"/>
              <a:gd name="connsiteX10" fmla="*/ 115168 w 321264"/>
              <a:gd name="connsiteY10" fmla="*/ 2819 h 1047096"/>
              <a:gd name="connsiteX0" fmla="*/ 115168 w 321264"/>
              <a:gd name="connsiteY0" fmla="*/ 8049 h 1052326"/>
              <a:gd name="connsiteX1" fmla="*/ 147246 w 321264"/>
              <a:gd name="connsiteY1" fmla="*/ 266793 h 1052326"/>
              <a:gd name="connsiteX2" fmla="*/ 0 w 321264"/>
              <a:gd name="connsiteY2" fmla="*/ 227797 h 1052326"/>
              <a:gd name="connsiteX3" fmla="*/ 138057 w 321264"/>
              <a:gd name="connsiteY3" fmla="*/ 326857 h 1052326"/>
              <a:gd name="connsiteX4" fmla="*/ 192293 w 321264"/>
              <a:gd name="connsiteY4" fmla="*/ 1052326 h 1052326"/>
              <a:gd name="connsiteX5" fmla="*/ 225463 w 321264"/>
              <a:gd name="connsiteY5" fmla="*/ 1048740 h 1052326"/>
              <a:gd name="connsiteX6" fmla="*/ 184897 w 321264"/>
              <a:gd name="connsiteY6" fmla="*/ 338735 h 1052326"/>
              <a:gd name="connsiteX7" fmla="*/ 321161 w 321264"/>
              <a:gd name="connsiteY7" fmla="*/ 242140 h 1052326"/>
              <a:gd name="connsiteX8" fmla="*/ 192910 w 321264"/>
              <a:gd name="connsiteY8" fmla="*/ 274918 h 1052326"/>
              <a:gd name="connsiteX9" fmla="*/ 159848 w 321264"/>
              <a:gd name="connsiteY9" fmla="*/ 54583 h 1052326"/>
              <a:gd name="connsiteX10" fmla="*/ 115168 w 321264"/>
              <a:gd name="connsiteY10" fmla="*/ 8049 h 1052326"/>
              <a:gd name="connsiteX0" fmla="*/ 134218 w 321264"/>
              <a:gd name="connsiteY0" fmla="*/ 29223 h 1021113"/>
              <a:gd name="connsiteX1" fmla="*/ 147246 w 321264"/>
              <a:gd name="connsiteY1" fmla="*/ 235580 h 1021113"/>
              <a:gd name="connsiteX2" fmla="*/ 0 w 321264"/>
              <a:gd name="connsiteY2" fmla="*/ 196584 h 1021113"/>
              <a:gd name="connsiteX3" fmla="*/ 138057 w 321264"/>
              <a:gd name="connsiteY3" fmla="*/ 295644 h 1021113"/>
              <a:gd name="connsiteX4" fmla="*/ 192293 w 321264"/>
              <a:gd name="connsiteY4" fmla="*/ 1021113 h 1021113"/>
              <a:gd name="connsiteX5" fmla="*/ 225463 w 321264"/>
              <a:gd name="connsiteY5" fmla="*/ 1017527 h 1021113"/>
              <a:gd name="connsiteX6" fmla="*/ 184897 w 321264"/>
              <a:gd name="connsiteY6" fmla="*/ 307522 h 1021113"/>
              <a:gd name="connsiteX7" fmla="*/ 321161 w 321264"/>
              <a:gd name="connsiteY7" fmla="*/ 210927 h 1021113"/>
              <a:gd name="connsiteX8" fmla="*/ 192910 w 321264"/>
              <a:gd name="connsiteY8" fmla="*/ 243705 h 1021113"/>
              <a:gd name="connsiteX9" fmla="*/ 159848 w 321264"/>
              <a:gd name="connsiteY9" fmla="*/ 23370 h 1021113"/>
              <a:gd name="connsiteX10" fmla="*/ 134218 w 321264"/>
              <a:gd name="connsiteY10" fmla="*/ 29223 h 1021113"/>
              <a:gd name="connsiteX0" fmla="*/ 134218 w 321264"/>
              <a:gd name="connsiteY0" fmla="*/ 29211 h 1021101"/>
              <a:gd name="connsiteX1" fmla="*/ 147246 w 321264"/>
              <a:gd name="connsiteY1" fmla="*/ 235568 h 1021101"/>
              <a:gd name="connsiteX2" fmla="*/ 0 w 321264"/>
              <a:gd name="connsiteY2" fmla="*/ 196572 h 1021101"/>
              <a:gd name="connsiteX3" fmla="*/ 138057 w 321264"/>
              <a:gd name="connsiteY3" fmla="*/ 295632 h 1021101"/>
              <a:gd name="connsiteX4" fmla="*/ 192293 w 321264"/>
              <a:gd name="connsiteY4" fmla="*/ 1021101 h 1021101"/>
              <a:gd name="connsiteX5" fmla="*/ 225463 w 321264"/>
              <a:gd name="connsiteY5" fmla="*/ 1017515 h 1021101"/>
              <a:gd name="connsiteX6" fmla="*/ 184897 w 321264"/>
              <a:gd name="connsiteY6" fmla="*/ 307510 h 1021101"/>
              <a:gd name="connsiteX7" fmla="*/ 321161 w 321264"/>
              <a:gd name="connsiteY7" fmla="*/ 210915 h 1021101"/>
              <a:gd name="connsiteX8" fmla="*/ 192910 w 321264"/>
              <a:gd name="connsiteY8" fmla="*/ 243693 h 1021101"/>
              <a:gd name="connsiteX9" fmla="*/ 159848 w 321264"/>
              <a:gd name="connsiteY9" fmla="*/ 23358 h 1021101"/>
              <a:gd name="connsiteX10" fmla="*/ 134218 w 321264"/>
              <a:gd name="connsiteY10" fmla="*/ 29211 h 1021101"/>
              <a:gd name="connsiteX0" fmla="*/ 134218 w 321264"/>
              <a:gd name="connsiteY0" fmla="*/ 5853 h 997743"/>
              <a:gd name="connsiteX1" fmla="*/ 147246 w 321264"/>
              <a:gd name="connsiteY1" fmla="*/ 212210 h 997743"/>
              <a:gd name="connsiteX2" fmla="*/ 0 w 321264"/>
              <a:gd name="connsiteY2" fmla="*/ 173214 h 997743"/>
              <a:gd name="connsiteX3" fmla="*/ 138057 w 321264"/>
              <a:gd name="connsiteY3" fmla="*/ 272274 h 997743"/>
              <a:gd name="connsiteX4" fmla="*/ 192293 w 321264"/>
              <a:gd name="connsiteY4" fmla="*/ 997743 h 997743"/>
              <a:gd name="connsiteX5" fmla="*/ 225463 w 321264"/>
              <a:gd name="connsiteY5" fmla="*/ 994157 h 997743"/>
              <a:gd name="connsiteX6" fmla="*/ 184897 w 321264"/>
              <a:gd name="connsiteY6" fmla="*/ 284152 h 997743"/>
              <a:gd name="connsiteX7" fmla="*/ 321161 w 321264"/>
              <a:gd name="connsiteY7" fmla="*/ 187557 h 997743"/>
              <a:gd name="connsiteX8" fmla="*/ 192910 w 321264"/>
              <a:gd name="connsiteY8" fmla="*/ 220335 h 997743"/>
              <a:gd name="connsiteX9" fmla="*/ 159848 w 321264"/>
              <a:gd name="connsiteY9" fmla="*/ 0 h 997743"/>
              <a:gd name="connsiteX10" fmla="*/ 134218 w 321264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0135 w 321247"/>
              <a:gd name="connsiteY6" fmla="*/ 286726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0 w 187029"/>
              <a:gd name="connsiteY0" fmla="*/ 15571 h 1007461"/>
              <a:gd name="connsiteX1" fmla="*/ 13028 w 187029"/>
              <a:gd name="connsiteY1" fmla="*/ 221928 h 1007461"/>
              <a:gd name="connsiteX2" fmla="*/ 15745 w 187029"/>
              <a:gd name="connsiteY2" fmla="*/ 279611 h 1007461"/>
              <a:gd name="connsiteX3" fmla="*/ 58075 w 187029"/>
              <a:gd name="connsiteY3" fmla="*/ 1007461 h 1007461"/>
              <a:gd name="connsiteX4" fmla="*/ 91245 w 187029"/>
              <a:gd name="connsiteY4" fmla="*/ 1003875 h 1007461"/>
              <a:gd name="connsiteX5" fmla="*/ 45917 w 187029"/>
              <a:gd name="connsiteY5" fmla="*/ 286726 h 1007461"/>
              <a:gd name="connsiteX6" fmla="*/ 186943 w 187029"/>
              <a:gd name="connsiteY6" fmla="*/ 197275 h 1007461"/>
              <a:gd name="connsiteX7" fmla="*/ 44405 w 187029"/>
              <a:gd name="connsiteY7" fmla="*/ 234815 h 1007461"/>
              <a:gd name="connsiteX8" fmla="*/ 30393 w 187029"/>
              <a:gd name="connsiteY8" fmla="*/ 14481 h 1007461"/>
              <a:gd name="connsiteX9" fmla="*/ 0 w 187029"/>
              <a:gd name="connsiteY9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44405 w 91245"/>
              <a:gd name="connsiteY6" fmla="*/ 234815 h 1007461"/>
              <a:gd name="connsiteX7" fmla="*/ 30393 w 91245"/>
              <a:gd name="connsiteY7" fmla="*/ 14481 h 1007461"/>
              <a:gd name="connsiteX8" fmla="*/ 0 w 91245"/>
              <a:gd name="connsiteY8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30393 w 91245"/>
              <a:gd name="connsiteY6" fmla="*/ 14481 h 1007461"/>
              <a:gd name="connsiteX7" fmla="*/ 0 w 91245"/>
              <a:gd name="connsiteY7" fmla="*/ 15571 h 1007461"/>
              <a:gd name="connsiteX0" fmla="*/ 0 w 91245"/>
              <a:gd name="connsiteY0" fmla="*/ 15571 h 1007461"/>
              <a:gd name="connsiteX1" fmla="*/ 15745 w 91245"/>
              <a:gd name="connsiteY1" fmla="*/ 279611 h 1007461"/>
              <a:gd name="connsiteX2" fmla="*/ 58075 w 91245"/>
              <a:gd name="connsiteY2" fmla="*/ 1007461 h 1007461"/>
              <a:gd name="connsiteX3" fmla="*/ 91245 w 91245"/>
              <a:gd name="connsiteY3" fmla="*/ 1003875 h 1007461"/>
              <a:gd name="connsiteX4" fmla="*/ 45917 w 91245"/>
              <a:gd name="connsiteY4" fmla="*/ 286726 h 1007461"/>
              <a:gd name="connsiteX5" fmla="*/ 30393 w 91245"/>
              <a:gd name="connsiteY5" fmla="*/ 14481 h 1007461"/>
              <a:gd name="connsiteX6" fmla="*/ 0 w 91245"/>
              <a:gd name="connsiteY6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45917 w 91245"/>
              <a:gd name="connsiteY3" fmla="*/ 286726 h 1007461"/>
              <a:gd name="connsiteX4" fmla="*/ 30393 w 91245"/>
              <a:gd name="connsiteY4" fmla="*/ 14481 h 1007461"/>
              <a:gd name="connsiteX5" fmla="*/ 0 w 91245"/>
              <a:gd name="connsiteY5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30393 w 91245"/>
              <a:gd name="connsiteY3" fmla="*/ 14481 h 1007461"/>
              <a:gd name="connsiteX4" fmla="*/ 0 w 91245"/>
              <a:gd name="connsiteY4" fmla="*/ 15571 h 1007461"/>
              <a:gd name="connsiteX0" fmla="*/ 0 w 91245"/>
              <a:gd name="connsiteY0" fmla="*/ 25963 h 1017853"/>
              <a:gd name="connsiteX1" fmla="*/ 58075 w 91245"/>
              <a:gd name="connsiteY1" fmla="*/ 1017853 h 1017853"/>
              <a:gd name="connsiteX2" fmla="*/ 91245 w 91245"/>
              <a:gd name="connsiteY2" fmla="*/ 1014267 h 1017853"/>
              <a:gd name="connsiteX3" fmla="*/ 49443 w 91245"/>
              <a:gd name="connsiteY3" fmla="*/ 1094 h 1017853"/>
              <a:gd name="connsiteX4" fmla="*/ 0 w 91245"/>
              <a:gd name="connsiteY4" fmla="*/ 25963 h 1017853"/>
              <a:gd name="connsiteX0" fmla="*/ 0 w 81720"/>
              <a:gd name="connsiteY0" fmla="*/ 23421 h 1019274"/>
              <a:gd name="connsiteX1" fmla="*/ 48550 w 81720"/>
              <a:gd name="connsiteY1" fmla="*/ 1019274 h 1019274"/>
              <a:gd name="connsiteX2" fmla="*/ 81720 w 81720"/>
              <a:gd name="connsiteY2" fmla="*/ 1015688 h 1019274"/>
              <a:gd name="connsiteX3" fmla="*/ 39918 w 81720"/>
              <a:gd name="connsiteY3" fmla="*/ 2515 h 1019274"/>
              <a:gd name="connsiteX4" fmla="*/ 0 w 81720"/>
              <a:gd name="connsiteY4" fmla="*/ 23421 h 1019274"/>
              <a:gd name="connsiteX0" fmla="*/ 0 w 81720"/>
              <a:gd name="connsiteY0" fmla="*/ 23421 h 1031164"/>
              <a:gd name="connsiteX1" fmla="*/ 4100 w 81720"/>
              <a:gd name="connsiteY1" fmla="*/ 1031164 h 1031164"/>
              <a:gd name="connsiteX2" fmla="*/ 81720 w 81720"/>
              <a:gd name="connsiteY2" fmla="*/ 1015688 h 1031164"/>
              <a:gd name="connsiteX3" fmla="*/ 39918 w 81720"/>
              <a:gd name="connsiteY3" fmla="*/ 2515 h 1031164"/>
              <a:gd name="connsiteX4" fmla="*/ 0 w 81720"/>
              <a:gd name="connsiteY4" fmla="*/ 23421 h 1031164"/>
              <a:gd name="connsiteX0" fmla="*/ 0 w 39918"/>
              <a:gd name="connsiteY0" fmla="*/ 23421 h 1035504"/>
              <a:gd name="connsiteX1" fmla="*/ 4100 w 39918"/>
              <a:gd name="connsiteY1" fmla="*/ 1031164 h 1035504"/>
              <a:gd name="connsiteX2" fmla="*/ 37270 w 39918"/>
              <a:gd name="connsiteY2" fmla="*/ 1035504 h 1035504"/>
              <a:gd name="connsiteX3" fmla="*/ 39918 w 39918"/>
              <a:gd name="connsiteY3" fmla="*/ 2515 h 1035504"/>
              <a:gd name="connsiteX4" fmla="*/ 0 w 39918"/>
              <a:gd name="connsiteY4" fmla="*/ 23421 h 1035504"/>
              <a:gd name="connsiteX0" fmla="*/ 0 w 50873"/>
              <a:gd name="connsiteY0" fmla="*/ 23421 h 1035504"/>
              <a:gd name="connsiteX1" fmla="*/ 4100 w 50873"/>
              <a:gd name="connsiteY1" fmla="*/ 1031164 h 1035504"/>
              <a:gd name="connsiteX2" fmla="*/ 37270 w 50873"/>
              <a:gd name="connsiteY2" fmla="*/ 1035504 h 1035504"/>
              <a:gd name="connsiteX3" fmla="*/ 39918 w 50873"/>
              <a:gd name="connsiteY3" fmla="*/ 2515 h 1035504"/>
              <a:gd name="connsiteX4" fmla="*/ 0 w 50873"/>
              <a:gd name="connsiteY4" fmla="*/ 23421 h 1035504"/>
              <a:gd name="connsiteX0" fmla="*/ 0 w 50873"/>
              <a:gd name="connsiteY0" fmla="*/ 23421 h 1035504"/>
              <a:gd name="connsiteX1" fmla="*/ 4100 w 50873"/>
              <a:gd name="connsiteY1" fmla="*/ 1031164 h 1035504"/>
              <a:gd name="connsiteX2" fmla="*/ 37270 w 50873"/>
              <a:gd name="connsiteY2" fmla="*/ 1035504 h 1035504"/>
              <a:gd name="connsiteX3" fmla="*/ 39918 w 50873"/>
              <a:gd name="connsiteY3" fmla="*/ 2515 h 1035504"/>
              <a:gd name="connsiteX4" fmla="*/ 0 w 50873"/>
              <a:gd name="connsiteY4" fmla="*/ 23421 h 1035504"/>
              <a:gd name="connsiteX0" fmla="*/ 0 w 54400"/>
              <a:gd name="connsiteY0" fmla="*/ 23421 h 1035504"/>
              <a:gd name="connsiteX1" fmla="*/ 4100 w 54400"/>
              <a:gd name="connsiteY1" fmla="*/ 1031164 h 1035504"/>
              <a:gd name="connsiteX2" fmla="*/ 37270 w 54400"/>
              <a:gd name="connsiteY2" fmla="*/ 1035504 h 1035504"/>
              <a:gd name="connsiteX3" fmla="*/ 39918 w 54400"/>
              <a:gd name="connsiteY3" fmla="*/ 2515 h 1035504"/>
              <a:gd name="connsiteX4" fmla="*/ 0 w 54400"/>
              <a:gd name="connsiteY4" fmla="*/ 23421 h 1035504"/>
              <a:gd name="connsiteX0" fmla="*/ 0 w 199377"/>
              <a:gd name="connsiteY0" fmla="*/ 23421 h 1031164"/>
              <a:gd name="connsiteX1" fmla="*/ 4100 w 199377"/>
              <a:gd name="connsiteY1" fmla="*/ 1031164 h 1031164"/>
              <a:gd name="connsiteX2" fmla="*/ 196020 w 199377"/>
              <a:gd name="connsiteY2" fmla="*/ 1023614 h 1031164"/>
              <a:gd name="connsiteX3" fmla="*/ 39918 w 199377"/>
              <a:gd name="connsiteY3" fmla="*/ 2515 h 1031164"/>
              <a:gd name="connsiteX4" fmla="*/ 0 w 199377"/>
              <a:gd name="connsiteY4" fmla="*/ 23421 h 1031164"/>
              <a:gd name="connsiteX0" fmla="*/ 0 w 199377"/>
              <a:gd name="connsiteY0" fmla="*/ 23421 h 1023614"/>
              <a:gd name="connsiteX1" fmla="*/ 143800 w 199377"/>
              <a:gd name="connsiteY1" fmla="*/ 1015311 h 1023614"/>
              <a:gd name="connsiteX2" fmla="*/ 196020 w 199377"/>
              <a:gd name="connsiteY2" fmla="*/ 1023614 h 1023614"/>
              <a:gd name="connsiteX3" fmla="*/ 39918 w 199377"/>
              <a:gd name="connsiteY3" fmla="*/ 2515 h 1023614"/>
              <a:gd name="connsiteX4" fmla="*/ 0 w 199377"/>
              <a:gd name="connsiteY4" fmla="*/ 23421 h 1023614"/>
              <a:gd name="connsiteX0" fmla="*/ 0 w 199377"/>
              <a:gd name="connsiteY0" fmla="*/ 23421 h 1023614"/>
              <a:gd name="connsiteX1" fmla="*/ 143800 w 199377"/>
              <a:gd name="connsiteY1" fmla="*/ 1015311 h 1023614"/>
              <a:gd name="connsiteX2" fmla="*/ 196020 w 199377"/>
              <a:gd name="connsiteY2" fmla="*/ 1023614 h 1023614"/>
              <a:gd name="connsiteX3" fmla="*/ 39918 w 199377"/>
              <a:gd name="connsiteY3" fmla="*/ 2515 h 1023614"/>
              <a:gd name="connsiteX4" fmla="*/ 0 w 199377"/>
              <a:gd name="connsiteY4" fmla="*/ 23421 h 1023614"/>
              <a:gd name="connsiteX0" fmla="*/ 0 w 196020"/>
              <a:gd name="connsiteY0" fmla="*/ 23421 h 1023614"/>
              <a:gd name="connsiteX1" fmla="*/ 143800 w 196020"/>
              <a:gd name="connsiteY1" fmla="*/ 1015311 h 1023614"/>
              <a:gd name="connsiteX2" fmla="*/ 196020 w 196020"/>
              <a:gd name="connsiteY2" fmla="*/ 1023614 h 1023614"/>
              <a:gd name="connsiteX3" fmla="*/ 39918 w 196020"/>
              <a:gd name="connsiteY3" fmla="*/ 2515 h 1023614"/>
              <a:gd name="connsiteX4" fmla="*/ 0 w 196020"/>
              <a:gd name="connsiteY4" fmla="*/ 23421 h 1023614"/>
              <a:gd name="connsiteX0" fmla="*/ 0 w 176970"/>
              <a:gd name="connsiteY0" fmla="*/ 23421 h 1015310"/>
              <a:gd name="connsiteX1" fmla="*/ 143800 w 176970"/>
              <a:gd name="connsiteY1" fmla="*/ 1015311 h 1015310"/>
              <a:gd name="connsiteX2" fmla="*/ 176970 w 176970"/>
              <a:gd name="connsiteY2" fmla="*/ 1007761 h 1015310"/>
              <a:gd name="connsiteX3" fmla="*/ 39918 w 176970"/>
              <a:gd name="connsiteY3" fmla="*/ 2515 h 1015310"/>
              <a:gd name="connsiteX4" fmla="*/ 0 w 176970"/>
              <a:gd name="connsiteY4" fmla="*/ 23421 h 1015310"/>
              <a:gd name="connsiteX0" fmla="*/ 0 w 176970"/>
              <a:gd name="connsiteY0" fmla="*/ 21304 h 1013194"/>
              <a:gd name="connsiteX1" fmla="*/ 143800 w 176970"/>
              <a:gd name="connsiteY1" fmla="*/ 1013194 h 1013194"/>
              <a:gd name="connsiteX2" fmla="*/ 176970 w 176970"/>
              <a:gd name="connsiteY2" fmla="*/ 1005644 h 1013194"/>
              <a:gd name="connsiteX3" fmla="*/ 30393 w 176970"/>
              <a:gd name="connsiteY3" fmla="*/ 4362 h 1013194"/>
              <a:gd name="connsiteX4" fmla="*/ 0 w 176970"/>
              <a:gd name="connsiteY4" fmla="*/ 21304 h 101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970" h="1013194">
                <a:moveTo>
                  <a:pt x="0" y="21304"/>
                </a:moveTo>
                <a:cubicBezTo>
                  <a:pt x="1367" y="357218"/>
                  <a:pt x="75758" y="653500"/>
                  <a:pt x="143800" y="1013194"/>
                </a:cubicBezTo>
                <a:lnTo>
                  <a:pt x="176970" y="1005644"/>
                </a:lnTo>
                <a:cubicBezTo>
                  <a:pt x="85778" y="589975"/>
                  <a:pt x="42210" y="320949"/>
                  <a:pt x="30393" y="4362"/>
                </a:cubicBezTo>
                <a:cubicBezTo>
                  <a:pt x="20262" y="4725"/>
                  <a:pt x="2894" y="-13271"/>
                  <a:pt x="0" y="21304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64" name="Группа 63"/>
          <p:cNvGrpSpPr/>
          <p:nvPr/>
        </p:nvGrpSpPr>
        <p:grpSpPr>
          <a:xfrm rot="20309037">
            <a:off x="9052849" y="5923017"/>
            <a:ext cx="577852" cy="197668"/>
            <a:chOff x="11572034" y="6157344"/>
            <a:chExt cx="478917" cy="163826"/>
          </a:xfrm>
        </p:grpSpPr>
        <p:sp>
          <p:nvSpPr>
            <p:cNvPr id="65" name="Сердце 4"/>
            <p:cNvSpPr/>
            <p:nvPr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6" name="Сердце 4"/>
            <p:cNvSpPr/>
            <p:nvPr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7" name="Полилиния 66"/>
            <p:cNvSpPr/>
            <p:nvPr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8" name="Полилиния 67"/>
            <p:cNvSpPr/>
            <p:nvPr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62" name="Полилиния 22"/>
          <p:cNvSpPr>
            <a:spLocks/>
          </p:cNvSpPr>
          <p:nvPr/>
        </p:nvSpPr>
        <p:spPr bwMode="auto">
          <a:xfrm rot="400626" flipH="1">
            <a:off x="9983433" y="5613298"/>
            <a:ext cx="203350" cy="938887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9" name="Полилиния 48"/>
          <p:cNvSpPr/>
          <p:nvPr/>
        </p:nvSpPr>
        <p:spPr bwMode="white">
          <a:xfrm flipH="1">
            <a:off x="0" y="2152832"/>
            <a:ext cx="4062160" cy="2926297"/>
          </a:xfrm>
          <a:custGeom>
            <a:avLst/>
            <a:gdLst>
              <a:gd name="connsiteX0" fmla="*/ 1285609 w 4062160"/>
              <a:gd name="connsiteY0" fmla="*/ 356 h 2926297"/>
              <a:gd name="connsiteX1" fmla="*/ 477958 w 4062160"/>
              <a:gd name="connsiteY1" fmla="*/ 1133496 h 2926297"/>
              <a:gd name="connsiteX2" fmla="*/ 1549662 w 4062160"/>
              <a:gd name="connsiteY2" fmla="*/ 2458514 h 2926297"/>
              <a:gd name="connsiteX3" fmla="*/ 3069534 w 4062160"/>
              <a:gd name="connsiteY3" fmla="*/ 2575427 h 2926297"/>
              <a:gd name="connsiteX4" fmla="*/ 4019228 w 4062160"/>
              <a:gd name="connsiteY4" fmla="*/ 2446007 h 2926297"/>
              <a:gd name="connsiteX5" fmla="*/ 4062160 w 4062160"/>
              <a:gd name="connsiteY5" fmla="*/ 2395425 h 2926297"/>
              <a:gd name="connsiteX6" fmla="*/ 4062160 w 4062160"/>
              <a:gd name="connsiteY6" fmla="*/ 1106717 h 2926297"/>
              <a:gd name="connsiteX7" fmla="*/ 4006875 w 4062160"/>
              <a:gd name="connsiteY7" fmla="*/ 1065182 h 2926297"/>
              <a:gd name="connsiteX8" fmla="*/ 3654100 w 4062160"/>
              <a:gd name="connsiteY8" fmla="*/ 958126 h 2926297"/>
              <a:gd name="connsiteX9" fmla="*/ 1919888 w 4062160"/>
              <a:gd name="connsiteY9" fmla="*/ 373559 h 2926297"/>
              <a:gd name="connsiteX10" fmla="*/ 1285609 w 4062160"/>
              <a:gd name="connsiteY10" fmla="*/ 356 h 2926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2160" h="2926297">
                <a:moveTo>
                  <a:pt x="1285609" y="356"/>
                </a:moveTo>
                <a:cubicBezTo>
                  <a:pt x="691741" y="16578"/>
                  <a:pt x="4622" y="584247"/>
                  <a:pt x="477958" y="1133496"/>
                </a:cubicBezTo>
                <a:cubicBezTo>
                  <a:pt x="-684679" y="1789510"/>
                  <a:pt x="510434" y="3244431"/>
                  <a:pt x="1549662" y="2458514"/>
                </a:cubicBezTo>
                <a:cubicBezTo>
                  <a:pt x="1861431" y="3140508"/>
                  <a:pt x="2796736" y="2984624"/>
                  <a:pt x="3069534" y="2575427"/>
                </a:cubicBezTo>
                <a:cubicBezTo>
                  <a:pt x="3483601" y="2740852"/>
                  <a:pt x="3806013" y="2650338"/>
                  <a:pt x="4019228" y="2446007"/>
                </a:cubicBezTo>
                <a:lnTo>
                  <a:pt x="4062160" y="2395425"/>
                </a:lnTo>
                <a:lnTo>
                  <a:pt x="4062160" y="1106717"/>
                </a:lnTo>
                <a:lnTo>
                  <a:pt x="4006875" y="1065182"/>
                </a:lnTo>
                <a:cubicBezTo>
                  <a:pt x="3912181" y="1003745"/>
                  <a:pt x="3794964" y="965027"/>
                  <a:pt x="3654100" y="958126"/>
                </a:cubicBezTo>
                <a:cubicBezTo>
                  <a:pt x="3735289" y="331340"/>
                  <a:pt x="2838955" y="-220751"/>
                  <a:pt x="1919888" y="373559"/>
                </a:cubicBezTo>
                <a:cubicBezTo>
                  <a:pt x="1806222" y="99544"/>
                  <a:pt x="1555549" y="-7018"/>
                  <a:pt x="1285609" y="3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grpSp>
        <p:nvGrpSpPr>
          <p:cNvPr id="37" name="Группа 36"/>
          <p:cNvGrpSpPr/>
          <p:nvPr/>
        </p:nvGrpSpPr>
        <p:grpSpPr bwMode="ltGray">
          <a:xfrm rot="1052519">
            <a:off x="4157779" y="5000681"/>
            <a:ext cx="526320" cy="1068532"/>
            <a:chOff x="4654532" y="4913149"/>
            <a:chExt cx="538090" cy="1092429"/>
          </a:xfrm>
          <a:solidFill>
            <a:schemeClr val="accent2"/>
          </a:solidFill>
        </p:grpSpPr>
        <p:sp>
          <p:nvSpPr>
            <p:cNvPr id="25" name="Сердце 31"/>
            <p:cNvSpPr/>
            <p:nvPr/>
          </p:nvSpPr>
          <p:spPr bwMode="ltGray">
            <a:xfrm rot="20672383">
              <a:off x="4654532" y="4913149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Полилиния 25"/>
            <p:cNvSpPr/>
            <p:nvPr/>
          </p:nvSpPr>
          <p:spPr bwMode="ltGray">
            <a:xfrm rot="20672383">
              <a:off x="4946077" y="5068866"/>
              <a:ext cx="70793" cy="936712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102151 w 102152"/>
                <a:gd name="connsiteY0" fmla="*/ 0 h 2030530"/>
                <a:gd name="connsiteX1" fmla="*/ 25793 w 102152"/>
                <a:gd name="connsiteY1" fmla="*/ 2030530 h 2030530"/>
                <a:gd name="connsiteX0" fmla="*/ 191840 w 191841"/>
                <a:gd name="connsiteY0" fmla="*/ 0 h 2538412"/>
                <a:gd name="connsiteX1" fmla="*/ 15185 w 191841"/>
                <a:gd name="connsiteY1" fmla="*/ 2538411 h 2538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1841" h="2538412">
                  <a:moveTo>
                    <a:pt x="191840" y="0"/>
                  </a:moveTo>
                  <a:cubicBezTo>
                    <a:pt x="130964" y="154041"/>
                    <a:pt x="-53764" y="2103026"/>
                    <a:pt x="15185" y="2538411"/>
                  </a:cubicBezTo>
                </a:path>
              </a:pathLst>
            </a:custGeom>
            <a:grp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Сердце 31"/>
            <p:cNvSpPr/>
            <p:nvPr/>
          </p:nvSpPr>
          <p:spPr bwMode="ltGray">
            <a:xfrm rot="20440257">
              <a:off x="4717036" y="5175161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Сердце 31"/>
            <p:cNvSpPr/>
            <p:nvPr/>
          </p:nvSpPr>
          <p:spPr bwMode="ltGray">
            <a:xfrm rot="20463811">
              <a:off x="4770307" y="5422232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9" name="Полилиния 28"/>
          <p:cNvSpPr/>
          <p:nvPr/>
        </p:nvSpPr>
        <p:spPr>
          <a:xfrm rot="21350723">
            <a:off x="3848839" y="4146662"/>
            <a:ext cx="205358" cy="1785122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95529 w 321161"/>
              <a:gd name="connsiteY9" fmla="*/ 794516 h 2425402"/>
              <a:gd name="connsiteX10" fmla="*/ 127075 w 321161"/>
              <a:gd name="connsiteY10" fmla="*/ 0 h 2425402"/>
              <a:gd name="connsiteX0" fmla="*/ 152931 w 321161"/>
              <a:gd name="connsiteY0" fmla="*/ 0 h 1641396"/>
              <a:gd name="connsiteX1" fmla="*/ 147246 w 321161"/>
              <a:gd name="connsiteY1" fmla="*/ 855863 h 1641396"/>
              <a:gd name="connsiteX2" fmla="*/ 0 w 321161"/>
              <a:gd name="connsiteY2" fmla="*/ 816867 h 1641396"/>
              <a:gd name="connsiteX3" fmla="*/ 138057 w 321161"/>
              <a:gd name="connsiteY3" fmla="*/ 915927 h 1641396"/>
              <a:gd name="connsiteX4" fmla="*/ 192293 w 321161"/>
              <a:gd name="connsiteY4" fmla="*/ 1641396 h 1641396"/>
              <a:gd name="connsiteX5" fmla="*/ 225463 w 321161"/>
              <a:gd name="connsiteY5" fmla="*/ 1637810 h 1641396"/>
              <a:gd name="connsiteX6" fmla="*/ 184897 w 321161"/>
              <a:gd name="connsiteY6" fmla="*/ 927805 h 1641396"/>
              <a:gd name="connsiteX7" fmla="*/ 321161 w 321161"/>
              <a:gd name="connsiteY7" fmla="*/ 831210 h 1641396"/>
              <a:gd name="connsiteX8" fmla="*/ 183104 w 321161"/>
              <a:gd name="connsiteY8" fmla="*/ 883206 h 1641396"/>
              <a:gd name="connsiteX9" fmla="*/ 195529 w 321161"/>
              <a:gd name="connsiteY9" fmla="*/ 10510 h 1641396"/>
              <a:gd name="connsiteX10" fmla="*/ 152931 w 321161"/>
              <a:gd name="connsiteY10" fmla="*/ 0 h 1641396"/>
              <a:gd name="connsiteX0" fmla="*/ 152931 w 321161"/>
              <a:gd name="connsiteY0" fmla="*/ 0 h 1641396"/>
              <a:gd name="connsiteX1" fmla="*/ 147246 w 321161"/>
              <a:gd name="connsiteY1" fmla="*/ 855863 h 1641396"/>
              <a:gd name="connsiteX2" fmla="*/ 0 w 321161"/>
              <a:gd name="connsiteY2" fmla="*/ 816867 h 1641396"/>
              <a:gd name="connsiteX3" fmla="*/ 138057 w 321161"/>
              <a:gd name="connsiteY3" fmla="*/ 915927 h 1641396"/>
              <a:gd name="connsiteX4" fmla="*/ 192293 w 321161"/>
              <a:gd name="connsiteY4" fmla="*/ 1641396 h 1641396"/>
              <a:gd name="connsiteX5" fmla="*/ 209150 w 321161"/>
              <a:gd name="connsiteY5" fmla="*/ 1404737 h 1641396"/>
              <a:gd name="connsiteX6" fmla="*/ 184897 w 321161"/>
              <a:gd name="connsiteY6" fmla="*/ 927805 h 1641396"/>
              <a:gd name="connsiteX7" fmla="*/ 321161 w 321161"/>
              <a:gd name="connsiteY7" fmla="*/ 831210 h 1641396"/>
              <a:gd name="connsiteX8" fmla="*/ 183104 w 321161"/>
              <a:gd name="connsiteY8" fmla="*/ 883206 h 1641396"/>
              <a:gd name="connsiteX9" fmla="*/ 195529 w 321161"/>
              <a:gd name="connsiteY9" fmla="*/ 10510 h 1641396"/>
              <a:gd name="connsiteX10" fmla="*/ 152931 w 321161"/>
              <a:gd name="connsiteY10" fmla="*/ 0 h 1641396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6795 w 185025"/>
              <a:gd name="connsiteY0" fmla="*/ 0 h 1404737"/>
              <a:gd name="connsiteX1" fmla="*/ 11110 w 185025"/>
              <a:gd name="connsiteY1" fmla="*/ 855863 h 1404737"/>
              <a:gd name="connsiteX2" fmla="*/ 1921 w 185025"/>
              <a:gd name="connsiteY2" fmla="*/ 915927 h 1404737"/>
              <a:gd name="connsiteX3" fmla="*/ 38244 w 185025"/>
              <a:gd name="connsiteY3" fmla="*/ 1396895 h 1404737"/>
              <a:gd name="connsiteX4" fmla="*/ 73014 w 185025"/>
              <a:gd name="connsiteY4" fmla="*/ 1404737 h 1404737"/>
              <a:gd name="connsiteX5" fmla="*/ 48761 w 185025"/>
              <a:gd name="connsiteY5" fmla="*/ 927805 h 1404737"/>
              <a:gd name="connsiteX6" fmla="*/ 185025 w 185025"/>
              <a:gd name="connsiteY6" fmla="*/ 831210 h 1404737"/>
              <a:gd name="connsiteX7" fmla="*/ 46968 w 185025"/>
              <a:gd name="connsiteY7" fmla="*/ 883206 h 1404737"/>
              <a:gd name="connsiteX8" fmla="*/ 59393 w 185025"/>
              <a:gd name="connsiteY8" fmla="*/ 10510 h 1404737"/>
              <a:gd name="connsiteX9" fmla="*/ 16795 w 185025"/>
              <a:gd name="connsiteY9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48761 w 73014"/>
              <a:gd name="connsiteY5" fmla="*/ 927805 h 1404737"/>
              <a:gd name="connsiteX6" fmla="*/ 46968 w 73014"/>
              <a:gd name="connsiteY6" fmla="*/ 883206 h 1404737"/>
              <a:gd name="connsiteX7" fmla="*/ 59393 w 73014"/>
              <a:gd name="connsiteY7" fmla="*/ 10510 h 1404737"/>
              <a:gd name="connsiteX8" fmla="*/ 16795 w 73014"/>
              <a:gd name="connsiteY8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48761 w 73014"/>
              <a:gd name="connsiteY5" fmla="*/ 927805 h 1404737"/>
              <a:gd name="connsiteX6" fmla="*/ 59393 w 73014"/>
              <a:gd name="connsiteY6" fmla="*/ 10510 h 1404737"/>
              <a:gd name="connsiteX7" fmla="*/ 16795 w 73014"/>
              <a:gd name="connsiteY7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59393 w 73014"/>
              <a:gd name="connsiteY5" fmla="*/ 10510 h 1404737"/>
              <a:gd name="connsiteX6" fmla="*/ 16795 w 73014"/>
              <a:gd name="connsiteY6" fmla="*/ 0 h 1404737"/>
              <a:gd name="connsiteX0" fmla="*/ 15684 w 71903"/>
              <a:gd name="connsiteY0" fmla="*/ 0 h 1404737"/>
              <a:gd name="connsiteX1" fmla="*/ 810 w 71903"/>
              <a:gd name="connsiteY1" fmla="*/ 915927 h 1404737"/>
              <a:gd name="connsiteX2" fmla="*/ 37133 w 71903"/>
              <a:gd name="connsiteY2" fmla="*/ 1396895 h 1404737"/>
              <a:gd name="connsiteX3" fmla="*/ 71903 w 71903"/>
              <a:gd name="connsiteY3" fmla="*/ 1404737 h 1404737"/>
              <a:gd name="connsiteX4" fmla="*/ 58282 w 71903"/>
              <a:gd name="connsiteY4" fmla="*/ 10510 h 1404737"/>
              <a:gd name="connsiteX5" fmla="*/ 15684 w 71903"/>
              <a:gd name="connsiteY5" fmla="*/ 0 h 1404737"/>
              <a:gd name="connsiteX0" fmla="*/ 510 w 56729"/>
              <a:gd name="connsiteY0" fmla="*/ 0 h 1404737"/>
              <a:gd name="connsiteX1" fmla="*/ 21959 w 56729"/>
              <a:gd name="connsiteY1" fmla="*/ 1396895 h 1404737"/>
              <a:gd name="connsiteX2" fmla="*/ 56729 w 56729"/>
              <a:gd name="connsiteY2" fmla="*/ 1404737 h 1404737"/>
              <a:gd name="connsiteX3" fmla="*/ 43108 w 56729"/>
              <a:gd name="connsiteY3" fmla="*/ 10510 h 1404737"/>
              <a:gd name="connsiteX4" fmla="*/ 510 w 56729"/>
              <a:gd name="connsiteY4" fmla="*/ 0 h 1404737"/>
              <a:gd name="connsiteX0" fmla="*/ 6413 w 62632"/>
              <a:gd name="connsiteY0" fmla="*/ 0 h 1404737"/>
              <a:gd name="connsiteX1" fmla="*/ 27862 w 62632"/>
              <a:gd name="connsiteY1" fmla="*/ 1396895 h 1404737"/>
              <a:gd name="connsiteX2" fmla="*/ 62632 w 62632"/>
              <a:gd name="connsiteY2" fmla="*/ 1404737 h 1404737"/>
              <a:gd name="connsiteX3" fmla="*/ 49011 w 62632"/>
              <a:gd name="connsiteY3" fmla="*/ 10510 h 1404737"/>
              <a:gd name="connsiteX4" fmla="*/ 6413 w 62632"/>
              <a:gd name="connsiteY4" fmla="*/ 0 h 1404737"/>
              <a:gd name="connsiteX0" fmla="*/ 6413 w 62632"/>
              <a:gd name="connsiteY0" fmla="*/ 0 h 1404737"/>
              <a:gd name="connsiteX1" fmla="*/ 27862 w 62632"/>
              <a:gd name="connsiteY1" fmla="*/ 1396895 h 1404737"/>
              <a:gd name="connsiteX2" fmla="*/ 62632 w 62632"/>
              <a:gd name="connsiteY2" fmla="*/ 1404737 h 1404737"/>
              <a:gd name="connsiteX3" fmla="*/ 49011 w 62632"/>
              <a:gd name="connsiteY3" fmla="*/ 10510 h 1404737"/>
              <a:gd name="connsiteX4" fmla="*/ 6413 w 62632"/>
              <a:gd name="connsiteY4" fmla="*/ 0 h 1404737"/>
              <a:gd name="connsiteX0" fmla="*/ 91442 w 147661"/>
              <a:gd name="connsiteY0" fmla="*/ 0 h 1404737"/>
              <a:gd name="connsiteX1" fmla="*/ 8865 w 147661"/>
              <a:gd name="connsiteY1" fmla="*/ 1371281 h 1404737"/>
              <a:gd name="connsiteX2" fmla="*/ 147661 w 147661"/>
              <a:gd name="connsiteY2" fmla="*/ 1404737 h 1404737"/>
              <a:gd name="connsiteX3" fmla="*/ 134040 w 147661"/>
              <a:gd name="connsiteY3" fmla="*/ 10510 h 1404737"/>
              <a:gd name="connsiteX4" fmla="*/ 91442 w 147661"/>
              <a:gd name="connsiteY4" fmla="*/ 0 h 1404737"/>
              <a:gd name="connsiteX0" fmla="*/ 91442 w 134169"/>
              <a:gd name="connsiteY0" fmla="*/ 0 h 1381407"/>
              <a:gd name="connsiteX1" fmla="*/ 8865 w 134169"/>
              <a:gd name="connsiteY1" fmla="*/ 1371281 h 1381407"/>
              <a:gd name="connsiteX2" fmla="*/ 56008 w 134169"/>
              <a:gd name="connsiteY2" fmla="*/ 1381407 h 1381407"/>
              <a:gd name="connsiteX3" fmla="*/ 134040 w 134169"/>
              <a:gd name="connsiteY3" fmla="*/ 10510 h 1381407"/>
              <a:gd name="connsiteX4" fmla="*/ 91442 w 134169"/>
              <a:gd name="connsiteY4" fmla="*/ 0 h 1381407"/>
              <a:gd name="connsiteX0" fmla="*/ 91442 w 134169"/>
              <a:gd name="connsiteY0" fmla="*/ 0 h 1381407"/>
              <a:gd name="connsiteX1" fmla="*/ 8865 w 134169"/>
              <a:gd name="connsiteY1" fmla="*/ 1371281 h 1381407"/>
              <a:gd name="connsiteX2" fmla="*/ 56008 w 134169"/>
              <a:gd name="connsiteY2" fmla="*/ 1381407 h 1381407"/>
              <a:gd name="connsiteX3" fmla="*/ 134040 w 134169"/>
              <a:gd name="connsiteY3" fmla="*/ 10510 h 1381407"/>
              <a:gd name="connsiteX4" fmla="*/ 91442 w 134169"/>
              <a:gd name="connsiteY4" fmla="*/ 0 h 1381407"/>
              <a:gd name="connsiteX0" fmla="*/ 91442 w 134040"/>
              <a:gd name="connsiteY0" fmla="*/ 0 h 1381407"/>
              <a:gd name="connsiteX1" fmla="*/ 8865 w 134040"/>
              <a:gd name="connsiteY1" fmla="*/ 1371281 h 1381407"/>
              <a:gd name="connsiteX2" fmla="*/ 56008 w 134040"/>
              <a:gd name="connsiteY2" fmla="*/ 1381407 h 1381407"/>
              <a:gd name="connsiteX3" fmla="*/ 134040 w 134040"/>
              <a:gd name="connsiteY3" fmla="*/ 10510 h 1381407"/>
              <a:gd name="connsiteX4" fmla="*/ 91442 w 134040"/>
              <a:gd name="connsiteY4" fmla="*/ 0 h 1381407"/>
              <a:gd name="connsiteX0" fmla="*/ 94186 w 136784"/>
              <a:gd name="connsiteY0" fmla="*/ 0 h 1381407"/>
              <a:gd name="connsiteX1" fmla="*/ 11609 w 136784"/>
              <a:gd name="connsiteY1" fmla="*/ 1371281 h 1381407"/>
              <a:gd name="connsiteX2" fmla="*/ 58752 w 136784"/>
              <a:gd name="connsiteY2" fmla="*/ 1381407 h 1381407"/>
              <a:gd name="connsiteX3" fmla="*/ 136784 w 136784"/>
              <a:gd name="connsiteY3" fmla="*/ 10510 h 1381407"/>
              <a:gd name="connsiteX4" fmla="*/ 94186 w 136784"/>
              <a:gd name="connsiteY4" fmla="*/ 0 h 1381407"/>
              <a:gd name="connsiteX0" fmla="*/ 146759 w 189357"/>
              <a:gd name="connsiteY0" fmla="*/ 0 h 1381407"/>
              <a:gd name="connsiteX1" fmla="*/ 7838 w 189357"/>
              <a:gd name="connsiteY1" fmla="*/ 1368294 h 1381407"/>
              <a:gd name="connsiteX2" fmla="*/ 111325 w 189357"/>
              <a:gd name="connsiteY2" fmla="*/ 1381407 h 1381407"/>
              <a:gd name="connsiteX3" fmla="*/ 189357 w 189357"/>
              <a:gd name="connsiteY3" fmla="*/ 10510 h 1381407"/>
              <a:gd name="connsiteX4" fmla="*/ 146759 w 189357"/>
              <a:gd name="connsiteY4" fmla="*/ 0 h 1381407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9043 w 189250"/>
              <a:gd name="connsiteY0" fmla="*/ 0 h 1367853"/>
              <a:gd name="connsiteX1" fmla="*/ 7731 w 189250"/>
              <a:gd name="connsiteY1" fmla="*/ 1367853 h 1367853"/>
              <a:gd name="connsiteX2" fmla="*/ 39458 w 189250"/>
              <a:gd name="connsiteY2" fmla="*/ 1367709 h 1367853"/>
              <a:gd name="connsiteX3" fmla="*/ 189250 w 189250"/>
              <a:gd name="connsiteY3" fmla="*/ 10069 h 1367853"/>
              <a:gd name="connsiteX4" fmla="*/ 149043 w 189250"/>
              <a:gd name="connsiteY4" fmla="*/ 0 h 1367853"/>
              <a:gd name="connsiteX0" fmla="*/ 149192 w 189399"/>
              <a:gd name="connsiteY0" fmla="*/ 0 h 1367853"/>
              <a:gd name="connsiteX1" fmla="*/ 7880 w 189399"/>
              <a:gd name="connsiteY1" fmla="*/ 1367853 h 1367853"/>
              <a:gd name="connsiteX2" fmla="*/ 39607 w 189399"/>
              <a:gd name="connsiteY2" fmla="*/ 1367709 h 1367853"/>
              <a:gd name="connsiteX3" fmla="*/ 189399 w 189399"/>
              <a:gd name="connsiteY3" fmla="*/ 10069 h 1367853"/>
              <a:gd name="connsiteX4" fmla="*/ 149192 w 189399"/>
              <a:gd name="connsiteY4" fmla="*/ 0 h 1367853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03" h="1367709">
                <a:moveTo>
                  <a:pt x="157496" y="0"/>
                </a:moveTo>
                <a:cubicBezTo>
                  <a:pt x="112024" y="225875"/>
                  <a:pt x="-34570" y="750075"/>
                  <a:pt x="7500" y="1361301"/>
                </a:cubicBezTo>
                <a:lnTo>
                  <a:pt x="47911" y="1367709"/>
                </a:lnTo>
                <a:cubicBezTo>
                  <a:pt x="13523" y="1097315"/>
                  <a:pt x="68448" y="539236"/>
                  <a:pt x="197703" y="10069"/>
                </a:cubicBezTo>
                <a:cubicBezTo>
                  <a:pt x="186871" y="8425"/>
                  <a:pt x="168328" y="1644"/>
                  <a:pt x="157496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54" name="Группа 53"/>
          <p:cNvGrpSpPr/>
          <p:nvPr/>
        </p:nvGrpSpPr>
        <p:grpSpPr bwMode="ltGray">
          <a:xfrm rot="266621">
            <a:off x="1480776" y="3619122"/>
            <a:ext cx="1050760" cy="2334666"/>
            <a:chOff x="438214" y="3736038"/>
            <a:chExt cx="1102141" cy="2312600"/>
          </a:xfrm>
        </p:grpSpPr>
        <p:sp>
          <p:nvSpPr>
            <p:cNvPr id="32" name="Сердце 31"/>
            <p:cNvSpPr/>
            <p:nvPr/>
          </p:nvSpPr>
          <p:spPr bwMode="ltGray">
            <a:xfrm rot="20624671">
              <a:off x="438214" y="37360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Полилиния 32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Сердце 31"/>
            <p:cNvSpPr/>
            <p:nvPr/>
          </p:nvSpPr>
          <p:spPr bwMode="ltGray">
            <a:xfrm rot="20392545">
              <a:off x="561667" y="4255236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5" name="Сердце 31"/>
            <p:cNvSpPr/>
            <p:nvPr/>
          </p:nvSpPr>
          <p:spPr bwMode="ltGray">
            <a:xfrm rot="20416099">
              <a:off x="701648" y="4735319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6" name="Полилиния 22"/>
          <p:cNvSpPr>
            <a:spLocks/>
          </p:cNvSpPr>
          <p:nvPr/>
        </p:nvSpPr>
        <p:spPr bwMode="auto">
          <a:xfrm rot="20849931">
            <a:off x="936781" y="4464952"/>
            <a:ext cx="360401" cy="1664005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3" name="Полилиния 7"/>
          <p:cNvSpPr>
            <a:spLocks noEditPoints="1"/>
          </p:cNvSpPr>
          <p:nvPr/>
        </p:nvSpPr>
        <p:spPr bwMode="auto">
          <a:xfrm rot="664601" flipH="1">
            <a:off x="1091117" y="2243829"/>
            <a:ext cx="1315727" cy="12762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44" name="Полилиния 7"/>
          <p:cNvSpPr>
            <a:spLocks noEditPoints="1"/>
          </p:cNvSpPr>
          <p:nvPr/>
        </p:nvSpPr>
        <p:spPr bwMode="auto">
          <a:xfrm rot="664601" flipH="1">
            <a:off x="1091117" y="2243829"/>
            <a:ext cx="1315727" cy="12762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45" name="Полилиния 7"/>
          <p:cNvSpPr>
            <a:spLocks noEditPoints="1"/>
          </p:cNvSpPr>
          <p:nvPr/>
        </p:nvSpPr>
        <p:spPr bwMode="auto">
          <a:xfrm rot="1632987" flipH="1">
            <a:off x="3451287" y="3058611"/>
            <a:ext cx="1122966" cy="1089276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46" name="Полилиния 7"/>
          <p:cNvSpPr>
            <a:spLocks noEditPoints="1"/>
          </p:cNvSpPr>
          <p:nvPr/>
        </p:nvSpPr>
        <p:spPr bwMode="auto">
          <a:xfrm rot="1632987" flipH="1">
            <a:off x="3451287" y="3058611"/>
            <a:ext cx="1122966" cy="1089276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50" name="Полилиния 7"/>
          <p:cNvSpPr>
            <a:spLocks noEditPoints="1"/>
          </p:cNvSpPr>
          <p:nvPr/>
        </p:nvSpPr>
        <p:spPr bwMode="auto">
          <a:xfrm rot="966423" flipH="1">
            <a:off x="8798292" y="4681664"/>
            <a:ext cx="835554" cy="810487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51" name="Полилиния 7"/>
          <p:cNvSpPr>
            <a:spLocks noEditPoints="1"/>
          </p:cNvSpPr>
          <p:nvPr/>
        </p:nvSpPr>
        <p:spPr bwMode="auto">
          <a:xfrm rot="966423" flipH="1">
            <a:off x="8798292" y="4681664"/>
            <a:ext cx="835554" cy="810487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53" name="Полилиния 22"/>
          <p:cNvSpPr>
            <a:spLocks/>
          </p:cNvSpPr>
          <p:nvPr/>
        </p:nvSpPr>
        <p:spPr bwMode="auto">
          <a:xfrm>
            <a:off x="9668495" y="5333881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55" name="Группа 54"/>
          <p:cNvGrpSpPr/>
          <p:nvPr/>
        </p:nvGrpSpPr>
        <p:grpSpPr bwMode="ltGray">
          <a:xfrm rot="20939549" flipH="1">
            <a:off x="11256104" y="5792903"/>
            <a:ext cx="453443" cy="897908"/>
            <a:chOff x="468143" y="3850559"/>
            <a:chExt cx="1110029" cy="2198079"/>
          </a:xfrm>
        </p:grpSpPr>
        <p:sp>
          <p:nvSpPr>
            <p:cNvPr id="56" name="Сердце 31"/>
            <p:cNvSpPr/>
            <p:nvPr/>
          </p:nvSpPr>
          <p:spPr bwMode="ltGray">
            <a:xfrm rot="20624671">
              <a:off x="468143" y="3850559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7" name="Полилиния 56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8" name="Сердце 31"/>
            <p:cNvSpPr/>
            <p:nvPr/>
          </p:nvSpPr>
          <p:spPr bwMode="ltGray">
            <a:xfrm rot="20392545">
              <a:off x="599483" y="43691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9" name="Сердце 31"/>
            <p:cNvSpPr/>
            <p:nvPr/>
          </p:nvSpPr>
          <p:spPr bwMode="ltGray">
            <a:xfrm rot="20416099">
              <a:off x="739465" y="4849221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60" name="Полилиния 7"/>
          <p:cNvSpPr>
            <a:spLocks noEditPoints="1"/>
          </p:cNvSpPr>
          <p:nvPr/>
        </p:nvSpPr>
        <p:spPr bwMode="auto">
          <a:xfrm rot="20039175">
            <a:off x="11085291" y="5000888"/>
            <a:ext cx="740675" cy="7184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8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61" name="Полилиния 7"/>
          <p:cNvSpPr>
            <a:spLocks noEditPoints="1"/>
          </p:cNvSpPr>
          <p:nvPr/>
        </p:nvSpPr>
        <p:spPr bwMode="auto">
          <a:xfrm rot="20039175">
            <a:off x="11085291" y="5000888"/>
            <a:ext cx="740675" cy="7184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23" name="Полилиния 22"/>
          <p:cNvSpPr/>
          <p:nvPr/>
        </p:nvSpPr>
        <p:spPr>
          <a:xfrm flipH="1">
            <a:off x="7828749" y="6271978"/>
            <a:ext cx="4363251" cy="586022"/>
          </a:xfrm>
          <a:custGeom>
            <a:avLst/>
            <a:gdLst>
              <a:gd name="connsiteX0" fmla="*/ 2609398 w 4292945"/>
              <a:gd name="connsiteY0" fmla="*/ 1127 h 586022"/>
              <a:gd name="connsiteX1" fmla="*/ 54085 w 4292945"/>
              <a:gd name="connsiteY1" fmla="*/ 496906 h 586022"/>
              <a:gd name="connsiteX2" fmla="*/ 0 w 4292945"/>
              <a:gd name="connsiteY2" fmla="*/ 522127 h 586022"/>
              <a:gd name="connsiteX3" fmla="*/ 0 w 4292945"/>
              <a:gd name="connsiteY3" fmla="*/ 586022 h 586022"/>
              <a:gd name="connsiteX4" fmla="*/ 4248386 w 4292945"/>
              <a:gd name="connsiteY4" fmla="*/ 586022 h 586022"/>
              <a:gd name="connsiteX5" fmla="*/ 4285437 w 4292945"/>
              <a:gd name="connsiteY5" fmla="*/ 503727 h 586022"/>
              <a:gd name="connsiteX6" fmla="*/ 4180500 w 4292945"/>
              <a:gd name="connsiteY6" fmla="*/ 265976 h 586022"/>
              <a:gd name="connsiteX7" fmla="*/ 2609398 w 4292945"/>
              <a:gd name="connsiteY7" fmla="*/ 1127 h 586022"/>
              <a:gd name="connsiteX0" fmla="*/ 2609398 w 4363251"/>
              <a:gd name="connsiteY0" fmla="*/ 1127 h 586022"/>
              <a:gd name="connsiteX1" fmla="*/ 54085 w 4363251"/>
              <a:gd name="connsiteY1" fmla="*/ 496906 h 586022"/>
              <a:gd name="connsiteX2" fmla="*/ 0 w 4363251"/>
              <a:gd name="connsiteY2" fmla="*/ 522127 h 586022"/>
              <a:gd name="connsiteX3" fmla="*/ 0 w 4363251"/>
              <a:gd name="connsiteY3" fmla="*/ 586022 h 586022"/>
              <a:gd name="connsiteX4" fmla="*/ 4248386 w 4363251"/>
              <a:gd name="connsiteY4" fmla="*/ 586022 h 586022"/>
              <a:gd name="connsiteX5" fmla="*/ 4285437 w 4363251"/>
              <a:gd name="connsiteY5" fmla="*/ 503727 h 586022"/>
              <a:gd name="connsiteX6" fmla="*/ 4323375 w 4363251"/>
              <a:gd name="connsiteY6" fmla="*/ 265976 h 586022"/>
              <a:gd name="connsiteX7" fmla="*/ 2609398 w 4363251"/>
              <a:gd name="connsiteY7" fmla="*/ 1127 h 58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3251" h="586022">
                <a:moveTo>
                  <a:pt x="2609398" y="1127"/>
                </a:moveTo>
                <a:cubicBezTo>
                  <a:pt x="1792221" y="15641"/>
                  <a:pt x="825621" y="170846"/>
                  <a:pt x="54085" y="496906"/>
                </a:cubicBezTo>
                <a:lnTo>
                  <a:pt x="0" y="522127"/>
                </a:lnTo>
                <a:lnTo>
                  <a:pt x="0" y="586022"/>
                </a:lnTo>
                <a:lnTo>
                  <a:pt x="4248386" y="586022"/>
                </a:lnTo>
                <a:lnTo>
                  <a:pt x="4285437" y="503727"/>
                </a:lnTo>
                <a:cubicBezTo>
                  <a:pt x="4308559" y="404400"/>
                  <a:pt x="4422445" y="320534"/>
                  <a:pt x="4323375" y="265976"/>
                </a:cubicBezTo>
                <a:cubicBezTo>
                  <a:pt x="4067930" y="83447"/>
                  <a:pt x="3324427" y="-11572"/>
                  <a:pt x="2609398" y="1127"/>
                </a:cubicBezTo>
                <a:close/>
              </a:path>
            </a:pathLst>
          </a:cu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8" name="Полилиния 17"/>
          <p:cNvSpPr/>
          <p:nvPr/>
        </p:nvSpPr>
        <p:spPr>
          <a:xfrm flipH="1">
            <a:off x="7857903" y="6454042"/>
            <a:ext cx="2813674" cy="403958"/>
          </a:xfrm>
          <a:custGeom>
            <a:avLst/>
            <a:gdLst>
              <a:gd name="connsiteX0" fmla="*/ 2665553 w 2813674"/>
              <a:gd name="connsiteY0" fmla="*/ 0 h 403958"/>
              <a:gd name="connsiteX1" fmla="*/ 237152 w 2813674"/>
              <a:gd name="connsiteY1" fmla="*/ 349931 h 403958"/>
              <a:gd name="connsiteX2" fmla="*/ 0 w 2813674"/>
              <a:gd name="connsiteY2" fmla="*/ 403958 h 403958"/>
              <a:gd name="connsiteX3" fmla="*/ 2788588 w 2813674"/>
              <a:gd name="connsiteY3" fmla="*/ 403958 h 403958"/>
              <a:gd name="connsiteX4" fmla="*/ 2790509 w 2813674"/>
              <a:gd name="connsiteY4" fmla="*/ 398595 h 403958"/>
              <a:gd name="connsiteX5" fmla="*/ 2665553 w 2813674"/>
              <a:gd name="connsiteY5" fmla="*/ 0 h 40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3674" h="403958">
                <a:moveTo>
                  <a:pt x="2665553" y="0"/>
                </a:moveTo>
                <a:cubicBezTo>
                  <a:pt x="1993044" y="3176"/>
                  <a:pt x="1084294" y="164881"/>
                  <a:pt x="237152" y="349931"/>
                </a:cubicBezTo>
                <a:lnTo>
                  <a:pt x="0" y="403958"/>
                </a:lnTo>
                <a:lnTo>
                  <a:pt x="2788588" y="403958"/>
                </a:lnTo>
                <a:lnTo>
                  <a:pt x="2790509" y="398595"/>
                </a:lnTo>
                <a:cubicBezTo>
                  <a:pt x="2839475" y="209361"/>
                  <a:pt x="2816643" y="53298"/>
                  <a:pt x="2665553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7400" y="381000"/>
            <a:ext cx="5480050" cy="3048000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67400" y="3581401"/>
            <a:ext cx="5480050" cy="762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Полилиния 21"/>
          <p:cNvSpPr/>
          <p:nvPr/>
        </p:nvSpPr>
        <p:spPr>
          <a:xfrm flipH="1">
            <a:off x="0" y="5903853"/>
            <a:ext cx="9168122" cy="954147"/>
          </a:xfrm>
          <a:custGeom>
            <a:avLst/>
            <a:gdLst>
              <a:gd name="connsiteX0" fmla="*/ 6200016 w 9168122"/>
              <a:gd name="connsiteY0" fmla="*/ 742 h 954147"/>
              <a:gd name="connsiteX1" fmla="*/ 69331 w 9168122"/>
              <a:gd name="connsiteY1" fmla="*/ 915697 h 954147"/>
              <a:gd name="connsiteX2" fmla="*/ 0 w 9168122"/>
              <a:gd name="connsiteY2" fmla="*/ 954147 h 954147"/>
              <a:gd name="connsiteX3" fmla="*/ 9168122 w 9168122"/>
              <a:gd name="connsiteY3" fmla="*/ 954147 h 954147"/>
              <a:gd name="connsiteX4" fmla="*/ 9168122 w 9168122"/>
              <a:gd name="connsiteY4" fmla="*/ 445610 h 954147"/>
              <a:gd name="connsiteX5" fmla="*/ 9098829 w 9168122"/>
              <a:gd name="connsiteY5" fmla="*/ 412514 h 954147"/>
              <a:gd name="connsiteX6" fmla="*/ 6200016 w 9168122"/>
              <a:gd name="connsiteY6" fmla="*/ 742 h 954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8122" h="954147">
                <a:moveTo>
                  <a:pt x="6200016" y="742"/>
                </a:moveTo>
                <a:cubicBezTo>
                  <a:pt x="3908340" y="-19993"/>
                  <a:pt x="1196643" y="396644"/>
                  <a:pt x="69331" y="915697"/>
                </a:cubicBezTo>
                <a:lnTo>
                  <a:pt x="0" y="954147"/>
                </a:lnTo>
                <a:lnTo>
                  <a:pt x="9168122" y="954147"/>
                </a:lnTo>
                <a:lnTo>
                  <a:pt x="9168122" y="445610"/>
                </a:lnTo>
                <a:lnTo>
                  <a:pt x="9098829" y="412514"/>
                </a:lnTo>
                <a:cubicBezTo>
                  <a:pt x="8414059" y="133988"/>
                  <a:pt x="7360931" y="11246"/>
                  <a:pt x="6200016" y="742"/>
                </a:cubicBezTo>
                <a:close/>
              </a:path>
            </a:pathLst>
          </a:cu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39" name="Группа 38"/>
          <p:cNvGrpSpPr/>
          <p:nvPr/>
        </p:nvGrpSpPr>
        <p:grpSpPr>
          <a:xfrm rot="359119" flipH="1">
            <a:off x="3532830" y="4466854"/>
            <a:ext cx="748822" cy="256154"/>
            <a:chOff x="11572034" y="6157344"/>
            <a:chExt cx="478917" cy="163826"/>
          </a:xfrm>
        </p:grpSpPr>
        <p:sp>
          <p:nvSpPr>
            <p:cNvPr id="40" name="Сердце 4"/>
            <p:cNvSpPr/>
            <p:nvPr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Сердце 4"/>
            <p:cNvSpPr/>
            <p:nvPr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2" name="Полилиния 41"/>
            <p:cNvSpPr/>
            <p:nvPr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2" name="Полилиния 51"/>
            <p:cNvSpPr/>
            <p:nvPr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92213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9200" y="1904999"/>
            <a:ext cx="4572000" cy="40386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00800" y="1904999"/>
            <a:ext cx="4572000" cy="40386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6666D-F1B0-4E7D-8077-5AF04E4FC6F2}" type="datetime1">
              <a:rPr lang="ru-RU" smtClean="0"/>
              <a:t>19.04.2019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454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microsoft.com/office/2007/relationships/hdphoto" Target="../media/hdphoto2.wdp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microsoft.com/office/2007/relationships/hdphoto" Target="../media/hdphoto3.wdp"/><Relationship Id="rId10" Type="http://schemas.openxmlformats.org/officeDocument/2006/relationships/slideLayout" Target="../slideLayouts/slideLayout1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олилиния 26"/>
          <p:cNvSpPr/>
          <p:nvPr/>
        </p:nvSpPr>
        <p:spPr bwMode="white">
          <a:xfrm rot="5188121">
            <a:off x="10267612" y="4847770"/>
            <a:ext cx="2155040" cy="1809820"/>
          </a:xfrm>
          <a:custGeom>
            <a:avLst/>
            <a:gdLst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55040 w 2155040"/>
              <a:gd name="connsiteY5" fmla="*/ 1389474 h 1799604"/>
              <a:gd name="connsiteX6" fmla="*/ 2154712 w 2155040"/>
              <a:gd name="connsiteY6" fmla="*/ 1394798 h 1799604"/>
              <a:gd name="connsiteX7" fmla="*/ 2126657 w 2155040"/>
              <a:gd name="connsiteY7" fmla="*/ 1493853 h 1799604"/>
              <a:gd name="connsiteX8" fmla="*/ 1093797 w 2155040"/>
              <a:gd name="connsiteY8" fmla="*/ 1200294 h 1799604"/>
              <a:gd name="connsiteX9" fmla="*/ 2980 w 2155040"/>
              <a:gd name="connsiteY9" fmla="*/ 591891 h 1799604"/>
              <a:gd name="connsiteX0" fmla="*/ 2980 w 2212139"/>
              <a:gd name="connsiteY0" fmla="*/ 591891 h 1799604"/>
              <a:gd name="connsiteX1" fmla="*/ 264327 w 2212139"/>
              <a:gd name="connsiteY1" fmla="*/ 174767 h 1799604"/>
              <a:gd name="connsiteX2" fmla="*/ 167153 w 2212139"/>
              <a:gd name="connsiteY2" fmla="*/ 15546 h 1799604"/>
              <a:gd name="connsiteX3" fmla="*/ 163079 w 2212139"/>
              <a:gd name="connsiteY3" fmla="*/ 0 h 1799604"/>
              <a:gd name="connsiteX4" fmla="*/ 2155040 w 2212139"/>
              <a:gd name="connsiteY4" fmla="*/ 122926 h 1799604"/>
              <a:gd name="connsiteX5" fmla="*/ 2155040 w 2212139"/>
              <a:gd name="connsiteY5" fmla="*/ 1389474 h 1799604"/>
              <a:gd name="connsiteX6" fmla="*/ 2126657 w 2212139"/>
              <a:gd name="connsiteY6" fmla="*/ 1493853 h 1799604"/>
              <a:gd name="connsiteX7" fmla="*/ 1093797 w 2212139"/>
              <a:gd name="connsiteY7" fmla="*/ 1200294 h 1799604"/>
              <a:gd name="connsiteX8" fmla="*/ 2980 w 2212139"/>
              <a:gd name="connsiteY8" fmla="*/ 591891 h 1799604"/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26657 w 2155040"/>
              <a:gd name="connsiteY5" fmla="*/ 1493853 h 1799604"/>
              <a:gd name="connsiteX6" fmla="*/ 1093797 w 2155040"/>
              <a:gd name="connsiteY6" fmla="*/ 1200294 h 1799604"/>
              <a:gd name="connsiteX7" fmla="*/ 2980 w 2155040"/>
              <a:gd name="connsiteY7" fmla="*/ 591891 h 1799604"/>
              <a:gd name="connsiteX0" fmla="*/ 2980 w 2155040"/>
              <a:gd name="connsiteY0" fmla="*/ 591891 h 1809820"/>
              <a:gd name="connsiteX1" fmla="*/ 264327 w 2155040"/>
              <a:gd name="connsiteY1" fmla="*/ 174767 h 1809820"/>
              <a:gd name="connsiteX2" fmla="*/ 167153 w 2155040"/>
              <a:gd name="connsiteY2" fmla="*/ 15546 h 1809820"/>
              <a:gd name="connsiteX3" fmla="*/ 163079 w 2155040"/>
              <a:gd name="connsiteY3" fmla="*/ 0 h 1809820"/>
              <a:gd name="connsiteX4" fmla="*/ 2155040 w 2155040"/>
              <a:gd name="connsiteY4" fmla="*/ 122926 h 1809820"/>
              <a:gd name="connsiteX5" fmla="*/ 2087456 w 2155040"/>
              <a:gd name="connsiteY5" fmla="*/ 1510520 h 1809820"/>
              <a:gd name="connsiteX6" fmla="*/ 1093797 w 2155040"/>
              <a:gd name="connsiteY6" fmla="*/ 1200294 h 1809820"/>
              <a:gd name="connsiteX7" fmla="*/ 2980 w 2155040"/>
              <a:gd name="connsiteY7" fmla="*/ 591891 h 180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5040" h="1809820">
                <a:moveTo>
                  <a:pt x="2980" y="591891"/>
                </a:moveTo>
                <a:cubicBezTo>
                  <a:pt x="18927" y="429188"/>
                  <a:pt x="99680" y="276305"/>
                  <a:pt x="264327" y="174767"/>
                </a:cubicBezTo>
                <a:cubicBezTo>
                  <a:pt x="218534" y="121629"/>
                  <a:pt x="186774" y="68269"/>
                  <a:pt x="167153" y="15546"/>
                </a:cubicBezTo>
                <a:lnTo>
                  <a:pt x="163079" y="0"/>
                </a:lnTo>
                <a:lnTo>
                  <a:pt x="2155040" y="122926"/>
                </a:lnTo>
                <a:lnTo>
                  <a:pt x="2087456" y="1510520"/>
                </a:lnTo>
                <a:cubicBezTo>
                  <a:pt x="1888251" y="1977649"/>
                  <a:pt x="913558" y="1915442"/>
                  <a:pt x="1093797" y="1200294"/>
                </a:cubicBezTo>
                <a:cubicBezTo>
                  <a:pt x="490546" y="1656501"/>
                  <a:pt x="-44862" y="1080001"/>
                  <a:pt x="2980" y="5918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11836087" y="5539858"/>
            <a:ext cx="224104" cy="1105063"/>
          </a:xfrm>
          <a:custGeom>
            <a:avLst/>
            <a:gdLst>
              <a:gd name="T0" fmla="*/ 37 w 72"/>
              <a:gd name="T1" fmla="*/ 128 h 353"/>
              <a:gd name="T2" fmla="*/ 36 w 72"/>
              <a:gd name="T3" fmla="*/ 128 h 353"/>
              <a:gd name="T4" fmla="*/ 37 w 72"/>
              <a:gd name="T5" fmla="*/ 101 h 353"/>
              <a:gd name="T6" fmla="*/ 62 w 72"/>
              <a:gd name="T7" fmla="*/ 81 h 353"/>
              <a:gd name="T8" fmla="*/ 35 w 72"/>
              <a:gd name="T9" fmla="*/ 63 h 353"/>
              <a:gd name="T10" fmla="*/ 33 w 72"/>
              <a:gd name="T11" fmla="*/ 36 h 353"/>
              <a:gd name="T12" fmla="*/ 47 w 72"/>
              <a:gd name="T13" fmla="*/ 16 h 353"/>
              <a:gd name="T14" fmla="*/ 24 w 72"/>
              <a:gd name="T15" fmla="*/ 2 h 353"/>
              <a:gd name="T16" fmla="*/ 5 w 72"/>
              <a:gd name="T17" fmla="*/ 22 h 353"/>
              <a:gd name="T18" fmla="*/ 26 w 72"/>
              <a:gd name="T19" fmla="*/ 37 h 353"/>
              <a:gd name="T20" fmla="*/ 28 w 72"/>
              <a:gd name="T21" fmla="*/ 63 h 353"/>
              <a:gd name="T22" fmla="*/ 6 w 72"/>
              <a:gd name="T23" fmla="*/ 82 h 353"/>
              <a:gd name="T24" fmla="*/ 30 w 72"/>
              <a:gd name="T25" fmla="*/ 101 h 353"/>
              <a:gd name="T26" fmla="*/ 29 w 72"/>
              <a:gd name="T27" fmla="*/ 128 h 353"/>
              <a:gd name="T28" fmla="*/ 0 w 72"/>
              <a:gd name="T29" fmla="*/ 148 h 353"/>
              <a:gd name="T30" fmla="*/ 27 w 72"/>
              <a:gd name="T31" fmla="*/ 170 h 353"/>
              <a:gd name="T32" fmla="*/ 6 w 72"/>
              <a:gd name="T33" fmla="*/ 352 h 353"/>
              <a:gd name="T34" fmla="*/ 13 w 72"/>
              <a:gd name="T35" fmla="*/ 353 h 353"/>
              <a:gd name="T36" fmla="*/ 34 w 72"/>
              <a:gd name="T37" fmla="*/ 171 h 353"/>
              <a:gd name="T38" fmla="*/ 35 w 72"/>
              <a:gd name="T39" fmla="*/ 171 h 353"/>
              <a:gd name="T40" fmla="*/ 71 w 72"/>
              <a:gd name="T41" fmla="*/ 152 h 353"/>
              <a:gd name="T42" fmla="*/ 37 w 72"/>
              <a:gd name="T43" fmla="*/ 128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2" h="353">
                <a:moveTo>
                  <a:pt x="37" y="128"/>
                </a:moveTo>
                <a:cubicBezTo>
                  <a:pt x="37" y="128"/>
                  <a:pt x="36" y="128"/>
                  <a:pt x="36" y="128"/>
                </a:cubicBezTo>
                <a:cubicBezTo>
                  <a:pt x="36" y="119"/>
                  <a:pt x="37" y="110"/>
                  <a:pt x="37" y="101"/>
                </a:cubicBezTo>
                <a:cubicBezTo>
                  <a:pt x="51" y="100"/>
                  <a:pt x="62" y="91"/>
                  <a:pt x="62" y="81"/>
                </a:cubicBezTo>
                <a:cubicBezTo>
                  <a:pt x="61" y="71"/>
                  <a:pt x="50" y="63"/>
                  <a:pt x="35" y="63"/>
                </a:cubicBezTo>
                <a:cubicBezTo>
                  <a:pt x="35" y="54"/>
                  <a:pt x="34" y="45"/>
                  <a:pt x="33" y="36"/>
                </a:cubicBezTo>
                <a:cubicBezTo>
                  <a:pt x="42" y="33"/>
                  <a:pt x="48" y="25"/>
                  <a:pt x="47" y="16"/>
                </a:cubicBezTo>
                <a:cubicBezTo>
                  <a:pt x="46" y="7"/>
                  <a:pt x="35" y="0"/>
                  <a:pt x="24" y="2"/>
                </a:cubicBezTo>
                <a:cubicBezTo>
                  <a:pt x="12" y="3"/>
                  <a:pt x="4" y="12"/>
                  <a:pt x="5" y="22"/>
                </a:cubicBezTo>
                <a:cubicBezTo>
                  <a:pt x="6" y="31"/>
                  <a:pt x="15" y="38"/>
                  <a:pt x="26" y="37"/>
                </a:cubicBezTo>
                <a:cubicBezTo>
                  <a:pt x="27" y="46"/>
                  <a:pt x="28" y="55"/>
                  <a:pt x="28" y="63"/>
                </a:cubicBezTo>
                <a:cubicBezTo>
                  <a:pt x="15" y="65"/>
                  <a:pt x="5" y="73"/>
                  <a:pt x="6" y="82"/>
                </a:cubicBezTo>
                <a:cubicBezTo>
                  <a:pt x="6" y="92"/>
                  <a:pt x="16" y="100"/>
                  <a:pt x="30" y="101"/>
                </a:cubicBezTo>
                <a:cubicBezTo>
                  <a:pt x="30" y="110"/>
                  <a:pt x="30" y="119"/>
                  <a:pt x="29" y="128"/>
                </a:cubicBezTo>
                <a:cubicBezTo>
                  <a:pt x="13" y="130"/>
                  <a:pt x="1" y="137"/>
                  <a:pt x="0" y="148"/>
                </a:cubicBezTo>
                <a:cubicBezTo>
                  <a:pt x="0" y="158"/>
                  <a:pt x="11" y="167"/>
                  <a:pt x="27" y="170"/>
                </a:cubicBezTo>
                <a:cubicBezTo>
                  <a:pt x="22" y="230"/>
                  <a:pt x="12" y="291"/>
                  <a:pt x="6" y="352"/>
                </a:cubicBezTo>
                <a:cubicBezTo>
                  <a:pt x="13" y="353"/>
                  <a:pt x="13" y="353"/>
                  <a:pt x="13" y="353"/>
                </a:cubicBezTo>
                <a:cubicBezTo>
                  <a:pt x="18" y="292"/>
                  <a:pt x="29" y="231"/>
                  <a:pt x="34" y="171"/>
                </a:cubicBezTo>
                <a:cubicBezTo>
                  <a:pt x="34" y="171"/>
                  <a:pt x="34" y="171"/>
                  <a:pt x="35" y="171"/>
                </a:cubicBezTo>
                <a:cubicBezTo>
                  <a:pt x="54" y="172"/>
                  <a:pt x="71" y="163"/>
                  <a:pt x="71" y="152"/>
                </a:cubicBezTo>
                <a:cubicBezTo>
                  <a:pt x="72" y="140"/>
                  <a:pt x="57" y="130"/>
                  <a:pt x="37" y="1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" name="Полилиния 17"/>
          <p:cNvSpPr/>
          <p:nvPr/>
        </p:nvSpPr>
        <p:spPr>
          <a:xfrm>
            <a:off x="11575971" y="5545738"/>
            <a:ext cx="91245" cy="1007461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881 w 349749"/>
              <a:gd name="connsiteY0" fmla="*/ 1042821 h 2420473"/>
              <a:gd name="connsiteX1" fmla="*/ 175834 w 349749"/>
              <a:gd name="connsiteY1" fmla="*/ 1634940 h 2420473"/>
              <a:gd name="connsiteX2" fmla="*/ 28588 w 349749"/>
              <a:gd name="connsiteY2" fmla="*/ 1595944 h 2420473"/>
              <a:gd name="connsiteX3" fmla="*/ 166645 w 349749"/>
              <a:gd name="connsiteY3" fmla="*/ 1695004 h 2420473"/>
              <a:gd name="connsiteX4" fmla="*/ 220881 w 349749"/>
              <a:gd name="connsiteY4" fmla="*/ 2420473 h 2420473"/>
              <a:gd name="connsiteX5" fmla="*/ 254051 w 349749"/>
              <a:gd name="connsiteY5" fmla="*/ 2416887 h 2420473"/>
              <a:gd name="connsiteX6" fmla="*/ 213485 w 349749"/>
              <a:gd name="connsiteY6" fmla="*/ 1706882 h 2420473"/>
              <a:gd name="connsiteX7" fmla="*/ 349749 w 349749"/>
              <a:gd name="connsiteY7" fmla="*/ 1610287 h 2420473"/>
              <a:gd name="connsiteX8" fmla="*/ 211692 w 349749"/>
              <a:gd name="connsiteY8" fmla="*/ 1662283 h 2420473"/>
              <a:gd name="connsiteX9" fmla="*/ 188160 w 349749"/>
              <a:gd name="connsiteY9" fmla="*/ 2 h 2420473"/>
              <a:gd name="connsiteX10" fmla="*/ 881 w 349749"/>
              <a:gd name="connsiteY10" fmla="*/ 1042821 h 2420473"/>
              <a:gd name="connsiteX0" fmla="*/ 881 w 349749"/>
              <a:gd name="connsiteY0" fmla="*/ 0 h 1377652"/>
              <a:gd name="connsiteX1" fmla="*/ 175834 w 349749"/>
              <a:gd name="connsiteY1" fmla="*/ 592119 h 1377652"/>
              <a:gd name="connsiteX2" fmla="*/ 28588 w 349749"/>
              <a:gd name="connsiteY2" fmla="*/ 553123 h 1377652"/>
              <a:gd name="connsiteX3" fmla="*/ 166645 w 349749"/>
              <a:gd name="connsiteY3" fmla="*/ 652183 h 1377652"/>
              <a:gd name="connsiteX4" fmla="*/ 220881 w 349749"/>
              <a:gd name="connsiteY4" fmla="*/ 1377652 h 1377652"/>
              <a:gd name="connsiteX5" fmla="*/ 254051 w 349749"/>
              <a:gd name="connsiteY5" fmla="*/ 1374066 h 1377652"/>
              <a:gd name="connsiteX6" fmla="*/ 213485 w 349749"/>
              <a:gd name="connsiteY6" fmla="*/ 664061 h 1377652"/>
              <a:gd name="connsiteX7" fmla="*/ 349749 w 349749"/>
              <a:gd name="connsiteY7" fmla="*/ 567466 h 1377652"/>
              <a:gd name="connsiteX8" fmla="*/ 211692 w 349749"/>
              <a:gd name="connsiteY8" fmla="*/ 619462 h 1377652"/>
              <a:gd name="connsiteX9" fmla="*/ 200066 w 349749"/>
              <a:gd name="connsiteY9" fmla="*/ 40650 h 1377652"/>
              <a:gd name="connsiteX10" fmla="*/ 881 w 349749"/>
              <a:gd name="connsiteY10" fmla="*/ 0 h 1377652"/>
              <a:gd name="connsiteX0" fmla="*/ 0 w 348868"/>
              <a:gd name="connsiteY0" fmla="*/ 0 h 1377652"/>
              <a:gd name="connsiteX1" fmla="*/ 174953 w 348868"/>
              <a:gd name="connsiteY1" fmla="*/ 592119 h 1377652"/>
              <a:gd name="connsiteX2" fmla="*/ 27707 w 348868"/>
              <a:gd name="connsiteY2" fmla="*/ 553123 h 1377652"/>
              <a:gd name="connsiteX3" fmla="*/ 165764 w 348868"/>
              <a:gd name="connsiteY3" fmla="*/ 652183 h 1377652"/>
              <a:gd name="connsiteX4" fmla="*/ 220000 w 348868"/>
              <a:gd name="connsiteY4" fmla="*/ 1377652 h 1377652"/>
              <a:gd name="connsiteX5" fmla="*/ 253170 w 348868"/>
              <a:gd name="connsiteY5" fmla="*/ 1374066 h 1377652"/>
              <a:gd name="connsiteX6" fmla="*/ 212604 w 348868"/>
              <a:gd name="connsiteY6" fmla="*/ 664061 h 1377652"/>
              <a:gd name="connsiteX7" fmla="*/ 348868 w 348868"/>
              <a:gd name="connsiteY7" fmla="*/ 567466 h 1377652"/>
              <a:gd name="connsiteX8" fmla="*/ 210811 w 348868"/>
              <a:gd name="connsiteY8" fmla="*/ 619462 h 1377652"/>
              <a:gd name="connsiteX9" fmla="*/ 199185 w 348868"/>
              <a:gd name="connsiteY9" fmla="*/ 40650 h 1377652"/>
              <a:gd name="connsiteX10" fmla="*/ 0 w 348868"/>
              <a:gd name="connsiteY10" fmla="*/ 0 h 1377652"/>
              <a:gd name="connsiteX0" fmla="*/ 115168 w 321161"/>
              <a:gd name="connsiteY0" fmla="*/ 30845 h 1337060"/>
              <a:gd name="connsiteX1" fmla="*/ 147246 w 321161"/>
              <a:gd name="connsiteY1" fmla="*/ 551527 h 1337060"/>
              <a:gd name="connsiteX2" fmla="*/ 0 w 321161"/>
              <a:gd name="connsiteY2" fmla="*/ 512531 h 1337060"/>
              <a:gd name="connsiteX3" fmla="*/ 138057 w 321161"/>
              <a:gd name="connsiteY3" fmla="*/ 611591 h 1337060"/>
              <a:gd name="connsiteX4" fmla="*/ 192293 w 321161"/>
              <a:gd name="connsiteY4" fmla="*/ 1337060 h 1337060"/>
              <a:gd name="connsiteX5" fmla="*/ 225463 w 321161"/>
              <a:gd name="connsiteY5" fmla="*/ 1333474 h 1337060"/>
              <a:gd name="connsiteX6" fmla="*/ 184897 w 321161"/>
              <a:gd name="connsiteY6" fmla="*/ 623469 h 1337060"/>
              <a:gd name="connsiteX7" fmla="*/ 321161 w 321161"/>
              <a:gd name="connsiteY7" fmla="*/ 526874 h 1337060"/>
              <a:gd name="connsiteX8" fmla="*/ 183104 w 321161"/>
              <a:gd name="connsiteY8" fmla="*/ 578870 h 1337060"/>
              <a:gd name="connsiteX9" fmla="*/ 171478 w 321161"/>
              <a:gd name="connsiteY9" fmla="*/ 58 h 1337060"/>
              <a:gd name="connsiteX10" fmla="*/ 115168 w 321161"/>
              <a:gd name="connsiteY10" fmla="*/ 30845 h 1337060"/>
              <a:gd name="connsiteX0" fmla="*/ 115168 w 321161"/>
              <a:gd name="connsiteY0" fmla="*/ 292732 h 1337009"/>
              <a:gd name="connsiteX1" fmla="*/ 147246 w 321161"/>
              <a:gd name="connsiteY1" fmla="*/ 551476 h 1337009"/>
              <a:gd name="connsiteX2" fmla="*/ 0 w 321161"/>
              <a:gd name="connsiteY2" fmla="*/ 512480 h 1337009"/>
              <a:gd name="connsiteX3" fmla="*/ 138057 w 321161"/>
              <a:gd name="connsiteY3" fmla="*/ 611540 h 1337009"/>
              <a:gd name="connsiteX4" fmla="*/ 192293 w 321161"/>
              <a:gd name="connsiteY4" fmla="*/ 1337009 h 1337009"/>
              <a:gd name="connsiteX5" fmla="*/ 225463 w 321161"/>
              <a:gd name="connsiteY5" fmla="*/ 1333423 h 1337009"/>
              <a:gd name="connsiteX6" fmla="*/ 184897 w 321161"/>
              <a:gd name="connsiteY6" fmla="*/ 623418 h 1337009"/>
              <a:gd name="connsiteX7" fmla="*/ 321161 w 321161"/>
              <a:gd name="connsiteY7" fmla="*/ 526823 h 1337009"/>
              <a:gd name="connsiteX8" fmla="*/ 183104 w 321161"/>
              <a:gd name="connsiteY8" fmla="*/ 578819 h 1337009"/>
              <a:gd name="connsiteX9" fmla="*/ 171478 w 321161"/>
              <a:gd name="connsiteY9" fmla="*/ 7 h 1337009"/>
              <a:gd name="connsiteX10" fmla="*/ 115168 w 321161"/>
              <a:gd name="connsiteY10" fmla="*/ 292732 h 1337009"/>
              <a:gd name="connsiteX0" fmla="*/ 115168 w 321161"/>
              <a:gd name="connsiteY0" fmla="*/ 0 h 1044277"/>
              <a:gd name="connsiteX1" fmla="*/ 147246 w 321161"/>
              <a:gd name="connsiteY1" fmla="*/ 258744 h 1044277"/>
              <a:gd name="connsiteX2" fmla="*/ 0 w 321161"/>
              <a:gd name="connsiteY2" fmla="*/ 219748 h 1044277"/>
              <a:gd name="connsiteX3" fmla="*/ 138057 w 321161"/>
              <a:gd name="connsiteY3" fmla="*/ 318808 h 1044277"/>
              <a:gd name="connsiteX4" fmla="*/ 192293 w 321161"/>
              <a:gd name="connsiteY4" fmla="*/ 1044277 h 1044277"/>
              <a:gd name="connsiteX5" fmla="*/ 225463 w 321161"/>
              <a:gd name="connsiteY5" fmla="*/ 1040691 h 1044277"/>
              <a:gd name="connsiteX6" fmla="*/ 184897 w 321161"/>
              <a:gd name="connsiteY6" fmla="*/ 330686 h 1044277"/>
              <a:gd name="connsiteX7" fmla="*/ 321161 w 321161"/>
              <a:gd name="connsiteY7" fmla="*/ 234091 h 1044277"/>
              <a:gd name="connsiteX8" fmla="*/ 183104 w 321161"/>
              <a:gd name="connsiteY8" fmla="*/ 286087 h 1044277"/>
              <a:gd name="connsiteX9" fmla="*/ 207197 w 321161"/>
              <a:gd name="connsiteY9" fmla="*/ 219244 h 1044277"/>
              <a:gd name="connsiteX10" fmla="*/ 115168 w 321161"/>
              <a:gd name="connsiteY10" fmla="*/ 0 h 1044277"/>
              <a:gd name="connsiteX0" fmla="*/ 115168 w 321281"/>
              <a:gd name="connsiteY0" fmla="*/ 0 h 1044277"/>
              <a:gd name="connsiteX1" fmla="*/ 147246 w 321281"/>
              <a:gd name="connsiteY1" fmla="*/ 258744 h 1044277"/>
              <a:gd name="connsiteX2" fmla="*/ 0 w 321281"/>
              <a:gd name="connsiteY2" fmla="*/ 219748 h 1044277"/>
              <a:gd name="connsiteX3" fmla="*/ 138057 w 321281"/>
              <a:gd name="connsiteY3" fmla="*/ 318808 h 1044277"/>
              <a:gd name="connsiteX4" fmla="*/ 192293 w 321281"/>
              <a:gd name="connsiteY4" fmla="*/ 1044277 h 1044277"/>
              <a:gd name="connsiteX5" fmla="*/ 225463 w 321281"/>
              <a:gd name="connsiteY5" fmla="*/ 1040691 h 1044277"/>
              <a:gd name="connsiteX6" fmla="*/ 184897 w 321281"/>
              <a:gd name="connsiteY6" fmla="*/ 330686 h 1044277"/>
              <a:gd name="connsiteX7" fmla="*/ 321161 w 321281"/>
              <a:gd name="connsiteY7" fmla="*/ 234091 h 1044277"/>
              <a:gd name="connsiteX8" fmla="*/ 207197 w 321281"/>
              <a:gd name="connsiteY8" fmla="*/ 219244 h 1044277"/>
              <a:gd name="connsiteX9" fmla="*/ 115168 w 321281"/>
              <a:gd name="connsiteY9" fmla="*/ 0 h 1044277"/>
              <a:gd name="connsiteX0" fmla="*/ 115168 w 321264"/>
              <a:gd name="connsiteY0" fmla="*/ 0 h 1044277"/>
              <a:gd name="connsiteX1" fmla="*/ 147246 w 321264"/>
              <a:gd name="connsiteY1" fmla="*/ 258744 h 1044277"/>
              <a:gd name="connsiteX2" fmla="*/ 0 w 321264"/>
              <a:gd name="connsiteY2" fmla="*/ 219748 h 1044277"/>
              <a:gd name="connsiteX3" fmla="*/ 138057 w 321264"/>
              <a:gd name="connsiteY3" fmla="*/ 318808 h 1044277"/>
              <a:gd name="connsiteX4" fmla="*/ 192293 w 321264"/>
              <a:gd name="connsiteY4" fmla="*/ 1044277 h 1044277"/>
              <a:gd name="connsiteX5" fmla="*/ 225463 w 321264"/>
              <a:gd name="connsiteY5" fmla="*/ 1040691 h 1044277"/>
              <a:gd name="connsiteX6" fmla="*/ 184897 w 321264"/>
              <a:gd name="connsiteY6" fmla="*/ 330686 h 1044277"/>
              <a:gd name="connsiteX7" fmla="*/ 321161 w 321264"/>
              <a:gd name="connsiteY7" fmla="*/ 234091 h 1044277"/>
              <a:gd name="connsiteX8" fmla="*/ 192910 w 321264"/>
              <a:gd name="connsiteY8" fmla="*/ 266869 h 1044277"/>
              <a:gd name="connsiteX9" fmla="*/ 115168 w 321264"/>
              <a:gd name="connsiteY9" fmla="*/ 0 h 1044277"/>
              <a:gd name="connsiteX0" fmla="*/ 115168 w 321264"/>
              <a:gd name="connsiteY0" fmla="*/ 2819 h 1047096"/>
              <a:gd name="connsiteX1" fmla="*/ 147246 w 321264"/>
              <a:gd name="connsiteY1" fmla="*/ 261563 h 1047096"/>
              <a:gd name="connsiteX2" fmla="*/ 0 w 321264"/>
              <a:gd name="connsiteY2" fmla="*/ 222567 h 1047096"/>
              <a:gd name="connsiteX3" fmla="*/ 138057 w 321264"/>
              <a:gd name="connsiteY3" fmla="*/ 321627 h 1047096"/>
              <a:gd name="connsiteX4" fmla="*/ 192293 w 321264"/>
              <a:gd name="connsiteY4" fmla="*/ 1047096 h 1047096"/>
              <a:gd name="connsiteX5" fmla="*/ 225463 w 321264"/>
              <a:gd name="connsiteY5" fmla="*/ 1043510 h 1047096"/>
              <a:gd name="connsiteX6" fmla="*/ 184897 w 321264"/>
              <a:gd name="connsiteY6" fmla="*/ 333505 h 1047096"/>
              <a:gd name="connsiteX7" fmla="*/ 321161 w 321264"/>
              <a:gd name="connsiteY7" fmla="*/ 236910 h 1047096"/>
              <a:gd name="connsiteX8" fmla="*/ 192910 w 321264"/>
              <a:gd name="connsiteY8" fmla="*/ 269688 h 1047096"/>
              <a:gd name="connsiteX9" fmla="*/ 147942 w 321264"/>
              <a:gd name="connsiteY9" fmla="*/ 132697 h 1047096"/>
              <a:gd name="connsiteX10" fmla="*/ 115168 w 321264"/>
              <a:gd name="connsiteY10" fmla="*/ 2819 h 1047096"/>
              <a:gd name="connsiteX0" fmla="*/ 115168 w 321264"/>
              <a:gd name="connsiteY0" fmla="*/ 8049 h 1052326"/>
              <a:gd name="connsiteX1" fmla="*/ 147246 w 321264"/>
              <a:gd name="connsiteY1" fmla="*/ 266793 h 1052326"/>
              <a:gd name="connsiteX2" fmla="*/ 0 w 321264"/>
              <a:gd name="connsiteY2" fmla="*/ 227797 h 1052326"/>
              <a:gd name="connsiteX3" fmla="*/ 138057 w 321264"/>
              <a:gd name="connsiteY3" fmla="*/ 326857 h 1052326"/>
              <a:gd name="connsiteX4" fmla="*/ 192293 w 321264"/>
              <a:gd name="connsiteY4" fmla="*/ 1052326 h 1052326"/>
              <a:gd name="connsiteX5" fmla="*/ 225463 w 321264"/>
              <a:gd name="connsiteY5" fmla="*/ 1048740 h 1052326"/>
              <a:gd name="connsiteX6" fmla="*/ 184897 w 321264"/>
              <a:gd name="connsiteY6" fmla="*/ 338735 h 1052326"/>
              <a:gd name="connsiteX7" fmla="*/ 321161 w 321264"/>
              <a:gd name="connsiteY7" fmla="*/ 242140 h 1052326"/>
              <a:gd name="connsiteX8" fmla="*/ 192910 w 321264"/>
              <a:gd name="connsiteY8" fmla="*/ 274918 h 1052326"/>
              <a:gd name="connsiteX9" fmla="*/ 159848 w 321264"/>
              <a:gd name="connsiteY9" fmla="*/ 54583 h 1052326"/>
              <a:gd name="connsiteX10" fmla="*/ 115168 w 321264"/>
              <a:gd name="connsiteY10" fmla="*/ 8049 h 1052326"/>
              <a:gd name="connsiteX0" fmla="*/ 134218 w 321264"/>
              <a:gd name="connsiteY0" fmla="*/ 29223 h 1021113"/>
              <a:gd name="connsiteX1" fmla="*/ 147246 w 321264"/>
              <a:gd name="connsiteY1" fmla="*/ 235580 h 1021113"/>
              <a:gd name="connsiteX2" fmla="*/ 0 w 321264"/>
              <a:gd name="connsiteY2" fmla="*/ 196584 h 1021113"/>
              <a:gd name="connsiteX3" fmla="*/ 138057 w 321264"/>
              <a:gd name="connsiteY3" fmla="*/ 295644 h 1021113"/>
              <a:gd name="connsiteX4" fmla="*/ 192293 w 321264"/>
              <a:gd name="connsiteY4" fmla="*/ 1021113 h 1021113"/>
              <a:gd name="connsiteX5" fmla="*/ 225463 w 321264"/>
              <a:gd name="connsiteY5" fmla="*/ 1017527 h 1021113"/>
              <a:gd name="connsiteX6" fmla="*/ 184897 w 321264"/>
              <a:gd name="connsiteY6" fmla="*/ 307522 h 1021113"/>
              <a:gd name="connsiteX7" fmla="*/ 321161 w 321264"/>
              <a:gd name="connsiteY7" fmla="*/ 210927 h 1021113"/>
              <a:gd name="connsiteX8" fmla="*/ 192910 w 321264"/>
              <a:gd name="connsiteY8" fmla="*/ 243705 h 1021113"/>
              <a:gd name="connsiteX9" fmla="*/ 159848 w 321264"/>
              <a:gd name="connsiteY9" fmla="*/ 23370 h 1021113"/>
              <a:gd name="connsiteX10" fmla="*/ 134218 w 321264"/>
              <a:gd name="connsiteY10" fmla="*/ 29223 h 1021113"/>
              <a:gd name="connsiteX0" fmla="*/ 134218 w 321264"/>
              <a:gd name="connsiteY0" fmla="*/ 29211 h 1021101"/>
              <a:gd name="connsiteX1" fmla="*/ 147246 w 321264"/>
              <a:gd name="connsiteY1" fmla="*/ 235568 h 1021101"/>
              <a:gd name="connsiteX2" fmla="*/ 0 w 321264"/>
              <a:gd name="connsiteY2" fmla="*/ 196572 h 1021101"/>
              <a:gd name="connsiteX3" fmla="*/ 138057 w 321264"/>
              <a:gd name="connsiteY3" fmla="*/ 295632 h 1021101"/>
              <a:gd name="connsiteX4" fmla="*/ 192293 w 321264"/>
              <a:gd name="connsiteY4" fmla="*/ 1021101 h 1021101"/>
              <a:gd name="connsiteX5" fmla="*/ 225463 w 321264"/>
              <a:gd name="connsiteY5" fmla="*/ 1017515 h 1021101"/>
              <a:gd name="connsiteX6" fmla="*/ 184897 w 321264"/>
              <a:gd name="connsiteY6" fmla="*/ 307510 h 1021101"/>
              <a:gd name="connsiteX7" fmla="*/ 321161 w 321264"/>
              <a:gd name="connsiteY7" fmla="*/ 210915 h 1021101"/>
              <a:gd name="connsiteX8" fmla="*/ 192910 w 321264"/>
              <a:gd name="connsiteY8" fmla="*/ 243693 h 1021101"/>
              <a:gd name="connsiteX9" fmla="*/ 159848 w 321264"/>
              <a:gd name="connsiteY9" fmla="*/ 23358 h 1021101"/>
              <a:gd name="connsiteX10" fmla="*/ 134218 w 321264"/>
              <a:gd name="connsiteY10" fmla="*/ 29211 h 1021101"/>
              <a:gd name="connsiteX0" fmla="*/ 134218 w 321264"/>
              <a:gd name="connsiteY0" fmla="*/ 5853 h 997743"/>
              <a:gd name="connsiteX1" fmla="*/ 147246 w 321264"/>
              <a:gd name="connsiteY1" fmla="*/ 212210 h 997743"/>
              <a:gd name="connsiteX2" fmla="*/ 0 w 321264"/>
              <a:gd name="connsiteY2" fmla="*/ 173214 h 997743"/>
              <a:gd name="connsiteX3" fmla="*/ 138057 w 321264"/>
              <a:gd name="connsiteY3" fmla="*/ 272274 h 997743"/>
              <a:gd name="connsiteX4" fmla="*/ 192293 w 321264"/>
              <a:gd name="connsiteY4" fmla="*/ 997743 h 997743"/>
              <a:gd name="connsiteX5" fmla="*/ 225463 w 321264"/>
              <a:gd name="connsiteY5" fmla="*/ 994157 h 997743"/>
              <a:gd name="connsiteX6" fmla="*/ 184897 w 321264"/>
              <a:gd name="connsiteY6" fmla="*/ 284152 h 997743"/>
              <a:gd name="connsiteX7" fmla="*/ 321161 w 321264"/>
              <a:gd name="connsiteY7" fmla="*/ 187557 h 997743"/>
              <a:gd name="connsiteX8" fmla="*/ 192910 w 321264"/>
              <a:gd name="connsiteY8" fmla="*/ 220335 h 997743"/>
              <a:gd name="connsiteX9" fmla="*/ 159848 w 321264"/>
              <a:gd name="connsiteY9" fmla="*/ 0 h 997743"/>
              <a:gd name="connsiteX10" fmla="*/ 134218 w 321264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0135 w 321247"/>
              <a:gd name="connsiteY6" fmla="*/ 286726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0 w 187029"/>
              <a:gd name="connsiteY0" fmla="*/ 15571 h 1007461"/>
              <a:gd name="connsiteX1" fmla="*/ 13028 w 187029"/>
              <a:gd name="connsiteY1" fmla="*/ 221928 h 1007461"/>
              <a:gd name="connsiteX2" fmla="*/ 15745 w 187029"/>
              <a:gd name="connsiteY2" fmla="*/ 279611 h 1007461"/>
              <a:gd name="connsiteX3" fmla="*/ 58075 w 187029"/>
              <a:gd name="connsiteY3" fmla="*/ 1007461 h 1007461"/>
              <a:gd name="connsiteX4" fmla="*/ 91245 w 187029"/>
              <a:gd name="connsiteY4" fmla="*/ 1003875 h 1007461"/>
              <a:gd name="connsiteX5" fmla="*/ 45917 w 187029"/>
              <a:gd name="connsiteY5" fmla="*/ 286726 h 1007461"/>
              <a:gd name="connsiteX6" fmla="*/ 186943 w 187029"/>
              <a:gd name="connsiteY6" fmla="*/ 197275 h 1007461"/>
              <a:gd name="connsiteX7" fmla="*/ 44405 w 187029"/>
              <a:gd name="connsiteY7" fmla="*/ 234815 h 1007461"/>
              <a:gd name="connsiteX8" fmla="*/ 30393 w 187029"/>
              <a:gd name="connsiteY8" fmla="*/ 14481 h 1007461"/>
              <a:gd name="connsiteX9" fmla="*/ 0 w 187029"/>
              <a:gd name="connsiteY9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44405 w 91245"/>
              <a:gd name="connsiteY6" fmla="*/ 234815 h 1007461"/>
              <a:gd name="connsiteX7" fmla="*/ 30393 w 91245"/>
              <a:gd name="connsiteY7" fmla="*/ 14481 h 1007461"/>
              <a:gd name="connsiteX8" fmla="*/ 0 w 91245"/>
              <a:gd name="connsiteY8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30393 w 91245"/>
              <a:gd name="connsiteY6" fmla="*/ 14481 h 1007461"/>
              <a:gd name="connsiteX7" fmla="*/ 0 w 91245"/>
              <a:gd name="connsiteY7" fmla="*/ 15571 h 1007461"/>
              <a:gd name="connsiteX0" fmla="*/ 0 w 91245"/>
              <a:gd name="connsiteY0" fmla="*/ 15571 h 1007461"/>
              <a:gd name="connsiteX1" fmla="*/ 15745 w 91245"/>
              <a:gd name="connsiteY1" fmla="*/ 279611 h 1007461"/>
              <a:gd name="connsiteX2" fmla="*/ 58075 w 91245"/>
              <a:gd name="connsiteY2" fmla="*/ 1007461 h 1007461"/>
              <a:gd name="connsiteX3" fmla="*/ 91245 w 91245"/>
              <a:gd name="connsiteY3" fmla="*/ 1003875 h 1007461"/>
              <a:gd name="connsiteX4" fmla="*/ 45917 w 91245"/>
              <a:gd name="connsiteY4" fmla="*/ 286726 h 1007461"/>
              <a:gd name="connsiteX5" fmla="*/ 30393 w 91245"/>
              <a:gd name="connsiteY5" fmla="*/ 14481 h 1007461"/>
              <a:gd name="connsiteX6" fmla="*/ 0 w 91245"/>
              <a:gd name="connsiteY6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45917 w 91245"/>
              <a:gd name="connsiteY3" fmla="*/ 286726 h 1007461"/>
              <a:gd name="connsiteX4" fmla="*/ 30393 w 91245"/>
              <a:gd name="connsiteY4" fmla="*/ 14481 h 1007461"/>
              <a:gd name="connsiteX5" fmla="*/ 0 w 91245"/>
              <a:gd name="connsiteY5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30393 w 91245"/>
              <a:gd name="connsiteY3" fmla="*/ 14481 h 1007461"/>
              <a:gd name="connsiteX4" fmla="*/ 0 w 91245"/>
              <a:gd name="connsiteY4" fmla="*/ 15571 h 100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45" h="1007461">
                <a:moveTo>
                  <a:pt x="0" y="15571"/>
                </a:moveTo>
                <a:lnTo>
                  <a:pt x="58075" y="1007461"/>
                </a:lnTo>
                <a:lnTo>
                  <a:pt x="91245" y="1003875"/>
                </a:lnTo>
                <a:lnTo>
                  <a:pt x="30393" y="14481"/>
                </a:lnTo>
                <a:cubicBezTo>
                  <a:pt x="20262" y="14844"/>
                  <a:pt x="2894" y="-19004"/>
                  <a:pt x="0" y="15571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9" name="Полилиния 5"/>
          <p:cNvSpPr>
            <a:spLocks noEditPoints="1"/>
          </p:cNvSpPr>
          <p:nvPr/>
        </p:nvSpPr>
        <p:spPr bwMode="auto">
          <a:xfrm flipH="1">
            <a:off x="11305028" y="5124451"/>
            <a:ext cx="551852" cy="45161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1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0" name="Полилиния 5"/>
          <p:cNvSpPr>
            <a:spLocks noEditPoints="1"/>
          </p:cNvSpPr>
          <p:nvPr/>
        </p:nvSpPr>
        <p:spPr bwMode="auto">
          <a:xfrm flipH="1">
            <a:off x="11305028" y="5124451"/>
            <a:ext cx="551852" cy="45161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4" name="Полилиния 23"/>
          <p:cNvSpPr/>
          <p:nvPr/>
        </p:nvSpPr>
        <p:spPr bwMode="white">
          <a:xfrm>
            <a:off x="1" y="3816253"/>
            <a:ext cx="1639369" cy="1750780"/>
          </a:xfrm>
          <a:custGeom>
            <a:avLst/>
            <a:gdLst>
              <a:gd name="connsiteX0" fmla="*/ 0 w 1639369"/>
              <a:gd name="connsiteY0" fmla="*/ 0 h 1750780"/>
              <a:gd name="connsiteX1" fmla="*/ 43408 w 1639369"/>
              <a:gd name="connsiteY1" fmla="*/ 23610 h 1750780"/>
              <a:gd name="connsiteX2" fmla="*/ 163266 w 1639369"/>
              <a:gd name="connsiteY2" fmla="*/ 178718 h 1750780"/>
              <a:gd name="connsiteX3" fmla="*/ 1231254 w 1639369"/>
              <a:gd name="connsiteY3" fmla="*/ 538714 h 1750780"/>
              <a:gd name="connsiteX4" fmla="*/ 871258 w 1639369"/>
              <a:gd name="connsiteY4" fmla="*/ 1534703 h 1750780"/>
              <a:gd name="connsiteX5" fmla="*/ 23721 w 1639369"/>
              <a:gd name="connsiteY5" fmla="*/ 1596718 h 1750780"/>
              <a:gd name="connsiteX6" fmla="*/ 0 w 1639369"/>
              <a:gd name="connsiteY6" fmla="*/ 1566554 h 175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9369" h="1750780">
                <a:moveTo>
                  <a:pt x="0" y="0"/>
                </a:moveTo>
                <a:lnTo>
                  <a:pt x="43408" y="23610"/>
                </a:lnTo>
                <a:cubicBezTo>
                  <a:pt x="93767" y="60219"/>
                  <a:pt x="135266" y="111219"/>
                  <a:pt x="163266" y="178718"/>
                </a:cubicBezTo>
                <a:cubicBezTo>
                  <a:pt x="729260" y="-187278"/>
                  <a:pt x="1281254" y="152718"/>
                  <a:pt x="1231254" y="538714"/>
                </a:cubicBezTo>
                <a:cubicBezTo>
                  <a:pt x="1925246" y="572714"/>
                  <a:pt x="1687249" y="1860699"/>
                  <a:pt x="871258" y="1534703"/>
                </a:cubicBezTo>
                <a:cubicBezTo>
                  <a:pt x="724260" y="1755201"/>
                  <a:pt x="264890" y="1856262"/>
                  <a:pt x="23721" y="1596718"/>
                </a:cubicBezTo>
                <a:lnTo>
                  <a:pt x="0" y="15665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Полилиния 22"/>
          <p:cNvSpPr>
            <a:spLocks/>
          </p:cNvSpPr>
          <p:nvPr/>
        </p:nvSpPr>
        <p:spPr bwMode="auto">
          <a:xfrm rot="384198">
            <a:off x="781337" y="5136151"/>
            <a:ext cx="173375" cy="1246007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  <a:gd name="connsiteX0" fmla="*/ 5882 w 10000"/>
              <a:gd name="connsiteY0" fmla="*/ 3788 h 9964"/>
              <a:gd name="connsiteX1" fmla="*/ 5882 w 10000"/>
              <a:gd name="connsiteY1" fmla="*/ 2989 h 9964"/>
              <a:gd name="connsiteX2" fmla="*/ 9216 w 10000"/>
              <a:gd name="connsiteY2" fmla="*/ 2443 h 9964"/>
              <a:gd name="connsiteX3" fmla="*/ 6078 w 10000"/>
              <a:gd name="connsiteY3" fmla="*/ 1855 h 9964"/>
              <a:gd name="connsiteX4" fmla="*/ 6275 w 10000"/>
              <a:gd name="connsiteY4" fmla="*/ 1098 h 9964"/>
              <a:gd name="connsiteX5" fmla="*/ 9216 w 10000"/>
              <a:gd name="connsiteY5" fmla="*/ 636 h 9964"/>
              <a:gd name="connsiteX6" fmla="*/ 6667 w 10000"/>
              <a:gd name="connsiteY6" fmla="*/ 6 h 9964"/>
              <a:gd name="connsiteX7" fmla="*/ 3333 w 10000"/>
              <a:gd name="connsiteY7" fmla="*/ 468 h 9964"/>
              <a:gd name="connsiteX8" fmla="*/ 5490 w 10000"/>
              <a:gd name="connsiteY8" fmla="*/ 1056 h 9964"/>
              <a:gd name="connsiteX9" fmla="*/ 5098 w 10000"/>
              <a:gd name="connsiteY9" fmla="*/ 1855 h 9964"/>
              <a:gd name="connsiteX10" fmla="*/ 1373 w 10000"/>
              <a:gd name="connsiteY10" fmla="*/ 2401 h 9964"/>
              <a:gd name="connsiteX11" fmla="*/ 4902 w 10000"/>
              <a:gd name="connsiteY11" fmla="*/ 2989 h 9964"/>
              <a:gd name="connsiteX12" fmla="*/ 4902 w 10000"/>
              <a:gd name="connsiteY12" fmla="*/ 3788 h 9964"/>
              <a:gd name="connsiteX13" fmla="*/ 4614 w 10000"/>
              <a:gd name="connsiteY13" fmla="*/ 4470 h 9964"/>
              <a:gd name="connsiteX14" fmla="*/ 0 w 10000"/>
              <a:gd name="connsiteY14" fmla="*/ 4502 h 9964"/>
              <a:gd name="connsiteX15" fmla="*/ 5098 w 10000"/>
              <a:gd name="connsiteY15" fmla="*/ 5048 h 9964"/>
              <a:gd name="connsiteX16" fmla="*/ 5294 w 10000"/>
              <a:gd name="connsiteY16" fmla="*/ 5048 h 9964"/>
              <a:gd name="connsiteX17" fmla="*/ 7843 w 10000"/>
              <a:gd name="connsiteY17" fmla="*/ 9964 h 9964"/>
              <a:gd name="connsiteX18" fmla="*/ 8824 w 10000"/>
              <a:gd name="connsiteY18" fmla="*/ 9922 h 9964"/>
              <a:gd name="connsiteX19" fmla="*/ 6275 w 10000"/>
              <a:gd name="connsiteY19" fmla="*/ 5048 h 9964"/>
              <a:gd name="connsiteX20" fmla="*/ 10000 w 10000"/>
              <a:gd name="connsiteY20" fmla="*/ 4376 h 9964"/>
              <a:gd name="connsiteX21" fmla="*/ 5882 w 10000"/>
              <a:gd name="connsiteY21" fmla="*/ 3788 h 9964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143"/>
              <a:gd name="connsiteY0" fmla="*/ 4545 h 10000"/>
              <a:gd name="connsiteX1" fmla="*/ 5882 w 10143"/>
              <a:gd name="connsiteY1" fmla="*/ 3000 h 10000"/>
              <a:gd name="connsiteX2" fmla="*/ 9216 w 10143"/>
              <a:gd name="connsiteY2" fmla="*/ 2452 h 10000"/>
              <a:gd name="connsiteX3" fmla="*/ 6078 w 10143"/>
              <a:gd name="connsiteY3" fmla="*/ 1862 h 10000"/>
              <a:gd name="connsiteX4" fmla="*/ 6275 w 10143"/>
              <a:gd name="connsiteY4" fmla="*/ 1102 h 10000"/>
              <a:gd name="connsiteX5" fmla="*/ 9216 w 10143"/>
              <a:gd name="connsiteY5" fmla="*/ 638 h 10000"/>
              <a:gd name="connsiteX6" fmla="*/ 6667 w 10143"/>
              <a:gd name="connsiteY6" fmla="*/ 6 h 10000"/>
              <a:gd name="connsiteX7" fmla="*/ 3333 w 10143"/>
              <a:gd name="connsiteY7" fmla="*/ 470 h 10000"/>
              <a:gd name="connsiteX8" fmla="*/ 5490 w 10143"/>
              <a:gd name="connsiteY8" fmla="*/ 1060 h 10000"/>
              <a:gd name="connsiteX9" fmla="*/ 5098 w 10143"/>
              <a:gd name="connsiteY9" fmla="*/ 1862 h 10000"/>
              <a:gd name="connsiteX10" fmla="*/ 1373 w 10143"/>
              <a:gd name="connsiteY10" fmla="*/ 2410 h 10000"/>
              <a:gd name="connsiteX11" fmla="*/ 4902 w 10143"/>
              <a:gd name="connsiteY11" fmla="*/ 3000 h 10000"/>
              <a:gd name="connsiteX12" fmla="*/ 4902 w 10143"/>
              <a:gd name="connsiteY12" fmla="*/ 3802 h 10000"/>
              <a:gd name="connsiteX13" fmla="*/ 4614 w 10143"/>
              <a:gd name="connsiteY13" fmla="*/ 4486 h 10000"/>
              <a:gd name="connsiteX14" fmla="*/ 0 w 10143"/>
              <a:gd name="connsiteY14" fmla="*/ 4518 h 10000"/>
              <a:gd name="connsiteX15" fmla="*/ 5098 w 10143"/>
              <a:gd name="connsiteY15" fmla="*/ 5066 h 10000"/>
              <a:gd name="connsiteX16" fmla="*/ 5294 w 10143"/>
              <a:gd name="connsiteY16" fmla="*/ 5066 h 10000"/>
              <a:gd name="connsiteX17" fmla="*/ 7843 w 10143"/>
              <a:gd name="connsiteY17" fmla="*/ 10000 h 10000"/>
              <a:gd name="connsiteX18" fmla="*/ 8824 w 10143"/>
              <a:gd name="connsiteY18" fmla="*/ 9958 h 10000"/>
              <a:gd name="connsiteX19" fmla="*/ 6275 w 10143"/>
              <a:gd name="connsiteY19" fmla="*/ 5066 h 10000"/>
              <a:gd name="connsiteX20" fmla="*/ 10000 w 10143"/>
              <a:gd name="connsiteY20" fmla="*/ 4392 h 10000"/>
              <a:gd name="connsiteX21" fmla="*/ 5882 w 10143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505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467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505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467 h 10000"/>
              <a:gd name="connsiteX0" fmla="*/ 5330 w 9448"/>
              <a:gd name="connsiteY0" fmla="*/ 4467 h 10000"/>
              <a:gd name="connsiteX1" fmla="*/ 5330 w 9448"/>
              <a:gd name="connsiteY1" fmla="*/ 3000 h 10000"/>
              <a:gd name="connsiteX2" fmla="*/ 8664 w 9448"/>
              <a:gd name="connsiteY2" fmla="*/ 2452 h 10000"/>
              <a:gd name="connsiteX3" fmla="*/ 5526 w 9448"/>
              <a:gd name="connsiteY3" fmla="*/ 1862 h 10000"/>
              <a:gd name="connsiteX4" fmla="*/ 5723 w 9448"/>
              <a:gd name="connsiteY4" fmla="*/ 1102 h 10000"/>
              <a:gd name="connsiteX5" fmla="*/ 8664 w 9448"/>
              <a:gd name="connsiteY5" fmla="*/ 638 h 10000"/>
              <a:gd name="connsiteX6" fmla="*/ 6115 w 9448"/>
              <a:gd name="connsiteY6" fmla="*/ 6 h 10000"/>
              <a:gd name="connsiteX7" fmla="*/ 2781 w 9448"/>
              <a:gd name="connsiteY7" fmla="*/ 470 h 10000"/>
              <a:gd name="connsiteX8" fmla="*/ 4938 w 9448"/>
              <a:gd name="connsiteY8" fmla="*/ 1060 h 10000"/>
              <a:gd name="connsiteX9" fmla="*/ 4546 w 9448"/>
              <a:gd name="connsiteY9" fmla="*/ 1862 h 10000"/>
              <a:gd name="connsiteX10" fmla="*/ 821 w 9448"/>
              <a:gd name="connsiteY10" fmla="*/ 2410 h 10000"/>
              <a:gd name="connsiteX11" fmla="*/ 4350 w 9448"/>
              <a:gd name="connsiteY11" fmla="*/ 3000 h 10000"/>
              <a:gd name="connsiteX12" fmla="*/ 4350 w 9448"/>
              <a:gd name="connsiteY12" fmla="*/ 3802 h 10000"/>
              <a:gd name="connsiteX13" fmla="*/ 4522 w 9448"/>
              <a:gd name="connsiteY13" fmla="*/ 4505 h 10000"/>
              <a:gd name="connsiteX14" fmla="*/ 0 w 9448"/>
              <a:gd name="connsiteY14" fmla="*/ 4538 h 10000"/>
              <a:gd name="connsiteX15" fmla="*/ 4546 w 9448"/>
              <a:gd name="connsiteY15" fmla="*/ 5066 h 10000"/>
              <a:gd name="connsiteX16" fmla="*/ 4742 w 9448"/>
              <a:gd name="connsiteY16" fmla="*/ 5066 h 10000"/>
              <a:gd name="connsiteX17" fmla="*/ 7291 w 9448"/>
              <a:gd name="connsiteY17" fmla="*/ 10000 h 10000"/>
              <a:gd name="connsiteX18" fmla="*/ 8272 w 9448"/>
              <a:gd name="connsiteY18" fmla="*/ 9958 h 10000"/>
              <a:gd name="connsiteX19" fmla="*/ 5723 w 9448"/>
              <a:gd name="connsiteY19" fmla="*/ 5066 h 10000"/>
              <a:gd name="connsiteX20" fmla="*/ 9448 w 9448"/>
              <a:gd name="connsiteY20" fmla="*/ 4392 h 10000"/>
              <a:gd name="connsiteX21" fmla="*/ 5330 w 9448"/>
              <a:gd name="connsiteY21" fmla="*/ 4467 h 10000"/>
              <a:gd name="connsiteX0" fmla="*/ 5641 w 9192"/>
              <a:gd name="connsiteY0" fmla="*/ 4467 h 10000"/>
              <a:gd name="connsiteX1" fmla="*/ 5641 w 9192"/>
              <a:gd name="connsiteY1" fmla="*/ 3000 h 10000"/>
              <a:gd name="connsiteX2" fmla="*/ 9170 w 9192"/>
              <a:gd name="connsiteY2" fmla="*/ 2452 h 10000"/>
              <a:gd name="connsiteX3" fmla="*/ 5849 w 9192"/>
              <a:gd name="connsiteY3" fmla="*/ 1862 h 10000"/>
              <a:gd name="connsiteX4" fmla="*/ 6057 w 9192"/>
              <a:gd name="connsiteY4" fmla="*/ 1102 h 10000"/>
              <a:gd name="connsiteX5" fmla="*/ 9170 w 9192"/>
              <a:gd name="connsiteY5" fmla="*/ 638 h 10000"/>
              <a:gd name="connsiteX6" fmla="*/ 6472 w 9192"/>
              <a:gd name="connsiteY6" fmla="*/ 6 h 10000"/>
              <a:gd name="connsiteX7" fmla="*/ 2943 w 9192"/>
              <a:gd name="connsiteY7" fmla="*/ 470 h 10000"/>
              <a:gd name="connsiteX8" fmla="*/ 5227 w 9192"/>
              <a:gd name="connsiteY8" fmla="*/ 1060 h 10000"/>
              <a:gd name="connsiteX9" fmla="*/ 4812 w 9192"/>
              <a:gd name="connsiteY9" fmla="*/ 1862 h 10000"/>
              <a:gd name="connsiteX10" fmla="*/ 869 w 9192"/>
              <a:gd name="connsiteY10" fmla="*/ 2410 h 10000"/>
              <a:gd name="connsiteX11" fmla="*/ 4604 w 9192"/>
              <a:gd name="connsiteY11" fmla="*/ 3000 h 10000"/>
              <a:gd name="connsiteX12" fmla="*/ 4604 w 9192"/>
              <a:gd name="connsiteY12" fmla="*/ 3802 h 10000"/>
              <a:gd name="connsiteX13" fmla="*/ 4786 w 9192"/>
              <a:gd name="connsiteY13" fmla="*/ 4505 h 10000"/>
              <a:gd name="connsiteX14" fmla="*/ 0 w 9192"/>
              <a:gd name="connsiteY14" fmla="*/ 4538 h 10000"/>
              <a:gd name="connsiteX15" fmla="*/ 4812 w 9192"/>
              <a:gd name="connsiteY15" fmla="*/ 5066 h 10000"/>
              <a:gd name="connsiteX16" fmla="*/ 5019 w 9192"/>
              <a:gd name="connsiteY16" fmla="*/ 5066 h 10000"/>
              <a:gd name="connsiteX17" fmla="*/ 7717 w 9192"/>
              <a:gd name="connsiteY17" fmla="*/ 10000 h 10000"/>
              <a:gd name="connsiteX18" fmla="*/ 8755 w 9192"/>
              <a:gd name="connsiteY18" fmla="*/ 9958 h 10000"/>
              <a:gd name="connsiteX19" fmla="*/ 6057 w 9192"/>
              <a:gd name="connsiteY19" fmla="*/ 5066 h 10000"/>
              <a:gd name="connsiteX20" fmla="*/ 9123 w 9192"/>
              <a:gd name="connsiteY20" fmla="*/ 4587 h 10000"/>
              <a:gd name="connsiteX21" fmla="*/ 5641 w 9192"/>
              <a:gd name="connsiteY21" fmla="*/ 4467 h 10000"/>
              <a:gd name="connsiteX0" fmla="*/ 6137 w 10000"/>
              <a:gd name="connsiteY0" fmla="*/ 4467 h 10000"/>
              <a:gd name="connsiteX1" fmla="*/ 6137 w 10000"/>
              <a:gd name="connsiteY1" fmla="*/ 3000 h 10000"/>
              <a:gd name="connsiteX2" fmla="*/ 9976 w 10000"/>
              <a:gd name="connsiteY2" fmla="*/ 2452 h 10000"/>
              <a:gd name="connsiteX3" fmla="*/ 6363 w 10000"/>
              <a:gd name="connsiteY3" fmla="*/ 1862 h 10000"/>
              <a:gd name="connsiteX4" fmla="*/ 6589 w 10000"/>
              <a:gd name="connsiteY4" fmla="*/ 1102 h 10000"/>
              <a:gd name="connsiteX5" fmla="*/ 9976 w 10000"/>
              <a:gd name="connsiteY5" fmla="*/ 638 h 10000"/>
              <a:gd name="connsiteX6" fmla="*/ 7041 w 10000"/>
              <a:gd name="connsiteY6" fmla="*/ 6 h 10000"/>
              <a:gd name="connsiteX7" fmla="*/ 3202 w 10000"/>
              <a:gd name="connsiteY7" fmla="*/ 470 h 10000"/>
              <a:gd name="connsiteX8" fmla="*/ 5686 w 10000"/>
              <a:gd name="connsiteY8" fmla="*/ 1060 h 10000"/>
              <a:gd name="connsiteX9" fmla="*/ 5235 w 10000"/>
              <a:gd name="connsiteY9" fmla="*/ 1862 h 10000"/>
              <a:gd name="connsiteX10" fmla="*/ 945 w 10000"/>
              <a:gd name="connsiteY10" fmla="*/ 2410 h 10000"/>
              <a:gd name="connsiteX11" fmla="*/ 5009 w 10000"/>
              <a:gd name="connsiteY11" fmla="*/ 3000 h 10000"/>
              <a:gd name="connsiteX12" fmla="*/ 5009 w 10000"/>
              <a:gd name="connsiteY12" fmla="*/ 3802 h 10000"/>
              <a:gd name="connsiteX13" fmla="*/ 5207 w 10000"/>
              <a:gd name="connsiteY13" fmla="*/ 4505 h 10000"/>
              <a:gd name="connsiteX14" fmla="*/ 0 w 10000"/>
              <a:gd name="connsiteY14" fmla="*/ 4538 h 10000"/>
              <a:gd name="connsiteX15" fmla="*/ 5235 w 10000"/>
              <a:gd name="connsiteY15" fmla="*/ 5066 h 10000"/>
              <a:gd name="connsiteX16" fmla="*/ 5460 w 10000"/>
              <a:gd name="connsiteY16" fmla="*/ 5066 h 10000"/>
              <a:gd name="connsiteX17" fmla="*/ 8395 w 10000"/>
              <a:gd name="connsiteY17" fmla="*/ 10000 h 10000"/>
              <a:gd name="connsiteX18" fmla="*/ 9525 w 10000"/>
              <a:gd name="connsiteY18" fmla="*/ 9958 h 10000"/>
              <a:gd name="connsiteX19" fmla="*/ 6589 w 10000"/>
              <a:gd name="connsiteY19" fmla="*/ 5066 h 10000"/>
              <a:gd name="connsiteX20" fmla="*/ 9925 w 10000"/>
              <a:gd name="connsiteY20" fmla="*/ 4587 h 10000"/>
              <a:gd name="connsiteX21" fmla="*/ 6137 w 10000"/>
              <a:gd name="connsiteY21" fmla="*/ 4467 h 10000"/>
              <a:gd name="connsiteX0" fmla="*/ 5192 w 9055"/>
              <a:gd name="connsiteY0" fmla="*/ 4467 h 10000"/>
              <a:gd name="connsiteX1" fmla="*/ 5192 w 9055"/>
              <a:gd name="connsiteY1" fmla="*/ 3000 h 10000"/>
              <a:gd name="connsiteX2" fmla="*/ 9031 w 9055"/>
              <a:gd name="connsiteY2" fmla="*/ 2452 h 10000"/>
              <a:gd name="connsiteX3" fmla="*/ 5418 w 9055"/>
              <a:gd name="connsiteY3" fmla="*/ 1862 h 10000"/>
              <a:gd name="connsiteX4" fmla="*/ 5644 w 9055"/>
              <a:gd name="connsiteY4" fmla="*/ 1102 h 10000"/>
              <a:gd name="connsiteX5" fmla="*/ 9031 w 9055"/>
              <a:gd name="connsiteY5" fmla="*/ 638 h 10000"/>
              <a:gd name="connsiteX6" fmla="*/ 6096 w 9055"/>
              <a:gd name="connsiteY6" fmla="*/ 6 h 10000"/>
              <a:gd name="connsiteX7" fmla="*/ 2257 w 9055"/>
              <a:gd name="connsiteY7" fmla="*/ 470 h 10000"/>
              <a:gd name="connsiteX8" fmla="*/ 4741 w 9055"/>
              <a:gd name="connsiteY8" fmla="*/ 1060 h 10000"/>
              <a:gd name="connsiteX9" fmla="*/ 4290 w 9055"/>
              <a:gd name="connsiteY9" fmla="*/ 1862 h 10000"/>
              <a:gd name="connsiteX10" fmla="*/ 0 w 9055"/>
              <a:gd name="connsiteY10" fmla="*/ 2410 h 10000"/>
              <a:gd name="connsiteX11" fmla="*/ 4064 w 9055"/>
              <a:gd name="connsiteY11" fmla="*/ 3000 h 10000"/>
              <a:gd name="connsiteX12" fmla="*/ 4064 w 9055"/>
              <a:gd name="connsiteY12" fmla="*/ 3802 h 10000"/>
              <a:gd name="connsiteX13" fmla="*/ 4262 w 9055"/>
              <a:gd name="connsiteY13" fmla="*/ 4505 h 10000"/>
              <a:gd name="connsiteX14" fmla="*/ 327 w 9055"/>
              <a:gd name="connsiteY14" fmla="*/ 4558 h 10000"/>
              <a:gd name="connsiteX15" fmla="*/ 4290 w 9055"/>
              <a:gd name="connsiteY15" fmla="*/ 5066 h 10000"/>
              <a:gd name="connsiteX16" fmla="*/ 4515 w 9055"/>
              <a:gd name="connsiteY16" fmla="*/ 5066 h 10000"/>
              <a:gd name="connsiteX17" fmla="*/ 7450 w 9055"/>
              <a:gd name="connsiteY17" fmla="*/ 10000 h 10000"/>
              <a:gd name="connsiteX18" fmla="*/ 8580 w 9055"/>
              <a:gd name="connsiteY18" fmla="*/ 9958 h 10000"/>
              <a:gd name="connsiteX19" fmla="*/ 5644 w 9055"/>
              <a:gd name="connsiteY19" fmla="*/ 5066 h 10000"/>
              <a:gd name="connsiteX20" fmla="*/ 8980 w 9055"/>
              <a:gd name="connsiteY20" fmla="*/ 4587 h 10000"/>
              <a:gd name="connsiteX21" fmla="*/ 5192 w 9055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488 w 10000"/>
              <a:gd name="connsiteY12" fmla="*/ 3802 h 10000"/>
              <a:gd name="connsiteX13" fmla="*/ 4707 w 10000"/>
              <a:gd name="connsiteY13" fmla="*/ 4505 h 10000"/>
              <a:gd name="connsiteX14" fmla="*/ 361 w 10000"/>
              <a:gd name="connsiteY14" fmla="*/ 4558 h 10000"/>
              <a:gd name="connsiteX15" fmla="*/ 4738 w 10000"/>
              <a:gd name="connsiteY15" fmla="*/ 5066 h 10000"/>
              <a:gd name="connsiteX16" fmla="*/ 4986 w 10000"/>
              <a:gd name="connsiteY16" fmla="*/ 5066 h 10000"/>
              <a:gd name="connsiteX17" fmla="*/ 8227 w 10000"/>
              <a:gd name="connsiteY17" fmla="*/ 10000 h 10000"/>
              <a:gd name="connsiteX18" fmla="*/ 9475 w 10000"/>
              <a:gd name="connsiteY18" fmla="*/ 9958 h 10000"/>
              <a:gd name="connsiteX19" fmla="*/ 6233 w 10000"/>
              <a:gd name="connsiteY19" fmla="*/ 5066 h 10000"/>
              <a:gd name="connsiteX20" fmla="*/ 9917 w 10000"/>
              <a:gd name="connsiteY20" fmla="*/ 4587 h 10000"/>
              <a:gd name="connsiteX21" fmla="*/ 5734 w 10000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488 w 10000"/>
              <a:gd name="connsiteY12" fmla="*/ 3802 h 10000"/>
              <a:gd name="connsiteX13" fmla="*/ 4707 w 10000"/>
              <a:gd name="connsiteY13" fmla="*/ 4505 h 10000"/>
              <a:gd name="connsiteX14" fmla="*/ 361 w 10000"/>
              <a:gd name="connsiteY14" fmla="*/ 4558 h 10000"/>
              <a:gd name="connsiteX15" fmla="*/ 4738 w 10000"/>
              <a:gd name="connsiteY15" fmla="*/ 5066 h 10000"/>
              <a:gd name="connsiteX16" fmla="*/ 4986 w 10000"/>
              <a:gd name="connsiteY16" fmla="*/ 5066 h 10000"/>
              <a:gd name="connsiteX17" fmla="*/ 8227 w 10000"/>
              <a:gd name="connsiteY17" fmla="*/ 10000 h 10000"/>
              <a:gd name="connsiteX18" fmla="*/ 9475 w 10000"/>
              <a:gd name="connsiteY18" fmla="*/ 9958 h 10000"/>
              <a:gd name="connsiteX19" fmla="*/ 6233 w 10000"/>
              <a:gd name="connsiteY19" fmla="*/ 5066 h 10000"/>
              <a:gd name="connsiteX20" fmla="*/ 9917 w 10000"/>
              <a:gd name="connsiteY20" fmla="*/ 4587 h 10000"/>
              <a:gd name="connsiteX21" fmla="*/ 5734 w 10000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3933 w 10000"/>
              <a:gd name="connsiteY15" fmla="*/ 5359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7017 w 11283"/>
              <a:gd name="connsiteY0" fmla="*/ 4467 h 10000"/>
              <a:gd name="connsiteX1" fmla="*/ 7017 w 11283"/>
              <a:gd name="connsiteY1" fmla="*/ 3000 h 10000"/>
              <a:gd name="connsiteX2" fmla="*/ 11256 w 11283"/>
              <a:gd name="connsiteY2" fmla="*/ 2452 h 10000"/>
              <a:gd name="connsiteX3" fmla="*/ 7266 w 11283"/>
              <a:gd name="connsiteY3" fmla="*/ 1862 h 10000"/>
              <a:gd name="connsiteX4" fmla="*/ 7516 w 11283"/>
              <a:gd name="connsiteY4" fmla="*/ 1102 h 10000"/>
              <a:gd name="connsiteX5" fmla="*/ 11256 w 11283"/>
              <a:gd name="connsiteY5" fmla="*/ 638 h 10000"/>
              <a:gd name="connsiteX6" fmla="*/ 8015 w 11283"/>
              <a:gd name="connsiteY6" fmla="*/ 6 h 10000"/>
              <a:gd name="connsiteX7" fmla="*/ 3776 w 11283"/>
              <a:gd name="connsiteY7" fmla="*/ 470 h 10000"/>
              <a:gd name="connsiteX8" fmla="*/ 6519 w 11283"/>
              <a:gd name="connsiteY8" fmla="*/ 1060 h 10000"/>
              <a:gd name="connsiteX9" fmla="*/ 6021 w 11283"/>
              <a:gd name="connsiteY9" fmla="*/ 1862 h 10000"/>
              <a:gd name="connsiteX10" fmla="*/ 1283 w 11283"/>
              <a:gd name="connsiteY10" fmla="*/ 2410 h 10000"/>
              <a:gd name="connsiteX11" fmla="*/ 5771 w 11283"/>
              <a:gd name="connsiteY11" fmla="*/ 3000 h 10000"/>
              <a:gd name="connsiteX12" fmla="*/ 5990 w 11283"/>
              <a:gd name="connsiteY12" fmla="*/ 4505 h 10000"/>
              <a:gd name="connsiteX13" fmla="*/ 1644 w 11283"/>
              <a:gd name="connsiteY13" fmla="*/ 4558 h 10000"/>
              <a:gd name="connsiteX14" fmla="*/ 168 w 11283"/>
              <a:gd name="connsiteY14" fmla="*/ 5105 h 10000"/>
              <a:gd name="connsiteX15" fmla="*/ 5216 w 11283"/>
              <a:gd name="connsiteY15" fmla="*/ 5359 h 10000"/>
              <a:gd name="connsiteX16" fmla="*/ 9510 w 11283"/>
              <a:gd name="connsiteY16" fmla="*/ 10000 h 10000"/>
              <a:gd name="connsiteX17" fmla="*/ 10758 w 11283"/>
              <a:gd name="connsiteY17" fmla="*/ 9958 h 10000"/>
              <a:gd name="connsiteX18" fmla="*/ 7516 w 11283"/>
              <a:gd name="connsiteY18" fmla="*/ 5066 h 10000"/>
              <a:gd name="connsiteX19" fmla="*/ 11200 w 11283"/>
              <a:gd name="connsiteY19" fmla="*/ 4587 h 10000"/>
              <a:gd name="connsiteX20" fmla="*/ 7017 w 11283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3933 w 10000"/>
              <a:gd name="connsiteY14" fmla="*/ 5359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481 w 9747"/>
              <a:gd name="connsiteY0" fmla="*/ 4565 h 10000"/>
              <a:gd name="connsiteX1" fmla="*/ 5481 w 9747"/>
              <a:gd name="connsiteY1" fmla="*/ 3000 h 10000"/>
              <a:gd name="connsiteX2" fmla="*/ 9720 w 9747"/>
              <a:gd name="connsiteY2" fmla="*/ 2452 h 10000"/>
              <a:gd name="connsiteX3" fmla="*/ 5730 w 9747"/>
              <a:gd name="connsiteY3" fmla="*/ 1862 h 10000"/>
              <a:gd name="connsiteX4" fmla="*/ 5980 w 9747"/>
              <a:gd name="connsiteY4" fmla="*/ 1102 h 10000"/>
              <a:gd name="connsiteX5" fmla="*/ 9720 w 9747"/>
              <a:gd name="connsiteY5" fmla="*/ 638 h 10000"/>
              <a:gd name="connsiteX6" fmla="*/ 6479 w 9747"/>
              <a:gd name="connsiteY6" fmla="*/ 6 h 10000"/>
              <a:gd name="connsiteX7" fmla="*/ 2240 w 9747"/>
              <a:gd name="connsiteY7" fmla="*/ 470 h 10000"/>
              <a:gd name="connsiteX8" fmla="*/ 4983 w 9747"/>
              <a:gd name="connsiteY8" fmla="*/ 1060 h 10000"/>
              <a:gd name="connsiteX9" fmla="*/ 4485 w 9747"/>
              <a:gd name="connsiteY9" fmla="*/ 1862 h 10000"/>
              <a:gd name="connsiteX10" fmla="*/ 4235 w 9747"/>
              <a:gd name="connsiteY10" fmla="*/ 3000 h 10000"/>
              <a:gd name="connsiteX11" fmla="*/ 4571 w 9747"/>
              <a:gd name="connsiteY11" fmla="*/ 4642 h 10000"/>
              <a:gd name="connsiteX12" fmla="*/ 108 w 9747"/>
              <a:gd name="connsiteY12" fmla="*/ 4558 h 10000"/>
              <a:gd name="connsiteX13" fmla="*/ 3914 w 9747"/>
              <a:gd name="connsiteY13" fmla="*/ 5105 h 10000"/>
              <a:gd name="connsiteX14" fmla="*/ 7974 w 9747"/>
              <a:gd name="connsiteY14" fmla="*/ 10000 h 10000"/>
              <a:gd name="connsiteX15" fmla="*/ 9222 w 9747"/>
              <a:gd name="connsiteY15" fmla="*/ 9958 h 10000"/>
              <a:gd name="connsiteX16" fmla="*/ 5980 w 9747"/>
              <a:gd name="connsiteY16" fmla="*/ 5066 h 10000"/>
              <a:gd name="connsiteX17" fmla="*/ 9664 w 9747"/>
              <a:gd name="connsiteY17" fmla="*/ 4587 h 10000"/>
              <a:gd name="connsiteX18" fmla="*/ 5481 w 9747"/>
              <a:gd name="connsiteY18" fmla="*/ 4565 h 10000"/>
              <a:gd name="connsiteX0" fmla="*/ 5623 w 10000"/>
              <a:gd name="connsiteY0" fmla="*/ 4565 h 10000"/>
              <a:gd name="connsiteX1" fmla="*/ 5623 w 10000"/>
              <a:gd name="connsiteY1" fmla="*/ 3000 h 10000"/>
              <a:gd name="connsiteX2" fmla="*/ 5879 w 10000"/>
              <a:gd name="connsiteY2" fmla="*/ 1862 h 10000"/>
              <a:gd name="connsiteX3" fmla="*/ 6135 w 10000"/>
              <a:gd name="connsiteY3" fmla="*/ 1102 h 10000"/>
              <a:gd name="connsiteX4" fmla="*/ 9972 w 10000"/>
              <a:gd name="connsiteY4" fmla="*/ 638 h 10000"/>
              <a:gd name="connsiteX5" fmla="*/ 6647 w 10000"/>
              <a:gd name="connsiteY5" fmla="*/ 6 h 10000"/>
              <a:gd name="connsiteX6" fmla="*/ 2298 w 10000"/>
              <a:gd name="connsiteY6" fmla="*/ 470 h 10000"/>
              <a:gd name="connsiteX7" fmla="*/ 5112 w 10000"/>
              <a:gd name="connsiteY7" fmla="*/ 1060 h 10000"/>
              <a:gd name="connsiteX8" fmla="*/ 4601 w 10000"/>
              <a:gd name="connsiteY8" fmla="*/ 1862 h 10000"/>
              <a:gd name="connsiteX9" fmla="*/ 4345 w 10000"/>
              <a:gd name="connsiteY9" fmla="*/ 3000 h 10000"/>
              <a:gd name="connsiteX10" fmla="*/ 4690 w 10000"/>
              <a:gd name="connsiteY10" fmla="*/ 4642 h 10000"/>
              <a:gd name="connsiteX11" fmla="*/ 111 w 10000"/>
              <a:gd name="connsiteY11" fmla="*/ 4558 h 10000"/>
              <a:gd name="connsiteX12" fmla="*/ 4016 w 10000"/>
              <a:gd name="connsiteY12" fmla="*/ 5105 h 10000"/>
              <a:gd name="connsiteX13" fmla="*/ 8181 w 10000"/>
              <a:gd name="connsiteY13" fmla="*/ 10000 h 10000"/>
              <a:gd name="connsiteX14" fmla="*/ 9461 w 10000"/>
              <a:gd name="connsiteY14" fmla="*/ 9958 h 10000"/>
              <a:gd name="connsiteX15" fmla="*/ 6135 w 10000"/>
              <a:gd name="connsiteY15" fmla="*/ 5066 h 10000"/>
              <a:gd name="connsiteX16" fmla="*/ 9915 w 10000"/>
              <a:gd name="connsiteY16" fmla="*/ 4587 h 10000"/>
              <a:gd name="connsiteX17" fmla="*/ 5623 w 10000"/>
              <a:gd name="connsiteY17" fmla="*/ 4565 h 10000"/>
              <a:gd name="connsiteX0" fmla="*/ 5623 w 10000"/>
              <a:gd name="connsiteY0" fmla="*/ 4565 h 10000"/>
              <a:gd name="connsiteX1" fmla="*/ 5623 w 10000"/>
              <a:gd name="connsiteY1" fmla="*/ 3000 h 10000"/>
              <a:gd name="connsiteX2" fmla="*/ 5879 w 10000"/>
              <a:gd name="connsiteY2" fmla="*/ 1862 h 10000"/>
              <a:gd name="connsiteX3" fmla="*/ 6135 w 10000"/>
              <a:gd name="connsiteY3" fmla="*/ 1102 h 10000"/>
              <a:gd name="connsiteX4" fmla="*/ 9972 w 10000"/>
              <a:gd name="connsiteY4" fmla="*/ 638 h 10000"/>
              <a:gd name="connsiteX5" fmla="*/ 6647 w 10000"/>
              <a:gd name="connsiteY5" fmla="*/ 6 h 10000"/>
              <a:gd name="connsiteX6" fmla="*/ 2298 w 10000"/>
              <a:gd name="connsiteY6" fmla="*/ 470 h 10000"/>
              <a:gd name="connsiteX7" fmla="*/ 5112 w 10000"/>
              <a:gd name="connsiteY7" fmla="*/ 1060 h 10000"/>
              <a:gd name="connsiteX8" fmla="*/ 4601 w 10000"/>
              <a:gd name="connsiteY8" fmla="*/ 1862 h 10000"/>
              <a:gd name="connsiteX9" fmla="*/ 4690 w 10000"/>
              <a:gd name="connsiteY9" fmla="*/ 4642 h 10000"/>
              <a:gd name="connsiteX10" fmla="*/ 111 w 10000"/>
              <a:gd name="connsiteY10" fmla="*/ 4558 h 10000"/>
              <a:gd name="connsiteX11" fmla="*/ 4016 w 10000"/>
              <a:gd name="connsiteY11" fmla="*/ 5105 h 10000"/>
              <a:gd name="connsiteX12" fmla="*/ 8181 w 10000"/>
              <a:gd name="connsiteY12" fmla="*/ 10000 h 10000"/>
              <a:gd name="connsiteX13" fmla="*/ 9461 w 10000"/>
              <a:gd name="connsiteY13" fmla="*/ 9958 h 10000"/>
              <a:gd name="connsiteX14" fmla="*/ 6135 w 10000"/>
              <a:gd name="connsiteY14" fmla="*/ 5066 h 10000"/>
              <a:gd name="connsiteX15" fmla="*/ 9915 w 10000"/>
              <a:gd name="connsiteY15" fmla="*/ 4587 h 10000"/>
              <a:gd name="connsiteX16" fmla="*/ 5623 w 10000"/>
              <a:gd name="connsiteY16" fmla="*/ 4565 h 10000"/>
              <a:gd name="connsiteX0" fmla="*/ 5623 w 10000"/>
              <a:gd name="connsiteY0" fmla="*/ 4565 h 10000"/>
              <a:gd name="connsiteX1" fmla="*/ 5879 w 10000"/>
              <a:gd name="connsiteY1" fmla="*/ 1862 h 10000"/>
              <a:gd name="connsiteX2" fmla="*/ 6135 w 10000"/>
              <a:gd name="connsiteY2" fmla="*/ 1102 h 10000"/>
              <a:gd name="connsiteX3" fmla="*/ 9972 w 10000"/>
              <a:gd name="connsiteY3" fmla="*/ 638 h 10000"/>
              <a:gd name="connsiteX4" fmla="*/ 6647 w 10000"/>
              <a:gd name="connsiteY4" fmla="*/ 6 h 10000"/>
              <a:gd name="connsiteX5" fmla="*/ 2298 w 10000"/>
              <a:gd name="connsiteY5" fmla="*/ 470 h 10000"/>
              <a:gd name="connsiteX6" fmla="*/ 5112 w 10000"/>
              <a:gd name="connsiteY6" fmla="*/ 1060 h 10000"/>
              <a:gd name="connsiteX7" fmla="*/ 4601 w 10000"/>
              <a:gd name="connsiteY7" fmla="*/ 1862 h 10000"/>
              <a:gd name="connsiteX8" fmla="*/ 4690 w 10000"/>
              <a:gd name="connsiteY8" fmla="*/ 4642 h 10000"/>
              <a:gd name="connsiteX9" fmla="*/ 111 w 10000"/>
              <a:gd name="connsiteY9" fmla="*/ 4558 h 10000"/>
              <a:gd name="connsiteX10" fmla="*/ 4016 w 10000"/>
              <a:gd name="connsiteY10" fmla="*/ 5105 h 10000"/>
              <a:gd name="connsiteX11" fmla="*/ 8181 w 10000"/>
              <a:gd name="connsiteY11" fmla="*/ 10000 h 10000"/>
              <a:gd name="connsiteX12" fmla="*/ 9461 w 10000"/>
              <a:gd name="connsiteY12" fmla="*/ 9958 h 10000"/>
              <a:gd name="connsiteX13" fmla="*/ 6135 w 10000"/>
              <a:gd name="connsiteY13" fmla="*/ 5066 h 10000"/>
              <a:gd name="connsiteX14" fmla="*/ 9915 w 10000"/>
              <a:gd name="connsiteY14" fmla="*/ 4587 h 10000"/>
              <a:gd name="connsiteX15" fmla="*/ 5623 w 10000"/>
              <a:gd name="connsiteY15" fmla="*/ 4565 h 10000"/>
              <a:gd name="connsiteX0" fmla="*/ 5623 w 10000"/>
              <a:gd name="connsiteY0" fmla="*/ 4565 h 10000"/>
              <a:gd name="connsiteX1" fmla="*/ 5879 w 10000"/>
              <a:gd name="connsiteY1" fmla="*/ 1862 h 10000"/>
              <a:gd name="connsiteX2" fmla="*/ 6135 w 10000"/>
              <a:gd name="connsiteY2" fmla="*/ 1102 h 10000"/>
              <a:gd name="connsiteX3" fmla="*/ 9972 w 10000"/>
              <a:gd name="connsiteY3" fmla="*/ 638 h 10000"/>
              <a:gd name="connsiteX4" fmla="*/ 6647 w 10000"/>
              <a:gd name="connsiteY4" fmla="*/ 6 h 10000"/>
              <a:gd name="connsiteX5" fmla="*/ 2298 w 10000"/>
              <a:gd name="connsiteY5" fmla="*/ 470 h 10000"/>
              <a:gd name="connsiteX6" fmla="*/ 4601 w 10000"/>
              <a:gd name="connsiteY6" fmla="*/ 1862 h 10000"/>
              <a:gd name="connsiteX7" fmla="*/ 4690 w 10000"/>
              <a:gd name="connsiteY7" fmla="*/ 4642 h 10000"/>
              <a:gd name="connsiteX8" fmla="*/ 111 w 10000"/>
              <a:gd name="connsiteY8" fmla="*/ 4558 h 10000"/>
              <a:gd name="connsiteX9" fmla="*/ 4016 w 10000"/>
              <a:gd name="connsiteY9" fmla="*/ 5105 h 10000"/>
              <a:gd name="connsiteX10" fmla="*/ 8181 w 10000"/>
              <a:gd name="connsiteY10" fmla="*/ 10000 h 10000"/>
              <a:gd name="connsiteX11" fmla="*/ 9461 w 10000"/>
              <a:gd name="connsiteY11" fmla="*/ 9958 h 10000"/>
              <a:gd name="connsiteX12" fmla="*/ 6135 w 10000"/>
              <a:gd name="connsiteY12" fmla="*/ 5066 h 10000"/>
              <a:gd name="connsiteX13" fmla="*/ 9915 w 10000"/>
              <a:gd name="connsiteY13" fmla="*/ 4587 h 10000"/>
              <a:gd name="connsiteX14" fmla="*/ 5623 w 10000"/>
              <a:gd name="connsiteY14" fmla="*/ 4565 h 10000"/>
              <a:gd name="connsiteX0" fmla="*/ 5623 w 9989"/>
              <a:gd name="connsiteY0" fmla="*/ 4603 h 10038"/>
              <a:gd name="connsiteX1" fmla="*/ 5879 w 9989"/>
              <a:gd name="connsiteY1" fmla="*/ 1900 h 10038"/>
              <a:gd name="connsiteX2" fmla="*/ 6135 w 9989"/>
              <a:gd name="connsiteY2" fmla="*/ 1140 h 10038"/>
              <a:gd name="connsiteX3" fmla="*/ 9972 w 9989"/>
              <a:gd name="connsiteY3" fmla="*/ 676 h 10038"/>
              <a:gd name="connsiteX4" fmla="*/ 6647 w 9989"/>
              <a:gd name="connsiteY4" fmla="*/ 44 h 10038"/>
              <a:gd name="connsiteX5" fmla="*/ 4601 w 9989"/>
              <a:gd name="connsiteY5" fmla="*/ 1900 h 10038"/>
              <a:gd name="connsiteX6" fmla="*/ 4690 w 9989"/>
              <a:gd name="connsiteY6" fmla="*/ 4680 h 10038"/>
              <a:gd name="connsiteX7" fmla="*/ 111 w 9989"/>
              <a:gd name="connsiteY7" fmla="*/ 4596 h 10038"/>
              <a:gd name="connsiteX8" fmla="*/ 4016 w 9989"/>
              <a:gd name="connsiteY8" fmla="*/ 5143 h 10038"/>
              <a:gd name="connsiteX9" fmla="*/ 8181 w 9989"/>
              <a:gd name="connsiteY9" fmla="*/ 10038 h 10038"/>
              <a:gd name="connsiteX10" fmla="*/ 9461 w 9989"/>
              <a:gd name="connsiteY10" fmla="*/ 9996 h 10038"/>
              <a:gd name="connsiteX11" fmla="*/ 6135 w 9989"/>
              <a:gd name="connsiteY11" fmla="*/ 5104 h 10038"/>
              <a:gd name="connsiteX12" fmla="*/ 9915 w 9989"/>
              <a:gd name="connsiteY12" fmla="*/ 4625 h 10038"/>
              <a:gd name="connsiteX13" fmla="*/ 5623 w 9989"/>
              <a:gd name="connsiteY13" fmla="*/ 4603 h 10038"/>
              <a:gd name="connsiteX0" fmla="*/ 5629 w 9974"/>
              <a:gd name="connsiteY0" fmla="*/ 4554 h 9968"/>
              <a:gd name="connsiteX1" fmla="*/ 5885 w 9974"/>
              <a:gd name="connsiteY1" fmla="*/ 1861 h 9968"/>
              <a:gd name="connsiteX2" fmla="*/ 6142 w 9974"/>
              <a:gd name="connsiteY2" fmla="*/ 1104 h 9968"/>
              <a:gd name="connsiteX3" fmla="*/ 6654 w 9974"/>
              <a:gd name="connsiteY3" fmla="*/ 12 h 9968"/>
              <a:gd name="connsiteX4" fmla="*/ 4606 w 9974"/>
              <a:gd name="connsiteY4" fmla="*/ 1861 h 9968"/>
              <a:gd name="connsiteX5" fmla="*/ 4695 w 9974"/>
              <a:gd name="connsiteY5" fmla="*/ 4630 h 9968"/>
              <a:gd name="connsiteX6" fmla="*/ 111 w 9974"/>
              <a:gd name="connsiteY6" fmla="*/ 4547 h 9968"/>
              <a:gd name="connsiteX7" fmla="*/ 4020 w 9974"/>
              <a:gd name="connsiteY7" fmla="*/ 5092 h 9968"/>
              <a:gd name="connsiteX8" fmla="*/ 8190 w 9974"/>
              <a:gd name="connsiteY8" fmla="*/ 9968 h 9968"/>
              <a:gd name="connsiteX9" fmla="*/ 9471 w 9974"/>
              <a:gd name="connsiteY9" fmla="*/ 9926 h 9968"/>
              <a:gd name="connsiteX10" fmla="*/ 6142 w 9974"/>
              <a:gd name="connsiteY10" fmla="*/ 5053 h 9968"/>
              <a:gd name="connsiteX11" fmla="*/ 9926 w 9974"/>
              <a:gd name="connsiteY11" fmla="*/ 4575 h 9968"/>
              <a:gd name="connsiteX12" fmla="*/ 5629 w 9974"/>
              <a:gd name="connsiteY12" fmla="*/ 4554 h 9968"/>
              <a:gd name="connsiteX0" fmla="*/ 5644 w 10000"/>
              <a:gd name="connsiteY0" fmla="*/ 3461 h 8892"/>
              <a:gd name="connsiteX1" fmla="*/ 5900 w 10000"/>
              <a:gd name="connsiteY1" fmla="*/ 759 h 8892"/>
              <a:gd name="connsiteX2" fmla="*/ 6158 w 10000"/>
              <a:gd name="connsiteY2" fmla="*/ 0 h 8892"/>
              <a:gd name="connsiteX3" fmla="*/ 4618 w 10000"/>
              <a:gd name="connsiteY3" fmla="*/ 759 h 8892"/>
              <a:gd name="connsiteX4" fmla="*/ 4707 w 10000"/>
              <a:gd name="connsiteY4" fmla="*/ 3537 h 8892"/>
              <a:gd name="connsiteX5" fmla="*/ 111 w 10000"/>
              <a:gd name="connsiteY5" fmla="*/ 3454 h 8892"/>
              <a:gd name="connsiteX6" fmla="*/ 4030 w 10000"/>
              <a:gd name="connsiteY6" fmla="*/ 4000 h 8892"/>
              <a:gd name="connsiteX7" fmla="*/ 8211 w 10000"/>
              <a:gd name="connsiteY7" fmla="*/ 8892 h 8892"/>
              <a:gd name="connsiteX8" fmla="*/ 9496 w 10000"/>
              <a:gd name="connsiteY8" fmla="*/ 8850 h 8892"/>
              <a:gd name="connsiteX9" fmla="*/ 6158 w 10000"/>
              <a:gd name="connsiteY9" fmla="*/ 3961 h 8892"/>
              <a:gd name="connsiteX10" fmla="*/ 9952 w 10000"/>
              <a:gd name="connsiteY10" fmla="*/ 3482 h 8892"/>
              <a:gd name="connsiteX11" fmla="*/ 5644 w 10000"/>
              <a:gd name="connsiteY11" fmla="*/ 3461 h 8892"/>
              <a:gd name="connsiteX0" fmla="*/ 5644 w 10000"/>
              <a:gd name="connsiteY0" fmla="*/ 3424 h 9532"/>
              <a:gd name="connsiteX1" fmla="*/ 5900 w 10000"/>
              <a:gd name="connsiteY1" fmla="*/ 386 h 9532"/>
              <a:gd name="connsiteX2" fmla="*/ 4618 w 10000"/>
              <a:gd name="connsiteY2" fmla="*/ 386 h 9532"/>
              <a:gd name="connsiteX3" fmla="*/ 4707 w 10000"/>
              <a:gd name="connsiteY3" fmla="*/ 3510 h 9532"/>
              <a:gd name="connsiteX4" fmla="*/ 111 w 10000"/>
              <a:gd name="connsiteY4" fmla="*/ 3416 h 9532"/>
              <a:gd name="connsiteX5" fmla="*/ 4030 w 10000"/>
              <a:gd name="connsiteY5" fmla="*/ 4030 h 9532"/>
              <a:gd name="connsiteX6" fmla="*/ 8211 w 10000"/>
              <a:gd name="connsiteY6" fmla="*/ 9532 h 9532"/>
              <a:gd name="connsiteX7" fmla="*/ 9496 w 10000"/>
              <a:gd name="connsiteY7" fmla="*/ 9485 h 9532"/>
              <a:gd name="connsiteX8" fmla="*/ 6158 w 10000"/>
              <a:gd name="connsiteY8" fmla="*/ 3987 h 9532"/>
              <a:gd name="connsiteX9" fmla="*/ 9952 w 10000"/>
              <a:gd name="connsiteY9" fmla="*/ 3448 h 9532"/>
              <a:gd name="connsiteX10" fmla="*/ 5644 w 10000"/>
              <a:gd name="connsiteY10" fmla="*/ 3424 h 9532"/>
              <a:gd name="connsiteX0" fmla="*/ 9952 w 9952"/>
              <a:gd name="connsiteY0" fmla="*/ 3617 h 10000"/>
              <a:gd name="connsiteX1" fmla="*/ 5900 w 9952"/>
              <a:gd name="connsiteY1" fmla="*/ 405 h 10000"/>
              <a:gd name="connsiteX2" fmla="*/ 4618 w 9952"/>
              <a:gd name="connsiteY2" fmla="*/ 405 h 10000"/>
              <a:gd name="connsiteX3" fmla="*/ 4707 w 9952"/>
              <a:gd name="connsiteY3" fmla="*/ 3682 h 10000"/>
              <a:gd name="connsiteX4" fmla="*/ 111 w 9952"/>
              <a:gd name="connsiteY4" fmla="*/ 3584 h 10000"/>
              <a:gd name="connsiteX5" fmla="*/ 4030 w 9952"/>
              <a:gd name="connsiteY5" fmla="*/ 4228 h 10000"/>
              <a:gd name="connsiteX6" fmla="*/ 8211 w 9952"/>
              <a:gd name="connsiteY6" fmla="*/ 10000 h 10000"/>
              <a:gd name="connsiteX7" fmla="*/ 9496 w 9952"/>
              <a:gd name="connsiteY7" fmla="*/ 9951 h 10000"/>
              <a:gd name="connsiteX8" fmla="*/ 6158 w 9952"/>
              <a:gd name="connsiteY8" fmla="*/ 4183 h 10000"/>
              <a:gd name="connsiteX9" fmla="*/ 9952 w 9952"/>
              <a:gd name="connsiteY9" fmla="*/ 3617 h 10000"/>
              <a:gd name="connsiteX0" fmla="*/ 10000 w 10000"/>
              <a:gd name="connsiteY0" fmla="*/ 3612 h 9995"/>
              <a:gd name="connsiteX1" fmla="*/ 5928 w 10000"/>
              <a:gd name="connsiteY1" fmla="*/ 400 h 9995"/>
              <a:gd name="connsiteX2" fmla="*/ 4640 w 10000"/>
              <a:gd name="connsiteY2" fmla="*/ 400 h 9995"/>
              <a:gd name="connsiteX3" fmla="*/ 112 w 10000"/>
              <a:gd name="connsiteY3" fmla="*/ 3579 h 9995"/>
              <a:gd name="connsiteX4" fmla="*/ 4049 w 10000"/>
              <a:gd name="connsiteY4" fmla="*/ 4223 h 9995"/>
              <a:gd name="connsiteX5" fmla="*/ 8251 w 10000"/>
              <a:gd name="connsiteY5" fmla="*/ 9995 h 9995"/>
              <a:gd name="connsiteX6" fmla="*/ 9542 w 10000"/>
              <a:gd name="connsiteY6" fmla="*/ 9946 h 9995"/>
              <a:gd name="connsiteX7" fmla="*/ 6188 w 10000"/>
              <a:gd name="connsiteY7" fmla="*/ 4178 h 9995"/>
              <a:gd name="connsiteX8" fmla="*/ 10000 w 10000"/>
              <a:gd name="connsiteY8" fmla="*/ 3612 h 9995"/>
              <a:gd name="connsiteX0" fmla="*/ 10000 w 10224"/>
              <a:gd name="connsiteY0" fmla="*/ 3614 h 10433"/>
              <a:gd name="connsiteX1" fmla="*/ 5928 w 10224"/>
              <a:gd name="connsiteY1" fmla="*/ 400 h 10433"/>
              <a:gd name="connsiteX2" fmla="*/ 4640 w 10224"/>
              <a:gd name="connsiteY2" fmla="*/ 400 h 10433"/>
              <a:gd name="connsiteX3" fmla="*/ 112 w 10224"/>
              <a:gd name="connsiteY3" fmla="*/ 3581 h 10433"/>
              <a:gd name="connsiteX4" fmla="*/ 4049 w 10224"/>
              <a:gd name="connsiteY4" fmla="*/ 4225 h 10433"/>
              <a:gd name="connsiteX5" fmla="*/ 8251 w 10224"/>
              <a:gd name="connsiteY5" fmla="*/ 10000 h 10433"/>
              <a:gd name="connsiteX6" fmla="*/ 9542 w 10224"/>
              <a:gd name="connsiteY6" fmla="*/ 9951 h 10433"/>
              <a:gd name="connsiteX7" fmla="*/ 10000 w 10224"/>
              <a:gd name="connsiteY7" fmla="*/ 3614 h 10433"/>
              <a:gd name="connsiteX0" fmla="*/ 9888 w 10112"/>
              <a:gd name="connsiteY0" fmla="*/ 3614 h 10773"/>
              <a:gd name="connsiteX1" fmla="*/ 5816 w 10112"/>
              <a:gd name="connsiteY1" fmla="*/ 400 h 10773"/>
              <a:gd name="connsiteX2" fmla="*/ 4528 w 10112"/>
              <a:gd name="connsiteY2" fmla="*/ 400 h 10773"/>
              <a:gd name="connsiteX3" fmla="*/ 0 w 10112"/>
              <a:gd name="connsiteY3" fmla="*/ 3581 h 10773"/>
              <a:gd name="connsiteX4" fmla="*/ 8139 w 10112"/>
              <a:gd name="connsiteY4" fmla="*/ 10000 h 10773"/>
              <a:gd name="connsiteX5" fmla="*/ 9430 w 10112"/>
              <a:gd name="connsiteY5" fmla="*/ 9951 h 10773"/>
              <a:gd name="connsiteX6" fmla="*/ 9888 w 10112"/>
              <a:gd name="connsiteY6" fmla="*/ 3614 h 10773"/>
              <a:gd name="connsiteX0" fmla="*/ 10124 w 10348"/>
              <a:gd name="connsiteY0" fmla="*/ 5492 h 12651"/>
              <a:gd name="connsiteX1" fmla="*/ 6052 w 10348"/>
              <a:gd name="connsiteY1" fmla="*/ 2278 h 12651"/>
              <a:gd name="connsiteX2" fmla="*/ 2521 w 10348"/>
              <a:gd name="connsiteY2" fmla="*/ 82 h 12651"/>
              <a:gd name="connsiteX3" fmla="*/ 236 w 10348"/>
              <a:gd name="connsiteY3" fmla="*/ 5459 h 12651"/>
              <a:gd name="connsiteX4" fmla="*/ 8375 w 10348"/>
              <a:gd name="connsiteY4" fmla="*/ 11878 h 12651"/>
              <a:gd name="connsiteX5" fmla="*/ 9666 w 10348"/>
              <a:gd name="connsiteY5" fmla="*/ 11829 h 12651"/>
              <a:gd name="connsiteX6" fmla="*/ 10124 w 10348"/>
              <a:gd name="connsiteY6" fmla="*/ 5492 h 12651"/>
              <a:gd name="connsiteX0" fmla="*/ 10124 w 10371"/>
              <a:gd name="connsiteY0" fmla="*/ 5707 h 12866"/>
              <a:gd name="connsiteX1" fmla="*/ 5732 w 10371"/>
              <a:gd name="connsiteY1" fmla="*/ 541 h 12866"/>
              <a:gd name="connsiteX2" fmla="*/ 2521 w 10371"/>
              <a:gd name="connsiteY2" fmla="*/ 297 h 12866"/>
              <a:gd name="connsiteX3" fmla="*/ 236 w 10371"/>
              <a:gd name="connsiteY3" fmla="*/ 5674 h 12866"/>
              <a:gd name="connsiteX4" fmla="*/ 8375 w 10371"/>
              <a:gd name="connsiteY4" fmla="*/ 12093 h 12866"/>
              <a:gd name="connsiteX5" fmla="*/ 9666 w 10371"/>
              <a:gd name="connsiteY5" fmla="*/ 12044 h 12866"/>
              <a:gd name="connsiteX6" fmla="*/ 10124 w 10371"/>
              <a:gd name="connsiteY6" fmla="*/ 5707 h 12866"/>
              <a:gd name="connsiteX0" fmla="*/ 10124 w 10371"/>
              <a:gd name="connsiteY0" fmla="*/ 5410 h 12569"/>
              <a:gd name="connsiteX1" fmla="*/ 5732 w 10371"/>
              <a:gd name="connsiteY1" fmla="*/ 244 h 12569"/>
              <a:gd name="connsiteX2" fmla="*/ 2521 w 10371"/>
              <a:gd name="connsiteY2" fmla="*/ 0 h 12569"/>
              <a:gd name="connsiteX3" fmla="*/ 236 w 10371"/>
              <a:gd name="connsiteY3" fmla="*/ 5377 h 12569"/>
              <a:gd name="connsiteX4" fmla="*/ 8375 w 10371"/>
              <a:gd name="connsiteY4" fmla="*/ 11796 h 12569"/>
              <a:gd name="connsiteX5" fmla="*/ 9666 w 10371"/>
              <a:gd name="connsiteY5" fmla="*/ 11747 h 12569"/>
              <a:gd name="connsiteX6" fmla="*/ 10124 w 10371"/>
              <a:gd name="connsiteY6" fmla="*/ 5410 h 12569"/>
              <a:gd name="connsiteX0" fmla="*/ 7822 w 8069"/>
              <a:gd name="connsiteY0" fmla="*/ 5410 h 12569"/>
              <a:gd name="connsiteX1" fmla="*/ 3430 w 8069"/>
              <a:gd name="connsiteY1" fmla="*/ 244 h 12569"/>
              <a:gd name="connsiteX2" fmla="*/ 219 w 8069"/>
              <a:gd name="connsiteY2" fmla="*/ 0 h 12569"/>
              <a:gd name="connsiteX3" fmla="*/ 2740 w 8069"/>
              <a:gd name="connsiteY3" fmla="*/ 5560 h 12569"/>
              <a:gd name="connsiteX4" fmla="*/ 6073 w 8069"/>
              <a:gd name="connsiteY4" fmla="*/ 11796 h 12569"/>
              <a:gd name="connsiteX5" fmla="*/ 7364 w 8069"/>
              <a:gd name="connsiteY5" fmla="*/ 11747 h 12569"/>
              <a:gd name="connsiteX6" fmla="*/ 7822 w 8069"/>
              <a:gd name="connsiteY6" fmla="*/ 5410 h 12569"/>
              <a:gd name="connsiteX0" fmla="*/ 9694 w 15896"/>
              <a:gd name="connsiteY0" fmla="*/ 4304 h 10024"/>
              <a:gd name="connsiteX1" fmla="*/ 4251 w 15896"/>
              <a:gd name="connsiteY1" fmla="*/ 194 h 10024"/>
              <a:gd name="connsiteX2" fmla="*/ 271 w 15896"/>
              <a:gd name="connsiteY2" fmla="*/ 0 h 10024"/>
              <a:gd name="connsiteX3" fmla="*/ 3396 w 15896"/>
              <a:gd name="connsiteY3" fmla="*/ 4424 h 10024"/>
              <a:gd name="connsiteX4" fmla="*/ 7526 w 15896"/>
              <a:gd name="connsiteY4" fmla="*/ 9385 h 10024"/>
              <a:gd name="connsiteX5" fmla="*/ 15876 w 15896"/>
              <a:gd name="connsiteY5" fmla="*/ 9395 h 10024"/>
              <a:gd name="connsiteX6" fmla="*/ 9694 w 15896"/>
              <a:gd name="connsiteY6" fmla="*/ 4304 h 10024"/>
              <a:gd name="connsiteX0" fmla="*/ 9694 w 15896"/>
              <a:gd name="connsiteY0" fmla="*/ 4304 h 9395"/>
              <a:gd name="connsiteX1" fmla="*/ 4251 w 15896"/>
              <a:gd name="connsiteY1" fmla="*/ 194 h 9395"/>
              <a:gd name="connsiteX2" fmla="*/ 271 w 15896"/>
              <a:gd name="connsiteY2" fmla="*/ 0 h 9395"/>
              <a:gd name="connsiteX3" fmla="*/ 3396 w 15896"/>
              <a:gd name="connsiteY3" fmla="*/ 4424 h 9395"/>
              <a:gd name="connsiteX4" fmla="*/ 7526 w 15896"/>
              <a:gd name="connsiteY4" fmla="*/ 9385 h 9395"/>
              <a:gd name="connsiteX5" fmla="*/ 15876 w 15896"/>
              <a:gd name="connsiteY5" fmla="*/ 9395 h 9395"/>
              <a:gd name="connsiteX6" fmla="*/ 9694 w 15896"/>
              <a:gd name="connsiteY6" fmla="*/ 4304 h 9395"/>
              <a:gd name="connsiteX0" fmla="*/ 6098 w 7287"/>
              <a:gd name="connsiteY0" fmla="*/ 4581 h 10000"/>
              <a:gd name="connsiteX1" fmla="*/ 2674 w 7287"/>
              <a:gd name="connsiteY1" fmla="*/ 206 h 10000"/>
              <a:gd name="connsiteX2" fmla="*/ 170 w 7287"/>
              <a:gd name="connsiteY2" fmla="*/ 0 h 10000"/>
              <a:gd name="connsiteX3" fmla="*/ 2136 w 7287"/>
              <a:gd name="connsiteY3" fmla="*/ 4709 h 10000"/>
              <a:gd name="connsiteX4" fmla="*/ 4735 w 7287"/>
              <a:gd name="connsiteY4" fmla="*/ 9989 h 10000"/>
              <a:gd name="connsiteX5" fmla="*/ 7239 w 7287"/>
              <a:gd name="connsiteY5" fmla="*/ 10000 h 10000"/>
              <a:gd name="connsiteX6" fmla="*/ 6098 w 7287"/>
              <a:gd name="connsiteY6" fmla="*/ 4581 h 10000"/>
              <a:gd name="connsiteX0" fmla="*/ 9934 w 9987"/>
              <a:gd name="connsiteY0" fmla="*/ 10000 h 10722"/>
              <a:gd name="connsiteX1" fmla="*/ 3670 w 9987"/>
              <a:gd name="connsiteY1" fmla="*/ 206 h 10722"/>
              <a:gd name="connsiteX2" fmla="*/ 233 w 9987"/>
              <a:gd name="connsiteY2" fmla="*/ 0 h 10722"/>
              <a:gd name="connsiteX3" fmla="*/ 2931 w 9987"/>
              <a:gd name="connsiteY3" fmla="*/ 4709 h 10722"/>
              <a:gd name="connsiteX4" fmla="*/ 6498 w 9987"/>
              <a:gd name="connsiteY4" fmla="*/ 9989 h 10722"/>
              <a:gd name="connsiteX5" fmla="*/ 9934 w 9987"/>
              <a:gd name="connsiteY5" fmla="*/ 10000 h 10722"/>
              <a:gd name="connsiteX0" fmla="*/ 9714 w 9776"/>
              <a:gd name="connsiteY0" fmla="*/ 9327 h 10474"/>
              <a:gd name="connsiteX1" fmla="*/ 3442 w 9776"/>
              <a:gd name="connsiteY1" fmla="*/ 192 h 10474"/>
              <a:gd name="connsiteX2" fmla="*/ 0 w 9776"/>
              <a:gd name="connsiteY2" fmla="*/ 0 h 10474"/>
              <a:gd name="connsiteX3" fmla="*/ 6273 w 9776"/>
              <a:gd name="connsiteY3" fmla="*/ 9316 h 10474"/>
              <a:gd name="connsiteX4" fmla="*/ 9714 w 9776"/>
              <a:gd name="connsiteY4" fmla="*/ 9327 h 10474"/>
              <a:gd name="connsiteX0" fmla="*/ 9937 w 9937"/>
              <a:gd name="connsiteY0" fmla="*/ 8905 h 8905"/>
              <a:gd name="connsiteX1" fmla="*/ 3521 w 9937"/>
              <a:gd name="connsiteY1" fmla="*/ 183 h 8905"/>
              <a:gd name="connsiteX2" fmla="*/ 0 w 9937"/>
              <a:gd name="connsiteY2" fmla="*/ 0 h 8905"/>
              <a:gd name="connsiteX3" fmla="*/ 6417 w 9937"/>
              <a:gd name="connsiteY3" fmla="*/ 8894 h 8905"/>
              <a:gd name="connsiteX4" fmla="*/ 9937 w 9937"/>
              <a:gd name="connsiteY4" fmla="*/ 8905 h 8905"/>
              <a:gd name="connsiteX0" fmla="*/ 10000 w 10000"/>
              <a:gd name="connsiteY0" fmla="*/ 10000 h 10000"/>
              <a:gd name="connsiteX1" fmla="*/ 3543 w 10000"/>
              <a:gd name="connsiteY1" fmla="*/ 206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10000 w 10000"/>
              <a:gd name="connsiteY0" fmla="*/ 10000 h 10000"/>
              <a:gd name="connsiteX1" fmla="*/ 3543 w 10000"/>
              <a:gd name="connsiteY1" fmla="*/ 206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10000 w 10000"/>
              <a:gd name="connsiteY0" fmla="*/ 10000 h 10000"/>
              <a:gd name="connsiteX1" fmla="*/ 2571 w 10000"/>
              <a:gd name="connsiteY1" fmla="*/ 320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9417 w 9417"/>
              <a:gd name="connsiteY0" fmla="*/ 9787 h 9787"/>
              <a:gd name="connsiteX1" fmla="*/ 1988 w 9417"/>
              <a:gd name="connsiteY1" fmla="*/ 107 h 9787"/>
              <a:gd name="connsiteX2" fmla="*/ 0 w 9417"/>
              <a:gd name="connsiteY2" fmla="*/ 0 h 9787"/>
              <a:gd name="connsiteX3" fmla="*/ 5875 w 9417"/>
              <a:gd name="connsiteY3" fmla="*/ 9775 h 9787"/>
              <a:gd name="connsiteX4" fmla="*/ 9417 w 9417"/>
              <a:gd name="connsiteY4" fmla="*/ 9787 h 9787"/>
              <a:gd name="connsiteX0" fmla="*/ 10000 w 10000"/>
              <a:gd name="connsiteY0" fmla="*/ 10000 h 10000"/>
              <a:gd name="connsiteX1" fmla="*/ 1880 w 10000"/>
              <a:gd name="connsiteY1" fmla="*/ 68 h 10000"/>
              <a:gd name="connsiteX2" fmla="*/ 0 w 10000"/>
              <a:gd name="connsiteY2" fmla="*/ 0 h 10000"/>
              <a:gd name="connsiteX3" fmla="*/ 6239 w 10000"/>
              <a:gd name="connsiteY3" fmla="*/ 9988 h 10000"/>
              <a:gd name="connsiteX4" fmla="*/ 10000 w 10000"/>
              <a:gd name="connsiteY4" fmla="*/ 10000 h 10000"/>
              <a:gd name="connsiteX0" fmla="*/ 8107 w 8107"/>
              <a:gd name="connsiteY0" fmla="*/ 9949 h 9988"/>
              <a:gd name="connsiteX1" fmla="*/ 1880 w 8107"/>
              <a:gd name="connsiteY1" fmla="*/ 68 h 9988"/>
              <a:gd name="connsiteX2" fmla="*/ 0 w 8107"/>
              <a:gd name="connsiteY2" fmla="*/ 0 h 9988"/>
              <a:gd name="connsiteX3" fmla="*/ 6239 w 8107"/>
              <a:gd name="connsiteY3" fmla="*/ 9988 h 9988"/>
              <a:gd name="connsiteX4" fmla="*/ 8107 w 8107"/>
              <a:gd name="connsiteY4" fmla="*/ 9949 h 9988"/>
              <a:gd name="connsiteX0" fmla="*/ 10000 w 10000"/>
              <a:gd name="connsiteY0" fmla="*/ 9961 h 10000"/>
              <a:gd name="connsiteX1" fmla="*/ 2319 w 10000"/>
              <a:gd name="connsiteY1" fmla="*/ 68 h 10000"/>
              <a:gd name="connsiteX2" fmla="*/ 0 w 10000"/>
              <a:gd name="connsiteY2" fmla="*/ 0 h 10000"/>
              <a:gd name="connsiteX3" fmla="*/ 7696 w 10000"/>
              <a:gd name="connsiteY3" fmla="*/ 10000 h 10000"/>
              <a:gd name="connsiteX4" fmla="*/ 10000 w 10000"/>
              <a:gd name="connsiteY4" fmla="*/ 9961 h 10000"/>
              <a:gd name="connsiteX0" fmla="*/ 10000 w 10000"/>
              <a:gd name="connsiteY0" fmla="*/ 9961 h 9961"/>
              <a:gd name="connsiteX1" fmla="*/ 2319 w 10000"/>
              <a:gd name="connsiteY1" fmla="*/ 68 h 9961"/>
              <a:gd name="connsiteX2" fmla="*/ 0 w 10000"/>
              <a:gd name="connsiteY2" fmla="*/ 0 h 9961"/>
              <a:gd name="connsiteX3" fmla="*/ 7512 w 10000"/>
              <a:gd name="connsiteY3" fmla="*/ 8164 h 9961"/>
              <a:gd name="connsiteX4" fmla="*/ 10000 w 10000"/>
              <a:gd name="connsiteY4" fmla="*/ 9961 h 9961"/>
              <a:gd name="connsiteX0" fmla="*/ 9266 w 9266"/>
              <a:gd name="connsiteY0" fmla="*/ 8279 h 8279"/>
              <a:gd name="connsiteX1" fmla="*/ 2319 w 9266"/>
              <a:gd name="connsiteY1" fmla="*/ 68 h 8279"/>
              <a:gd name="connsiteX2" fmla="*/ 0 w 9266"/>
              <a:gd name="connsiteY2" fmla="*/ 0 h 8279"/>
              <a:gd name="connsiteX3" fmla="*/ 7512 w 9266"/>
              <a:gd name="connsiteY3" fmla="*/ 8196 h 8279"/>
              <a:gd name="connsiteX4" fmla="*/ 9266 w 9266"/>
              <a:gd name="connsiteY4" fmla="*/ 8279 h 8279"/>
              <a:gd name="connsiteX0" fmla="*/ 10000 w 10000"/>
              <a:gd name="connsiteY0" fmla="*/ 10000 h 10000"/>
              <a:gd name="connsiteX1" fmla="*/ 2503 w 10000"/>
              <a:gd name="connsiteY1" fmla="*/ 82 h 10000"/>
              <a:gd name="connsiteX2" fmla="*/ 0 w 10000"/>
              <a:gd name="connsiteY2" fmla="*/ 0 h 10000"/>
              <a:gd name="connsiteX3" fmla="*/ 8107 w 10000"/>
              <a:gd name="connsiteY3" fmla="*/ 9900 h 10000"/>
              <a:gd name="connsiteX4" fmla="*/ 1000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000" y="10000"/>
                </a:moveTo>
                <a:cubicBezTo>
                  <a:pt x="9822" y="5991"/>
                  <a:pt x="4859" y="2151"/>
                  <a:pt x="2503" y="82"/>
                </a:cubicBezTo>
                <a:cubicBezTo>
                  <a:pt x="1566" y="39"/>
                  <a:pt x="937" y="43"/>
                  <a:pt x="0" y="0"/>
                </a:cubicBezTo>
                <a:cubicBezTo>
                  <a:pt x="5182" y="2471"/>
                  <a:pt x="7310" y="6845"/>
                  <a:pt x="8107" y="9900"/>
                </a:cubicBezTo>
                <a:lnTo>
                  <a:pt x="10000" y="1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" name="Полилиния 7"/>
          <p:cNvSpPr>
            <a:spLocks noEditPoints="1"/>
          </p:cNvSpPr>
          <p:nvPr/>
        </p:nvSpPr>
        <p:spPr bwMode="auto">
          <a:xfrm rot="21094680">
            <a:off x="677932" y="4666264"/>
            <a:ext cx="516362" cy="50087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12" name="Полилиния 7"/>
          <p:cNvSpPr>
            <a:spLocks noEditPoints="1"/>
          </p:cNvSpPr>
          <p:nvPr/>
        </p:nvSpPr>
        <p:spPr bwMode="auto">
          <a:xfrm rot="21094680">
            <a:off x="677932" y="4666264"/>
            <a:ext cx="516362" cy="50087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13" name="Полилиния 12"/>
          <p:cNvSpPr/>
          <p:nvPr/>
        </p:nvSpPr>
        <p:spPr>
          <a:xfrm>
            <a:off x="566134" y="4084423"/>
            <a:ext cx="98388" cy="223949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4814 w 198900"/>
              <a:gd name="connsiteY0" fmla="*/ 0 h 2425402"/>
              <a:gd name="connsiteX1" fmla="*/ 24985 w 198900"/>
              <a:gd name="connsiteY1" fmla="*/ 1639869 h 2425402"/>
              <a:gd name="connsiteX2" fmla="*/ 15796 w 198900"/>
              <a:gd name="connsiteY2" fmla="*/ 1699933 h 2425402"/>
              <a:gd name="connsiteX3" fmla="*/ 70032 w 198900"/>
              <a:gd name="connsiteY3" fmla="*/ 2425402 h 2425402"/>
              <a:gd name="connsiteX4" fmla="*/ 103202 w 198900"/>
              <a:gd name="connsiteY4" fmla="*/ 2421816 h 2425402"/>
              <a:gd name="connsiteX5" fmla="*/ 62636 w 198900"/>
              <a:gd name="connsiteY5" fmla="*/ 1711811 h 2425402"/>
              <a:gd name="connsiteX6" fmla="*/ 198900 w 198900"/>
              <a:gd name="connsiteY6" fmla="*/ 1615216 h 2425402"/>
              <a:gd name="connsiteX7" fmla="*/ 60843 w 198900"/>
              <a:gd name="connsiteY7" fmla="*/ 1667212 h 2425402"/>
              <a:gd name="connsiteX8" fmla="*/ 37311 w 198900"/>
              <a:gd name="connsiteY8" fmla="*/ 4931 h 2425402"/>
              <a:gd name="connsiteX9" fmla="*/ 4814 w 198900"/>
              <a:gd name="connsiteY9" fmla="*/ 0 h 2425402"/>
              <a:gd name="connsiteX0" fmla="*/ 4814 w 198900"/>
              <a:gd name="connsiteY0" fmla="*/ 0 h 2425402"/>
              <a:gd name="connsiteX1" fmla="*/ 24985 w 198900"/>
              <a:gd name="connsiteY1" fmla="*/ 1639869 h 2425402"/>
              <a:gd name="connsiteX2" fmla="*/ 70032 w 198900"/>
              <a:gd name="connsiteY2" fmla="*/ 2425402 h 2425402"/>
              <a:gd name="connsiteX3" fmla="*/ 103202 w 198900"/>
              <a:gd name="connsiteY3" fmla="*/ 2421816 h 2425402"/>
              <a:gd name="connsiteX4" fmla="*/ 62636 w 198900"/>
              <a:gd name="connsiteY4" fmla="*/ 1711811 h 2425402"/>
              <a:gd name="connsiteX5" fmla="*/ 198900 w 198900"/>
              <a:gd name="connsiteY5" fmla="*/ 1615216 h 2425402"/>
              <a:gd name="connsiteX6" fmla="*/ 60843 w 198900"/>
              <a:gd name="connsiteY6" fmla="*/ 1667212 h 2425402"/>
              <a:gd name="connsiteX7" fmla="*/ 37311 w 198900"/>
              <a:gd name="connsiteY7" fmla="*/ 4931 h 2425402"/>
              <a:gd name="connsiteX8" fmla="*/ 4814 w 198900"/>
              <a:gd name="connsiteY8" fmla="*/ 0 h 2425402"/>
              <a:gd name="connsiteX0" fmla="*/ 0 w 194086"/>
              <a:gd name="connsiteY0" fmla="*/ 0 h 2425402"/>
              <a:gd name="connsiteX1" fmla="*/ 65218 w 194086"/>
              <a:gd name="connsiteY1" fmla="*/ 2425402 h 2425402"/>
              <a:gd name="connsiteX2" fmla="*/ 98388 w 194086"/>
              <a:gd name="connsiteY2" fmla="*/ 2421816 h 2425402"/>
              <a:gd name="connsiteX3" fmla="*/ 57822 w 194086"/>
              <a:gd name="connsiteY3" fmla="*/ 1711811 h 2425402"/>
              <a:gd name="connsiteX4" fmla="*/ 194086 w 194086"/>
              <a:gd name="connsiteY4" fmla="*/ 1615216 h 2425402"/>
              <a:gd name="connsiteX5" fmla="*/ 56029 w 194086"/>
              <a:gd name="connsiteY5" fmla="*/ 1667212 h 2425402"/>
              <a:gd name="connsiteX6" fmla="*/ 32497 w 194086"/>
              <a:gd name="connsiteY6" fmla="*/ 4931 h 2425402"/>
              <a:gd name="connsiteX7" fmla="*/ 0 w 194086"/>
              <a:gd name="connsiteY7" fmla="*/ 0 h 2425402"/>
              <a:gd name="connsiteX0" fmla="*/ 0 w 194086"/>
              <a:gd name="connsiteY0" fmla="*/ 0 h 2425402"/>
              <a:gd name="connsiteX1" fmla="*/ 65218 w 194086"/>
              <a:gd name="connsiteY1" fmla="*/ 2425402 h 2425402"/>
              <a:gd name="connsiteX2" fmla="*/ 98388 w 194086"/>
              <a:gd name="connsiteY2" fmla="*/ 2421816 h 2425402"/>
              <a:gd name="connsiteX3" fmla="*/ 57822 w 194086"/>
              <a:gd name="connsiteY3" fmla="*/ 1711811 h 2425402"/>
              <a:gd name="connsiteX4" fmla="*/ 194086 w 194086"/>
              <a:gd name="connsiteY4" fmla="*/ 1615216 h 2425402"/>
              <a:gd name="connsiteX5" fmla="*/ 32497 w 194086"/>
              <a:gd name="connsiteY5" fmla="*/ 4931 h 2425402"/>
              <a:gd name="connsiteX6" fmla="*/ 0 w 194086"/>
              <a:gd name="connsiteY6" fmla="*/ 0 h 2425402"/>
              <a:gd name="connsiteX0" fmla="*/ 0 w 98388"/>
              <a:gd name="connsiteY0" fmla="*/ 0 h 2425402"/>
              <a:gd name="connsiteX1" fmla="*/ 65218 w 98388"/>
              <a:gd name="connsiteY1" fmla="*/ 2425402 h 2425402"/>
              <a:gd name="connsiteX2" fmla="*/ 98388 w 98388"/>
              <a:gd name="connsiteY2" fmla="*/ 2421816 h 2425402"/>
              <a:gd name="connsiteX3" fmla="*/ 57822 w 98388"/>
              <a:gd name="connsiteY3" fmla="*/ 1711811 h 2425402"/>
              <a:gd name="connsiteX4" fmla="*/ 32497 w 98388"/>
              <a:gd name="connsiteY4" fmla="*/ 4931 h 2425402"/>
              <a:gd name="connsiteX5" fmla="*/ 0 w 98388"/>
              <a:gd name="connsiteY5" fmla="*/ 0 h 2425402"/>
              <a:gd name="connsiteX0" fmla="*/ 0 w 98388"/>
              <a:gd name="connsiteY0" fmla="*/ 0 h 2425402"/>
              <a:gd name="connsiteX1" fmla="*/ 65218 w 98388"/>
              <a:gd name="connsiteY1" fmla="*/ 2425402 h 2425402"/>
              <a:gd name="connsiteX2" fmla="*/ 98388 w 98388"/>
              <a:gd name="connsiteY2" fmla="*/ 2421816 h 2425402"/>
              <a:gd name="connsiteX3" fmla="*/ 32497 w 98388"/>
              <a:gd name="connsiteY3" fmla="*/ 4931 h 2425402"/>
              <a:gd name="connsiteX4" fmla="*/ 0 w 98388"/>
              <a:gd name="connsiteY4" fmla="*/ 0 h 2425402"/>
              <a:gd name="connsiteX0" fmla="*/ 0 w 98388"/>
              <a:gd name="connsiteY0" fmla="*/ 18882 h 2420471"/>
              <a:gd name="connsiteX1" fmla="*/ 65218 w 98388"/>
              <a:gd name="connsiteY1" fmla="*/ 2420471 h 2420471"/>
              <a:gd name="connsiteX2" fmla="*/ 98388 w 98388"/>
              <a:gd name="connsiteY2" fmla="*/ 2416885 h 2420471"/>
              <a:gd name="connsiteX3" fmla="*/ 32497 w 98388"/>
              <a:gd name="connsiteY3" fmla="*/ 0 h 2420471"/>
              <a:gd name="connsiteX4" fmla="*/ 0 w 98388"/>
              <a:gd name="connsiteY4" fmla="*/ 18882 h 2420471"/>
              <a:gd name="connsiteX0" fmla="*/ 0 w 98388"/>
              <a:gd name="connsiteY0" fmla="*/ 0 h 2401589"/>
              <a:gd name="connsiteX1" fmla="*/ 65218 w 98388"/>
              <a:gd name="connsiteY1" fmla="*/ 2401589 h 2401589"/>
              <a:gd name="connsiteX2" fmla="*/ 98388 w 98388"/>
              <a:gd name="connsiteY2" fmla="*/ 2398003 h 2401589"/>
              <a:gd name="connsiteX3" fmla="*/ 37260 w 98388"/>
              <a:gd name="connsiteY3" fmla="*/ 14455 h 2401589"/>
              <a:gd name="connsiteX4" fmla="*/ 0 w 98388"/>
              <a:gd name="connsiteY4" fmla="*/ 0 h 2401589"/>
              <a:gd name="connsiteX0" fmla="*/ 0 w 98388"/>
              <a:gd name="connsiteY0" fmla="*/ 0 h 2401589"/>
              <a:gd name="connsiteX1" fmla="*/ 65218 w 98388"/>
              <a:gd name="connsiteY1" fmla="*/ 2401589 h 2401589"/>
              <a:gd name="connsiteX2" fmla="*/ 98388 w 98388"/>
              <a:gd name="connsiteY2" fmla="*/ 2398003 h 2401589"/>
              <a:gd name="connsiteX3" fmla="*/ 32498 w 98388"/>
              <a:gd name="connsiteY3" fmla="*/ 168 h 2401589"/>
              <a:gd name="connsiteX4" fmla="*/ 0 w 98388"/>
              <a:gd name="connsiteY4" fmla="*/ 0 h 2401589"/>
              <a:gd name="connsiteX0" fmla="*/ 0 w 98388"/>
              <a:gd name="connsiteY0" fmla="*/ 9357 h 2401421"/>
              <a:gd name="connsiteX1" fmla="*/ 65218 w 98388"/>
              <a:gd name="connsiteY1" fmla="*/ 2401421 h 2401421"/>
              <a:gd name="connsiteX2" fmla="*/ 98388 w 98388"/>
              <a:gd name="connsiteY2" fmla="*/ 2397835 h 2401421"/>
              <a:gd name="connsiteX3" fmla="*/ 32498 w 98388"/>
              <a:gd name="connsiteY3" fmla="*/ 0 h 2401421"/>
              <a:gd name="connsiteX4" fmla="*/ 0 w 98388"/>
              <a:gd name="connsiteY4" fmla="*/ 9357 h 2401421"/>
              <a:gd name="connsiteX0" fmla="*/ 0 w 98388"/>
              <a:gd name="connsiteY0" fmla="*/ 9357 h 2401421"/>
              <a:gd name="connsiteX1" fmla="*/ 65218 w 98388"/>
              <a:gd name="connsiteY1" fmla="*/ 2401421 h 2401421"/>
              <a:gd name="connsiteX2" fmla="*/ 98388 w 98388"/>
              <a:gd name="connsiteY2" fmla="*/ 2216860 h 2401421"/>
              <a:gd name="connsiteX3" fmla="*/ 32498 w 98388"/>
              <a:gd name="connsiteY3" fmla="*/ 0 h 2401421"/>
              <a:gd name="connsiteX4" fmla="*/ 0 w 98388"/>
              <a:gd name="connsiteY4" fmla="*/ 9357 h 2401421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388" h="2239496">
                <a:moveTo>
                  <a:pt x="0" y="9357"/>
                </a:moveTo>
                <a:cubicBezTo>
                  <a:pt x="5453" y="412769"/>
                  <a:pt x="-8330" y="1126248"/>
                  <a:pt x="65218" y="2239496"/>
                </a:cubicBezTo>
                <a:lnTo>
                  <a:pt x="98388" y="2216860"/>
                </a:lnTo>
                <a:cubicBezTo>
                  <a:pt x="38324" y="1244545"/>
                  <a:pt x="21124" y="872303"/>
                  <a:pt x="32498" y="0"/>
                </a:cubicBezTo>
                <a:lnTo>
                  <a:pt x="0" y="9357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4" name="Полилиния 5"/>
          <p:cNvSpPr>
            <a:spLocks noEditPoints="1"/>
          </p:cNvSpPr>
          <p:nvPr/>
        </p:nvSpPr>
        <p:spPr bwMode="auto">
          <a:xfrm>
            <a:off x="208367" y="3480760"/>
            <a:ext cx="777875" cy="63658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2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" name="Полилиния 5"/>
          <p:cNvSpPr>
            <a:spLocks noEditPoints="1"/>
          </p:cNvSpPr>
          <p:nvPr/>
        </p:nvSpPr>
        <p:spPr bwMode="auto">
          <a:xfrm>
            <a:off x="208367" y="3480760"/>
            <a:ext cx="777875" cy="63658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" name="Полилиния 22"/>
          <p:cNvSpPr>
            <a:spLocks/>
          </p:cNvSpPr>
          <p:nvPr/>
        </p:nvSpPr>
        <p:spPr bwMode="auto">
          <a:xfrm rot="21262715">
            <a:off x="133288" y="5429368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Полилиния 6"/>
          <p:cNvSpPr/>
          <p:nvPr/>
        </p:nvSpPr>
        <p:spPr>
          <a:xfrm>
            <a:off x="1524" y="6194218"/>
            <a:ext cx="12188952" cy="663782"/>
          </a:xfrm>
          <a:custGeom>
            <a:avLst/>
            <a:gdLst>
              <a:gd name="connsiteX0" fmla="*/ 2898990 w 12195510"/>
              <a:gd name="connsiteY0" fmla="*/ 1130 h 705247"/>
              <a:gd name="connsiteX1" fmla="*/ 3489295 w 12195510"/>
              <a:gd name="connsiteY1" fmla="*/ 1219 h 705247"/>
              <a:gd name="connsiteX2" fmla="*/ 12036716 w 12195510"/>
              <a:gd name="connsiteY2" fmla="*/ 341913 h 705247"/>
              <a:gd name="connsiteX3" fmla="*/ 12195510 w 12195510"/>
              <a:gd name="connsiteY3" fmla="*/ 328917 h 705247"/>
              <a:gd name="connsiteX4" fmla="*/ 12195510 w 12195510"/>
              <a:gd name="connsiteY4" fmla="*/ 705247 h 705247"/>
              <a:gd name="connsiteX5" fmla="*/ 0 w 12195510"/>
              <a:gd name="connsiteY5" fmla="*/ 705247 h 705247"/>
              <a:gd name="connsiteX6" fmla="*/ 0 w 12195510"/>
              <a:gd name="connsiteY6" fmla="*/ 253521 h 705247"/>
              <a:gd name="connsiteX7" fmla="*/ 297990 w 12195510"/>
              <a:gd name="connsiteY7" fmla="*/ 189201 h 705247"/>
              <a:gd name="connsiteX8" fmla="*/ 2898990 w 12195510"/>
              <a:gd name="connsiteY8" fmla="*/ 1130 h 705247"/>
              <a:gd name="connsiteX0" fmla="*/ 2898990 w 12195510"/>
              <a:gd name="connsiteY0" fmla="*/ 0 h 704117"/>
              <a:gd name="connsiteX1" fmla="*/ 3489295 w 12195510"/>
              <a:gd name="connsiteY1" fmla="*/ 89 h 704117"/>
              <a:gd name="connsiteX2" fmla="*/ 12036716 w 12195510"/>
              <a:gd name="connsiteY2" fmla="*/ 340783 h 704117"/>
              <a:gd name="connsiteX3" fmla="*/ 12195510 w 12195510"/>
              <a:gd name="connsiteY3" fmla="*/ 327787 h 704117"/>
              <a:gd name="connsiteX4" fmla="*/ 12195510 w 12195510"/>
              <a:gd name="connsiteY4" fmla="*/ 704117 h 704117"/>
              <a:gd name="connsiteX5" fmla="*/ 0 w 12195510"/>
              <a:gd name="connsiteY5" fmla="*/ 704117 h 704117"/>
              <a:gd name="connsiteX6" fmla="*/ 0 w 12195510"/>
              <a:gd name="connsiteY6" fmla="*/ 252391 h 704117"/>
              <a:gd name="connsiteX7" fmla="*/ 2898990 w 12195510"/>
              <a:gd name="connsiteY7" fmla="*/ 0 h 704117"/>
              <a:gd name="connsiteX0" fmla="*/ 0 w 12195510"/>
              <a:gd name="connsiteY0" fmla="*/ 252302 h 704028"/>
              <a:gd name="connsiteX1" fmla="*/ 3489295 w 12195510"/>
              <a:gd name="connsiteY1" fmla="*/ 0 h 704028"/>
              <a:gd name="connsiteX2" fmla="*/ 12036716 w 12195510"/>
              <a:gd name="connsiteY2" fmla="*/ 340694 h 704028"/>
              <a:gd name="connsiteX3" fmla="*/ 12195510 w 12195510"/>
              <a:gd name="connsiteY3" fmla="*/ 327698 h 704028"/>
              <a:gd name="connsiteX4" fmla="*/ 12195510 w 12195510"/>
              <a:gd name="connsiteY4" fmla="*/ 704028 h 704028"/>
              <a:gd name="connsiteX5" fmla="*/ 0 w 12195510"/>
              <a:gd name="connsiteY5" fmla="*/ 704028 h 704028"/>
              <a:gd name="connsiteX6" fmla="*/ 0 w 12195510"/>
              <a:gd name="connsiteY6" fmla="*/ 252302 h 704028"/>
              <a:gd name="connsiteX0" fmla="*/ 0 w 12195510"/>
              <a:gd name="connsiteY0" fmla="*/ 264208 h 715934"/>
              <a:gd name="connsiteX1" fmla="*/ 3501201 w 12195510"/>
              <a:gd name="connsiteY1" fmla="*/ 0 h 715934"/>
              <a:gd name="connsiteX2" fmla="*/ 12036716 w 12195510"/>
              <a:gd name="connsiteY2" fmla="*/ 352600 h 715934"/>
              <a:gd name="connsiteX3" fmla="*/ 12195510 w 12195510"/>
              <a:gd name="connsiteY3" fmla="*/ 339604 h 715934"/>
              <a:gd name="connsiteX4" fmla="*/ 12195510 w 12195510"/>
              <a:gd name="connsiteY4" fmla="*/ 715934 h 715934"/>
              <a:gd name="connsiteX5" fmla="*/ 0 w 12195510"/>
              <a:gd name="connsiteY5" fmla="*/ 715934 h 715934"/>
              <a:gd name="connsiteX6" fmla="*/ 0 w 12195510"/>
              <a:gd name="connsiteY6" fmla="*/ 264208 h 715934"/>
              <a:gd name="connsiteX0" fmla="*/ 0 w 12195510"/>
              <a:gd name="connsiteY0" fmla="*/ 265158 h 716884"/>
              <a:gd name="connsiteX1" fmla="*/ 3501201 w 12195510"/>
              <a:gd name="connsiteY1" fmla="*/ 950 h 716884"/>
              <a:gd name="connsiteX2" fmla="*/ 12036716 w 12195510"/>
              <a:gd name="connsiteY2" fmla="*/ 353550 h 716884"/>
              <a:gd name="connsiteX3" fmla="*/ 12195510 w 12195510"/>
              <a:gd name="connsiteY3" fmla="*/ 340554 h 716884"/>
              <a:gd name="connsiteX4" fmla="*/ 12195510 w 12195510"/>
              <a:gd name="connsiteY4" fmla="*/ 716884 h 716884"/>
              <a:gd name="connsiteX5" fmla="*/ 0 w 12195510"/>
              <a:gd name="connsiteY5" fmla="*/ 716884 h 716884"/>
              <a:gd name="connsiteX6" fmla="*/ 0 w 12195510"/>
              <a:gd name="connsiteY6" fmla="*/ 265158 h 716884"/>
              <a:gd name="connsiteX0" fmla="*/ 0 w 12195510"/>
              <a:gd name="connsiteY0" fmla="*/ 332184 h 783910"/>
              <a:gd name="connsiteX1" fmla="*/ 3501201 w 12195510"/>
              <a:gd name="connsiteY1" fmla="*/ 67976 h 783910"/>
              <a:gd name="connsiteX2" fmla="*/ 12036716 w 12195510"/>
              <a:gd name="connsiteY2" fmla="*/ 420576 h 783910"/>
              <a:gd name="connsiteX3" fmla="*/ 12195510 w 12195510"/>
              <a:gd name="connsiteY3" fmla="*/ 407580 h 783910"/>
              <a:gd name="connsiteX4" fmla="*/ 12195510 w 12195510"/>
              <a:gd name="connsiteY4" fmla="*/ 783910 h 783910"/>
              <a:gd name="connsiteX5" fmla="*/ 0 w 12195510"/>
              <a:gd name="connsiteY5" fmla="*/ 783910 h 783910"/>
              <a:gd name="connsiteX6" fmla="*/ 0 w 12195510"/>
              <a:gd name="connsiteY6" fmla="*/ 332184 h 783910"/>
              <a:gd name="connsiteX0" fmla="*/ 0 w 12195510"/>
              <a:gd name="connsiteY0" fmla="*/ 264916 h 716642"/>
              <a:gd name="connsiteX1" fmla="*/ 3501201 w 12195510"/>
              <a:gd name="connsiteY1" fmla="*/ 708 h 716642"/>
              <a:gd name="connsiteX2" fmla="*/ 12195510 w 12195510"/>
              <a:gd name="connsiteY2" fmla="*/ 340312 h 716642"/>
              <a:gd name="connsiteX3" fmla="*/ 12195510 w 12195510"/>
              <a:gd name="connsiteY3" fmla="*/ 716642 h 716642"/>
              <a:gd name="connsiteX4" fmla="*/ 0 w 12195510"/>
              <a:gd name="connsiteY4" fmla="*/ 716642 h 716642"/>
              <a:gd name="connsiteX5" fmla="*/ 0 w 12195510"/>
              <a:gd name="connsiteY5" fmla="*/ 264916 h 716642"/>
              <a:gd name="connsiteX0" fmla="*/ 0 w 12195510"/>
              <a:gd name="connsiteY0" fmla="*/ 405924 h 857650"/>
              <a:gd name="connsiteX1" fmla="*/ 3501201 w 12195510"/>
              <a:gd name="connsiteY1" fmla="*/ 141716 h 857650"/>
              <a:gd name="connsiteX2" fmla="*/ 12195510 w 12195510"/>
              <a:gd name="connsiteY2" fmla="*/ 481320 h 857650"/>
              <a:gd name="connsiteX3" fmla="*/ 12195510 w 12195510"/>
              <a:gd name="connsiteY3" fmla="*/ 857650 h 857650"/>
              <a:gd name="connsiteX4" fmla="*/ 0 w 12195510"/>
              <a:gd name="connsiteY4" fmla="*/ 857650 h 857650"/>
              <a:gd name="connsiteX5" fmla="*/ 0 w 12195510"/>
              <a:gd name="connsiteY5" fmla="*/ 405924 h 857650"/>
              <a:gd name="connsiteX0" fmla="*/ 0 w 12195510"/>
              <a:gd name="connsiteY0" fmla="*/ 25653 h 477379"/>
              <a:gd name="connsiteX1" fmla="*/ 12195510 w 12195510"/>
              <a:gd name="connsiteY1" fmla="*/ 101049 h 477379"/>
              <a:gd name="connsiteX2" fmla="*/ 12195510 w 12195510"/>
              <a:gd name="connsiteY2" fmla="*/ 477379 h 477379"/>
              <a:gd name="connsiteX3" fmla="*/ 0 w 12195510"/>
              <a:gd name="connsiteY3" fmla="*/ 477379 h 477379"/>
              <a:gd name="connsiteX4" fmla="*/ 0 w 12195510"/>
              <a:gd name="connsiteY4" fmla="*/ 25653 h 477379"/>
              <a:gd name="connsiteX0" fmla="*/ 0 w 12195510"/>
              <a:gd name="connsiteY0" fmla="*/ 332044 h 783770"/>
              <a:gd name="connsiteX1" fmla="*/ 12195510 w 12195510"/>
              <a:gd name="connsiteY1" fmla="*/ 407440 h 783770"/>
              <a:gd name="connsiteX2" fmla="*/ 12195510 w 12195510"/>
              <a:gd name="connsiteY2" fmla="*/ 783770 h 783770"/>
              <a:gd name="connsiteX3" fmla="*/ 0 w 12195510"/>
              <a:gd name="connsiteY3" fmla="*/ 783770 h 783770"/>
              <a:gd name="connsiteX4" fmla="*/ 0 w 12195510"/>
              <a:gd name="connsiteY4" fmla="*/ 332044 h 783770"/>
              <a:gd name="connsiteX0" fmla="*/ 0 w 12195510"/>
              <a:gd name="connsiteY0" fmla="*/ 205084 h 656810"/>
              <a:gd name="connsiteX1" fmla="*/ 12195510 w 12195510"/>
              <a:gd name="connsiteY1" fmla="*/ 280480 h 656810"/>
              <a:gd name="connsiteX2" fmla="*/ 12195510 w 12195510"/>
              <a:gd name="connsiteY2" fmla="*/ 656810 h 656810"/>
              <a:gd name="connsiteX3" fmla="*/ 0 w 12195510"/>
              <a:gd name="connsiteY3" fmla="*/ 656810 h 656810"/>
              <a:gd name="connsiteX4" fmla="*/ 0 w 12195510"/>
              <a:gd name="connsiteY4" fmla="*/ 205084 h 656810"/>
              <a:gd name="connsiteX0" fmla="*/ 0 w 12195510"/>
              <a:gd name="connsiteY0" fmla="*/ 175714 h 627440"/>
              <a:gd name="connsiteX1" fmla="*/ 12195510 w 12195510"/>
              <a:gd name="connsiteY1" fmla="*/ 251110 h 627440"/>
              <a:gd name="connsiteX2" fmla="*/ 12195510 w 12195510"/>
              <a:gd name="connsiteY2" fmla="*/ 627440 h 627440"/>
              <a:gd name="connsiteX3" fmla="*/ 0 w 12195510"/>
              <a:gd name="connsiteY3" fmla="*/ 627440 h 627440"/>
              <a:gd name="connsiteX4" fmla="*/ 0 w 12195510"/>
              <a:gd name="connsiteY4" fmla="*/ 175714 h 627440"/>
              <a:gd name="connsiteX0" fmla="*/ 0 w 12195510"/>
              <a:gd name="connsiteY0" fmla="*/ 212056 h 663782"/>
              <a:gd name="connsiteX1" fmla="*/ 12195510 w 12195510"/>
              <a:gd name="connsiteY1" fmla="*/ 287452 h 663782"/>
              <a:gd name="connsiteX2" fmla="*/ 12195510 w 12195510"/>
              <a:gd name="connsiteY2" fmla="*/ 663782 h 663782"/>
              <a:gd name="connsiteX3" fmla="*/ 0 w 12195510"/>
              <a:gd name="connsiteY3" fmla="*/ 663782 h 663782"/>
              <a:gd name="connsiteX4" fmla="*/ 0 w 12195510"/>
              <a:gd name="connsiteY4" fmla="*/ 212056 h 6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510" h="663782">
                <a:moveTo>
                  <a:pt x="0" y="212056"/>
                </a:moveTo>
                <a:cubicBezTo>
                  <a:pt x="2234990" y="-338823"/>
                  <a:pt x="8293643" y="366945"/>
                  <a:pt x="12195510" y="287452"/>
                </a:cubicBezTo>
                <a:lnTo>
                  <a:pt x="12195510" y="663782"/>
                </a:lnTo>
                <a:lnTo>
                  <a:pt x="0" y="663782"/>
                </a:lnTo>
                <a:lnTo>
                  <a:pt x="0" y="212056"/>
                </a:lnTo>
                <a:close/>
              </a:path>
            </a:pathLst>
          </a:custGeom>
          <a:blipFill dpi="0" rotWithShape="1"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97536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9200" y="1905000"/>
            <a:ext cx="9753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39199" y="6508752"/>
            <a:ext cx="1012583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65750C8B-72A6-4CD0-84C1-1FB24DFB4C40}" type="datetime1">
              <a:rPr lang="ru-RU" smtClean="0"/>
              <a:t>19.04.2019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19200" y="6508752"/>
            <a:ext cx="5791200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508752"/>
            <a:ext cx="762000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 rot="359119" flipH="1">
            <a:off x="11435433" y="6163490"/>
            <a:ext cx="391366" cy="133877"/>
            <a:chOff x="11572034" y="6157344"/>
            <a:chExt cx="478917" cy="163826"/>
          </a:xfrm>
        </p:grpSpPr>
        <p:sp>
          <p:nvSpPr>
            <p:cNvPr id="22" name="Сердце 4"/>
            <p:cNvSpPr/>
            <p:nvPr userDrawn="1"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Сердце 4"/>
            <p:cNvSpPr/>
            <p:nvPr userDrawn="1"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5" name="Полилиния 24"/>
            <p:cNvSpPr/>
            <p:nvPr userDrawn="1"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Полилиния 25"/>
            <p:cNvSpPr/>
            <p:nvPr userDrawn="1"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8" name="Группа 27"/>
          <p:cNvGrpSpPr/>
          <p:nvPr/>
        </p:nvGrpSpPr>
        <p:grpSpPr>
          <a:xfrm rot="21240881">
            <a:off x="372469" y="5615032"/>
            <a:ext cx="505353" cy="172869"/>
            <a:chOff x="11572034" y="6157344"/>
            <a:chExt cx="478917" cy="163826"/>
          </a:xfrm>
        </p:grpSpPr>
        <p:sp>
          <p:nvSpPr>
            <p:cNvPr id="29" name="Сердце 4"/>
            <p:cNvSpPr/>
            <p:nvPr userDrawn="1"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0" name="Сердце 4"/>
            <p:cNvSpPr/>
            <p:nvPr userDrawn="1"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Полилиния 30"/>
            <p:cNvSpPr/>
            <p:nvPr userDrawn="1"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Полилиния 31"/>
            <p:cNvSpPr/>
            <p:nvPr userDrawn="1"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94744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7" r:id="rId3"/>
    <p:sldLayoutId id="2147483661" r:id="rId4"/>
    <p:sldLayoutId id="2147483662" r:id="rId5"/>
    <p:sldLayoutId id="2147483663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8" r:id="rId14"/>
    <p:sldLayoutId id="2147483659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31904" y="548680"/>
            <a:ext cx="6768752" cy="3168352"/>
          </a:xfrm>
        </p:spPr>
        <p:txBody>
          <a:bodyPr>
            <a:noAutofit/>
          </a:bodyPr>
          <a:lstStyle/>
          <a:p>
            <a:pPr algn="r"/>
            <a:r>
              <a:rPr lang="ru-RU" sz="4500" dirty="0" smtClean="0"/>
              <a:t>«Формирование конструктивных моделей взаимодействия  </a:t>
            </a:r>
            <a:br>
              <a:rPr lang="ru-RU" sz="4500" dirty="0" smtClean="0"/>
            </a:br>
            <a:r>
              <a:rPr lang="ru-RU" sz="4500" dirty="0" smtClean="0"/>
              <a:t>в детско-родительских отношениях»    </a:t>
            </a:r>
            <a:endParaRPr lang="ru-RU" sz="45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32104" y="4005064"/>
            <a:ext cx="4953000" cy="750123"/>
          </a:xfrm>
        </p:spPr>
        <p:txBody>
          <a:bodyPr/>
          <a:lstStyle/>
          <a:p>
            <a:pPr marL="0" indent="0" algn="r">
              <a:spcBef>
                <a:spcPts val="6"/>
              </a:spcBef>
              <a:buNone/>
            </a:pPr>
            <a:r>
              <a:rPr lang="ru-RU" sz="2400" b="0" i="0" dirty="0" smtClean="0"/>
              <a:t>Психолог МБОУ «Школа №23»: </a:t>
            </a:r>
          </a:p>
          <a:p>
            <a:pPr marL="0" indent="0" algn="r">
              <a:spcBef>
                <a:spcPts val="6"/>
              </a:spcBef>
              <a:buNone/>
            </a:pPr>
            <a:r>
              <a:rPr lang="ru-RU" sz="2400" b="0" i="0" dirty="0" smtClean="0"/>
              <a:t>Роженко Виктория Акифовна</a:t>
            </a:r>
            <a:endParaRPr lang="ru-RU" sz="2400" b="0" i="0" dirty="0"/>
          </a:p>
        </p:txBody>
      </p:sp>
      <p:pic>
        <p:nvPicPr>
          <p:cNvPr id="8" name="Рисунок 7" descr="images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 l="4374" r="43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5934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Упражнение «Ассоциации»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9200" y="1628800"/>
            <a:ext cx="9753600" cy="4314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• </a:t>
            </a:r>
            <a:r>
              <a:rPr lang="ru-RU" sz="2400" b="1" i="1" dirty="0" smtClean="0"/>
              <a:t>Если семья – это постройка, то она…</a:t>
            </a:r>
            <a:endParaRPr lang="ru-RU" sz="2400" dirty="0" smtClean="0"/>
          </a:p>
          <a:p>
            <a:pPr>
              <a:buNone/>
            </a:pPr>
            <a:r>
              <a:rPr lang="ru-RU" sz="2400" b="1" dirty="0" smtClean="0"/>
              <a:t>• </a:t>
            </a:r>
            <a:r>
              <a:rPr lang="ru-RU" sz="2400" b="1" i="1" dirty="0" smtClean="0"/>
              <a:t>Если семья – это цвет, то она…</a:t>
            </a:r>
            <a:endParaRPr lang="ru-RU" sz="2400" dirty="0" smtClean="0"/>
          </a:p>
          <a:p>
            <a:pPr>
              <a:buNone/>
            </a:pPr>
            <a:r>
              <a:rPr lang="ru-RU" sz="2400" b="1" dirty="0" smtClean="0"/>
              <a:t>• </a:t>
            </a:r>
            <a:r>
              <a:rPr lang="ru-RU" sz="2400" b="1" i="1" dirty="0" smtClean="0"/>
              <a:t>Если семья – это музыка, то она…</a:t>
            </a:r>
            <a:endParaRPr lang="ru-RU" sz="2400" dirty="0" smtClean="0"/>
          </a:p>
          <a:p>
            <a:pPr>
              <a:buNone/>
            </a:pPr>
            <a:r>
              <a:rPr lang="ru-RU" sz="2400" b="1" dirty="0" smtClean="0"/>
              <a:t>• </a:t>
            </a:r>
            <a:r>
              <a:rPr lang="ru-RU" sz="2400" b="1" i="1" dirty="0" smtClean="0"/>
              <a:t>Если семья – это геометрическая фигура, то она</a:t>
            </a:r>
            <a:r>
              <a:rPr lang="ru-RU" sz="2400" b="1" dirty="0" smtClean="0"/>
              <a:t> …</a:t>
            </a:r>
            <a:r>
              <a:rPr lang="ru-RU" sz="2400" dirty="0" smtClean="0"/>
              <a:t> </a:t>
            </a:r>
          </a:p>
          <a:p>
            <a:pPr>
              <a:buNone/>
            </a:pPr>
            <a:r>
              <a:rPr lang="ru-RU" sz="2400" b="1" dirty="0" smtClean="0"/>
              <a:t>• </a:t>
            </a:r>
            <a:r>
              <a:rPr lang="ru-RU" sz="2400" b="1" i="1" dirty="0" smtClean="0"/>
              <a:t>Если семья – это название фильма, то она</a:t>
            </a:r>
            <a:r>
              <a:rPr lang="ru-RU" sz="2400" b="1" dirty="0" smtClean="0"/>
              <a:t> …</a:t>
            </a:r>
            <a:endParaRPr lang="ru-RU" sz="2400" dirty="0" smtClean="0"/>
          </a:p>
          <a:p>
            <a:pPr>
              <a:buNone/>
            </a:pPr>
            <a:r>
              <a:rPr lang="ru-RU" sz="2400" b="1" dirty="0" smtClean="0"/>
              <a:t>• </a:t>
            </a:r>
            <a:r>
              <a:rPr lang="ru-RU" sz="2400" b="1" i="1" dirty="0" smtClean="0"/>
              <a:t>Если семья – это настроение, то она…</a:t>
            </a:r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9753600" cy="81575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Упражнение «Переходим на один язык»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27448" y="908720"/>
            <a:ext cx="9845352" cy="525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Цель</a:t>
            </a:r>
            <a:r>
              <a:rPr lang="ru-RU" dirty="0" smtClean="0"/>
              <a:t>: рефлексия опыта </a:t>
            </a:r>
            <a:r>
              <a:rPr lang="ru-RU" dirty="0" err="1" smtClean="0"/>
              <a:t>родительства</a:t>
            </a:r>
            <a:r>
              <a:rPr lang="ru-RU" dirty="0" smtClean="0"/>
              <a:t>, осознание содержания понятия «</a:t>
            </a:r>
            <a:r>
              <a:rPr lang="ru-RU" dirty="0" err="1" smtClean="0"/>
              <a:t>родительство</a:t>
            </a:r>
            <a:r>
              <a:rPr lang="ru-RU" dirty="0" smtClean="0"/>
              <a:t>», согласование представлений о </a:t>
            </a:r>
            <a:r>
              <a:rPr lang="ru-RU" dirty="0" err="1" smtClean="0"/>
              <a:t>родительстве</a:t>
            </a:r>
            <a:r>
              <a:rPr lang="ru-RU" dirty="0" smtClean="0"/>
              <a:t> в супружеской паре.</a:t>
            </a:r>
          </a:p>
          <a:p>
            <a:pPr>
              <a:buNone/>
            </a:pPr>
            <a:r>
              <a:rPr lang="ru-RU" b="1" dirty="0" smtClean="0"/>
              <a:t>Инструкция</a:t>
            </a:r>
            <a:r>
              <a:rPr lang="ru-RU" dirty="0" smtClean="0"/>
              <a:t>: каждый участник в течение 2-3 мин. пишет ассоциации к слову «</a:t>
            </a:r>
            <a:r>
              <a:rPr lang="ru-RU" dirty="0" err="1" smtClean="0"/>
              <a:t>родительство</a:t>
            </a:r>
            <a:r>
              <a:rPr lang="ru-RU" dirty="0" smtClean="0"/>
              <a:t>», затем происходит обсуждение ассоциаций в группе. </a:t>
            </a:r>
          </a:p>
          <a:p>
            <a:pPr>
              <a:buNone/>
            </a:pPr>
            <a:r>
              <a:rPr lang="ru-RU" dirty="0" smtClean="0"/>
              <a:t>Далее обсуждается содержание </a:t>
            </a:r>
            <a:r>
              <a:rPr lang="ru-RU" dirty="0" err="1" smtClean="0"/>
              <a:t>родительства</a:t>
            </a:r>
            <a:r>
              <a:rPr lang="ru-RU" dirty="0" smtClean="0"/>
              <a:t> по схеме:</a:t>
            </a:r>
          </a:p>
          <a:p>
            <a:pPr>
              <a:buNone/>
            </a:pPr>
            <a:r>
              <a:rPr lang="ru-RU" dirty="0" smtClean="0"/>
              <a:t>-  является ли стремление стать родителем врожденным или приобретается в течение жизни;</a:t>
            </a:r>
          </a:p>
          <a:p>
            <a:pPr>
              <a:buNone/>
            </a:pPr>
            <a:r>
              <a:rPr lang="ru-RU" dirty="0" smtClean="0"/>
              <a:t>-  какие факторы влияют на исполнение родительской роли (родительская семья, друзья, мораль общества и т. д.);</a:t>
            </a:r>
          </a:p>
          <a:p>
            <a:pPr>
              <a:buNone/>
            </a:pPr>
            <a:r>
              <a:rPr lang="ru-RU" dirty="0" smtClean="0"/>
              <a:t>- являются ли наши родительские роли (моя и моего супруга), согласованными, в каких сферах воспитания, в каких вопросах чаще возникают разногласия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Упражнение «Родительские установки»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87488" y="1340768"/>
            <a:ext cx="10225136" cy="4602832"/>
          </a:xfrm>
        </p:spPr>
        <p:txBody>
          <a:bodyPr/>
          <a:lstStyle/>
          <a:p>
            <a:pPr algn="just">
              <a:buNone/>
            </a:pPr>
            <a:r>
              <a:rPr lang="ru-RU" i="1" dirty="0" smtClean="0"/>
              <a:t>Прошу вас сейчас закрыть глаза, сделать несколько глубоких вдохов и медленных, плавных выдохов, и на фоне расслабленного состояния вспомнить свою родительскую семью, своё детство.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Как реагировали родители на ваши шалости, капризы, проступки? 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Как бы они закончили следующие предложения:</a:t>
            </a:r>
          </a:p>
          <a:p>
            <a:pPr>
              <a:buNone/>
            </a:pPr>
            <a:endParaRPr lang="ru-RU" sz="1800" dirty="0" smtClean="0"/>
          </a:p>
          <a:p>
            <a:pPr marL="273050" lvl="3"/>
            <a:r>
              <a:rPr lang="ru-RU" sz="2800" b="1" dirty="0" smtClean="0">
                <a:solidFill>
                  <a:srgbClr val="FF0000"/>
                </a:solidFill>
              </a:rPr>
              <a:t>Дети плохо ведут себя, потому что…</a:t>
            </a:r>
          </a:p>
          <a:p>
            <a:pPr marL="273050" lvl="0"/>
            <a:r>
              <a:rPr lang="ru-RU" sz="2800" b="1" dirty="0" smtClean="0">
                <a:solidFill>
                  <a:srgbClr val="FF0000"/>
                </a:solidFill>
              </a:rPr>
              <a:t>Непослушный ребёнок – это …</a:t>
            </a:r>
          </a:p>
          <a:p>
            <a:pPr marL="273050" lvl="0"/>
            <a:r>
              <a:rPr lang="ru-RU" sz="2800" b="1" dirty="0" smtClean="0">
                <a:solidFill>
                  <a:srgbClr val="FF0000"/>
                </a:solidFill>
              </a:rPr>
              <a:t>Родители должны …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9753600" cy="815752"/>
          </a:xfrm>
        </p:spPr>
        <p:txBody>
          <a:bodyPr>
            <a:normAutofit/>
          </a:bodyPr>
          <a:lstStyle/>
          <a:p>
            <a:r>
              <a:rPr lang="ru-RU" b="1" dirty="0" smtClean="0"/>
              <a:t>Упражнение «Родительская семья»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9200" y="1340768"/>
            <a:ext cx="10061376" cy="4602832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Цель</a:t>
            </a:r>
            <a:r>
              <a:rPr lang="ru-RU" dirty="0" smtClean="0"/>
              <a:t>: осознание участниками тренинга тех воздействий, которые оказывает родительская семья на уклад собственной семьи, а также на осознание себя как родителя.</a:t>
            </a:r>
          </a:p>
          <a:p>
            <a:pPr>
              <a:buNone/>
            </a:pPr>
            <a:r>
              <a:rPr lang="ru-RU" b="1" dirty="0" smtClean="0"/>
              <a:t>Инструкция</a:t>
            </a:r>
            <a:r>
              <a:rPr lang="ru-RU" dirty="0" smtClean="0"/>
              <a:t>: в </a:t>
            </a:r>
            <a:r>
              <a:rPr lang="ru-RU" smtClean="0"/>
              <a:t>парах </a:t>
            </a:r>
            <a:r>
              <a:rPr lang="ru-RU" smtClean="0"/>
              <a:t>участники </a:t>
            </a:r>
            <a:r>
              <a:rPr lang="ru-RU" dirty="0" smtClean="0"/>
              <a:t>анализируют свои родительские семьи таким образом, чтобы найти негативные и </a:t>
            </a:r>
            <a:r>
              <a:rPr lang="ru-RU" dirty="0" smtClean="0"/>
              <a:t>позитивные моменты, связанные с воспитанием детей (около 5 позиций). </a:t>
            </a:r>
          </a:p>
          <a:p>
            <a:pPr>
              <a:buNone/>
            </a:pPr>
            <a:r>
              <a:rPr lang="ru-RU" dirty="0" smtClean="0"/>
              <a:t>Следующее задание заключается в том, чтобы определить, что из перечисленного в родительской семье реализуется супружеской парой в своей собственной семье.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9753600" cy="743744"/>
          </a:xfrm>
        </p:spPr>
        <p:txBody>
          <a:bodyPr/>
          <a:lstStyle/>
          <a:p>
            <a:r>
              <a:rPr lang="ru-RU" b="1" dirty="0" smtClean="0"/>
              <a:t>Упражнение «Я»-родитель»»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27448" y="1124744"/>
            <a:ext cx="9937104" cy="504056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Цель</a:t>
            </a:r>
            <a:r>
              <a:rPr lang="ru-RU" dirty="0" smtClean="0"/>
              <a:t>: осознание состояния «Я»-родитель (Э. Берн).</a:t>
            </a:r>
          </a:p>
          <a:p>
            <a:pPr>
              <a:buNone/>
            </a:pPr>
            <a:r>
              <a:rPr lang="ru-RU" b="1" dirty="0" smtClean="0"/>
              <a:t>Инструкция</a:t>
            </a:r>
            <a:r>
              <a:rPr lang="ru-RU" dirty="0" smtClean="0"/>
              <a:t>: ведущий должен пояснить, что родительское «Я»-состояние, перенятое в детстве от родителей или тех, кто их замещал. Родитель несет в себе преимущественно приказы, запреты и правила. В жизненных ситуациях родительское «Я» включается почти автоматически. Существует две стороны родительского «Я»:</a:t>
            </a:r>
          </a:p>
          <a:p>
            <a:pPr>
              <a:buNone/>
            </a:pPr>
            <a:r>
              <a:rPr lang="ru-RU" dirty="0" smtClean="0"/>
              <a:t>— контролирующая, авторитарная;</a:t>
            </a:r>
          </a:p>
          <a:p>
            <a:pPr>
              <a:buNone/>
            </a:pPr>
            <a:r>
              <a:rPr lang="ru-RU" dirty="0" smtClean="0"/>
              <a:t>— помогающая, ласковая.</a:t>
            </a:r>
          </a:p>
          <a:p>
            <a:pPr>
              <a:buNone/>
            </a:pPr>
            <a:r>
              <a:rPr lang="ru-RU" dirty="0" smtClean="0"/>
              <a:t>Физические признаки контролирующей стороны родительского «Я»: нахмуренный лоб, качание головой, указательный жест, руки на бедрах, </a:t>
            </a:r>
            <a:r>
              <a:rPr lang="ru-RU" dirty="0" err="1" smtClean="0"/>
              <a:t>щелкание</a:t>
            </a:r>
            <a:r>
              <a:rPr lang="ru-RU" dirty="0" smtClean="0"/>
              <a:t> языком. </a:t>
            </a:r>
          </a:p>
          <a:p>
            <a:pPr>
              <a:buNone/>
            </a:pPr>
            <a:r>
              <a:rPr lang="ru-RU" dirty="0" smtClean="0"/>
              <a:t>Физические признаки помогающего родителя: ласковый взгляд, поглаживание, поддерживающие жесты.</a:t>
            </a:r>
          </a:p>
          <a:p>
            <a:pPr>
              <a:buNone/>
            </a:pPr>
            <a:r>
              <a:rPr lang="ru-RU" dirty="0" smtClean="0"/>
              <a:t>Родители должны представить свое родительское «Я» в виде круга, поделенного на две части таким образом, чтобы одна из частей отражала контролирующую сторону «Я», а другая - помогающую сторону. Вопрос соотношения частей должен решить сам родитель.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Упражнение «Кто я в своей семье?»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55440" y="1556792"/>
            <a:ext cx="10441160" cy="4608512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Отвечать нужно письменно. Чем </a:t>
            </a:r>
            <a:r>
              <a:rPr lang="ru-RU" sz="2800" dirty="0" err="1" smtClean="0"/>
              <a:t>спонтанней</a:t>
            </a:r>
            <a:r>
              <a:rPr lang="ru-RU" sz="2800" dirty="0" smtClean="0"/>
              <a:t> будет ответ, тем лучше.</a:t>
            </a:r>
          </a:p>
          <a:p>
            <a:pPr>
              <a:buNone/>
            </a:pPr>
            <a:r>
              <a:rPr lang="ru-RU" sz="2800" dirty="0" smtClean="0"/>
              <a:t>Запишите, пожалуйста, первый вопрос: </a:t>
            </a:r>
            <a:r>
              <a:rPr lang="ru-RU" sz="2800" dirty="0" smtClean="0">
                <a:solidFill>
                  <a:srgbClr val="FF0000"/>
                </a:solidFill>
              </a:rPr>
              <a:t>«Кто я в своей семье?» </a:t>
            </a:r>
            <a:r>
              <a:rPr lang="ru-RU" sz="2800" dirty="0" smtClean="0"/>
              <a:t>и ответьте на него! Кто вы?!</a:t>
            </a:r>
          </a:p>
          <a:p>
            <a:pPr>
              <a:buNone/>
            </a:pPr>
            <a:r>
              <a:rPr lang="ru-RU" sz="2800" dirty="0" smtClean="0"/>
              <a:t>Следующий вопрос: </a:t>
            </a:r>
            <a:r>
              <a:rPr lang="ru-RU" sz="2800" dirty="0" smtClean="0">
                <a:solidFill>
                  <a:srgbClr val="FF0000"/>
                </a:solidFill>
              </a:rPr>
              <a:t>«Кто я в своей семье?»</a:t>
            </a:r>
          </a:p>
          <a:p>
            <a:pPr>
              <a:buNone/>
            </a:pPr>
            <a:r>
              <a:rPr lang="ru-RU" sz="2800" dirty="0" smtClean="0"/>
              <a:t>Готовы к следующему вопросу? Он таков: </a:t>
            </a:r>
            <a:r>
              <a:rPr lang="ru-RU" sz="2800" dirty="0" smtClean="0">
                <a:solidFill>
                  <a:srgbClr val="FF0000"/>
                </a:solidFill>
              </a:rPr>
              <a:t>«Кто я в своей семье?»…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9753600" cy="599728"/>
          </a:xfrm>
        </p:spPr>
        <p:txBody>
          <a:bodyPr>
            <a:normAutofit/>
          </a:bodyPr>
          <a:lstStyle/>
          <a:p>
            <a:r>
              <a:rPr lang="ru-RU" b="1" dirty="0" smtClean="0"/>
              <a:t>Упражнение «Домашняя утварь»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9200" y="1412776"/>
            <a:ext cx="9753600" cy="4530824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Цель</a:t>
            </a:r>
            <a:r>
              <a:rPr lang="ru-RU" dirty="0" smtClean="0"/>
              <a:t>: получение обратной связи от участников тренинга, актуализация образа «Я», групповое сплочение.</a:t>
            </a:r>
          </a:p>
          <a:p>
            <a:pPr>
              <a:buNone/>
            </a:pPr>
            <a:r>
              <a:rPr lang="ru-RU" b="1" dirty="0" smtClean="0"/>
              <a:t>Инструкция</a:t>
            </a:r>
            <a:r>
              <a:rPr lang="ru-RU" dirty="0" smtClean="0"/>
              <a:t>: Сейчас вы из самих себя будете строить идеальное жилище для семьи. Каждый из вас станет какой-то частью этого помещения. Пусть каждый выберет себе роль сам, решив, что же требуется для уюта и комфорта в доме.</a:t>
            </a:r>
          </a:p>
          <a:p>
            <a:pPr>
              <a:buNone/>
            </a:pPr>
            <a:r>
              <a:rPr lang="ru-RU" b="1" dirty="0" smtClean="0"/>
              <a:t>Обсуждение</a:t>
            </a:r>
            <a:r>
              <a:rPr lang="ru-RU" dirty="0" smtClean="0"/>
              <a:t>: группа анализирует процесс «обустройства» дома, обсуждает соответствие избранной роли и внутренней сущности «Я».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Упражнение «Какой я родитель?»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9200" y="1556792"/>
            <a:ext cx="10277400" cy="4386808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Каждый участник должен записать не менее 15 характеристик – ответов на вопрос: </a:t>
            </a:r>
            <a:r>
              <a:rPr lang="ru-RU" sz="2800" dirty="0" smtClean="0">
                <a:solidFill>
                  <a:srgbClr val="FF0000"/>
                </a:solidFill>
              </a:rPr>
              <a:t>«Какой я родитель?» </a:t>
            </a:r>
            <a:r>
              <a:rPr lang="ru-RU" sz="2400" dirty="0" smtClean="0"/>
              <a:t>(своими глазами, глазами ребёнка). </a:t>
            </a:r>
          </a:p>
          <a:p>
            <a:pPr>
              <a:buNone/>
            </a:pPr>
            <a:r>
              <a:rPr lang="ru-RU" sz="2400" b="1" dirty="0" smtClean="0"/>
              <a:t>Работа в группах </a:t>
            </a:r>
            <a:r>
              <a:rPr lang="ru-RU" sz="2400" dirty="0" smtClean="0"/>
              <a:t>– найти общие характеристики и озвучить портрет родителя, который получился.</a:t>
            </a:r>
          </a:p>
          <a:p>
            <a:r>
              <a:rPr lang="ru-RU" sz="2400" i="1" dirty="0" smtClean="0"/>
              <a:t>Все ли полученные качества родителя вас удовлетворяют?</a:t>
            </a:r>
          </a:p>
          <a:p>
            <a:r>
              <a:rPr lang="ru-RU" sz="2400" i="1" dirty="0" smtClean="0"/>
              <a:t>А если посмотреть на это глазами ребёнка, ему с таким родителем будет хорошо?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9753600" cy="671736"/>
          </a:xfrm>
        </p:spPr>
        <p:txBody>
          <a:bodyPr/>
          <a:lstStyle/>
          <a:p>
            <a:r>
              <a:rPr lang="ru-RU" b="1" dirty="0" smtClean="0"/>
              <a:t>Упражнение «Зеркало»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99456" y="1124744"/>
            <a:ext cx="9773344" cy="511256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None/>
            </a:pPr>
            <a:r>
              <a:rPr lang="ru-RU" b="1" dirty="0" smtClean="0"/>
              <a:t>Цель</a:t>
            </a:r>
            <a:r>
              <a:rPr lang="ru-RU" dirty="0" smtClean="0"/>
              <a:t>: помочь участникам осознать и сформулировать свои личностные затруднения в сфере </a:t>
            </a:r>
            <a:r>
              <a:rPr lang="ru-RU" dirty="0" err="1" smtClean="0"/>
              <a:t>родительства</a:t>
            </a:r>
            <a:r>
              <a:rPr lang="ru-RU" dirty="0" smtClean="0"/>
              <a:t>, дать понять, что родители не одиноки в своих переживаниях, что проблемы присутствуют во всех семьях.</a:t>
            </a:r>
          </a:p>
          <a:p>
            <a:pPr>
              <a:spcBef>
                <a:spcPts val="600"/>
              </a:spcBef>
              <a:buNone/>
            </a:pPr>
            <a:r>
              <a:rPr lang="ru-RU" b="1" dirty="0" smtClean="0"/>
              <a:t>Инструкция</a:t>
            </a:r>
            <a:r>
              <a:rPr lang="ru-RU" dirty="0" smtClean="0"/>
              <a:t>: участникам дается задание поделить лист бумаги на две части и закончить следующие предложения (первая часть): «В </a:t>
            </a:r>
            <a:r>
              <a:rPr lang="ru-RU" dirty="0" err="1" smtClean="0"/>
              <a:t>родительстве</a:t>
            </a:r>
            <a:r>
              <a:rPr lang="ru-RU" dirty="0" smtClean="0"/>
              <a:t> мне нравится...», (вторая часть): «В </a:t>
            </a:r>
            <a:r>
              <a:rPr lang="ru-RU" dirty="0" err="1" smtClean="0"/>
              <a:t>родительстве</a:t>
            </a:r>
            <a:r>
              <a:rPr lang="ru-RU" dirty="0" smtClean="0"/>
              <a:t> особенно трудно и неприятно...».</a:t>
            </a:r>
          </a:p>
          <a:p>
            <a:pPr>
              <a:spcBef>
                <a:spcPts val="600"/>
              </a:spcBef>
              <a:buNone/>
            </a:pPr>
            <a:endParaRPr lang="ru-RU" dirty="0" smtClean="0"/>
          </a:p>
          <a:p>
            <a:pPr>
              <a:spcBef>
                <a:spcPts val="600"/>
              </a:spcBef>
              <a:buNone/>
            </a:pPr>
            <a:r>
              <a:rPr lang="ru-RU" dirty="0" smtClean="0"/>
              <a:t>Групповое обсуждение строится по схеме:</a:t>
            </a:r>
          </a:p>
          <a:p>
            <a:pPr>
              <a:spcBef>
                <a:spcPts val="600"/>
              </a:spcBef>
              <a:buNone/>
            </a:pPr>
            <a:r>
              <a:rPr lang="ru-RU" dirty="0" smtClean="0"/>
              <a:t>— какие проблемы я выделяю;</a:t>
            </a:r>
          </a:p>
          <a:p>
            <a:pPr>
              <a:spcBef>
                <a:spcPts val="600"/>
              </a:spcBef>
              <a:buNone/>
            </a:pPr>
            <a:r>
              <a:rPr lang="ru-RU" dirty="0" smtClean="0"/>
              <a:t>— какова моя роль в возникновении проблем;</a:t>
            </a:r>
          </a:p>
          <a:p>
            <a:pPr>
              <a:spcBef>
                <a:spcPts val="600"/>
              </a:spcBef>
              <a:buNone/>
            </a:pPr>
            <a:r>
              <a:rPr lang="ru-RU" dirty="0" smtClean="0"/>
              <a:t>— как изменится ситуация, если проблема будет решена;</a:t>
            </a:r>
          </a:p>
          <a:p>
            <a:pPr>
              <a:spcBef>
                <a:spcPts val="600"/>
              </a:spcBef>
              <a:buNone/>
            </a:pPr>
            <a:r>
              <a:rPr lang="ru-RU" dirty="0" smtClean="0"/>
              <a:t>— как можно решить данные проблемы;</a:t>
            </a:r>
          </a:p>
          <a:p>
            <a:pPr>
              <a:spcBef>
                <a:spcPts val="600"/>
              </a:spcBef>
              <a:buNone/>
            </a:pPr>
            <a:r>
              <a:rPr lang="ru-RU" dirty="0" smtClean="0"/>
              <a:t>— чего больше в </a:t>
            </a:r>
            <a:r>
              <a:rPr lang="ru-RU" dirty="0" err="1" smtClean="0"/>
              <a:t>родительстве</a:t>
            </a:r>
            <a:r>
              <a:rPr lang="ru-RU" dirty="0" smtClean="0"/>
              <a:t>: радостей или огорчений;</a:t>
            </a:r>
          </a:p>
          <a:p>
            <a:pPr>
              <a:spcBef>
                <a:spcPts val="600"/>
              </a:spcBef>
              <a:buNone/>
            </a:pPr>
            <a:r>
              <a:rPr lang="ru-RU" dirty="0" smtClean="0"/>
              <a:t>— в чем наши сильные стороны, которые сближают нас с супругом и делают семью защищенной?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83432" y="1052736"/>
            <a:ext cx="11208568" cy="5256584"/>
          </a:xfrm>
        </p:spPr>
        <p:txBody>
          <a:bodyPr numCol="2">
            <a:noAutofit/>
          </a:bodyPr>
          <a:lstStyle/>
          <a:p>
            <a:r>
              <a:rPr lang="en-US" sz="2800" dirty="0" err="1" smtClean="0"/>
              <a:t>Особенно</a:t>
            </a:r>
            <a:r>
              <a:rPr lang="en-US" sz="2800" dirty="0" smtClean="0"/>
              <a:t> </a:t>
            </a:r>
            <a:r>
              <a:rPr lang="en-US" sz="2800" dirty="0" err="1" smtClean="0"/>
              <a:t>мне</a:t>
            </a:r>
            <a:r>
              <a:rPr lang="en-US" sz="2800" dirty="0" smtClean="0"/>
              <a:t> </a:t>
            </a:r>
            <a:r>
              <a:rPr lang="en-US" sz="2800" dirty="0" err="1" smtClean="0"/>
              <a:t>нравится</a:t>
            </a:r>
            <a:r>
              <a:rPr lang="en-US" sz="2800" dirty="0" smtClean="0"/>
              <a:t>, </a:t>
            </a:r>
            <a:r>
              <a:rPr lang="en-US" sz="2800" dirty="0" err="1" smtClean="0"/>
              <a:t>когда</a:t>
            </a:r>
            <a:r>
              <a:rPr lang="en-US" sz="2800" dirty="0" smtClean="0"/>
              <a:t> …</a:t>
            </a:r>
            <a:endParaRPr lang="ru-RU" sz="2800" dirty="0" smtClean="0"/>
          </a:p>
          <a:p>
            <a:pPr>
              <a:spcBef>
                <a:spcPts val="1200"/>
              </a:spcBef>
            </a:pPr>
            <a:r>
              <a:rPr lang="ru-RU" sz="2800" dirty="0" smtClean="0"/>
              <a:t>Мне бывает…</a:t>
            </a:r>
          </a:p>
          <a:p>
            <a:pPr>
              <a:spcBef>
                <a:spcPts val="1200"/>
              </a:spcBef>
            </a:pPr>
            <a:r>
              <a:rPr lang="ru-RU" sz="2800" dirty="0" smtClean="0"/>
              <a:t>Думаю, что самое важное для моего ребёнка…</a:t>
            </a:r>
          </a:p>
          <a:p>
            <a:pPr>
              <a:spcBef>
                <a:spcPts val="1200"/>
              </a:spcBef>
            </a:pPr>
            <a:r>
              <a:rPr lang="ru-RU" sz="2800" dirty="0" smtClean="0"/>
              <a:t>Мой ребёнок…</a:t>
            </a:r>
          </a:p>
          <a:p>
            <a:pPr>
              <a:spcBef>
                <a:spcPts val="1200"/>
              </a:spcBef>
            </a:pPr>
            <a:r>
              <a:rPr lang="ru-RU" sz="2800" dirty="0" smtClean="0"/>
              <a:t>Чего мне иногда по-настоящему хочется, так это…</a:t>
            </a:r>
          </a:p>
          <a:p>
            <a:pPr>
              <a:spcBef>
                <a:spcPts val="1200"/>
              </a:spcBef>
            </a:pPr>
            <a:r>
              <a:rPr lang="ru-RU" sz="2800" dirty="0" smtClean="0"/>
              <a:t>Стыдно, когда я…</a:t>
            </a:r>
          </a:p>
          <a:p>
            <a:pPr>
              <a:spcBef>
                <a:spcPts val="1200"/>
              </a:spcBef>
            </a:pPr>
            <a:r>
              <a:rPr lang="ru-RU" sz="2800" dirty="0" smtClean="0"/>
              <a:t>Думаю, что самое важное для меня, как для родителя…</a:t>
            </a:r>
          </a:p>
          <a:p>
            <a:pPr>
              <a:spcBef>
                <a:spcPts val="1200"/>
              </a:spcBef>
            </a:pPr>
            <a:endParaRPr lang="ru-RU" sz="2800" dirty="0" smtClean="0"/>
          </a:p>
          <a:p>
            <a:pPr>
              <a:spcBef>
                <a:spcPts val="1200"/>
              </a:spcBef>
            </a:pPr>
            <a:endParaRPr lang="ru-RU" sz="2800" dirty="0" smtClean="0"/>
          </a:p>
          <a:p>
            <a:pPr>
              <a:spcBef>
                <a:spcPts val="1200"/>
              </a:spcBef>
            </a:pPr>
            <a:r>
              <a:rPr lang="ru-RU" sz="2800" dirty="0" smtClean="0"/>
              <a:t>Мне особенно приятно…</a:t>
            </a:r>
          </a:p>
          <a:p>
            <a:pPr>
              <a:spcBef>
                <a:spcPts val="1200"/>
              </a:spcBef>
            </a:pPr>
            <a:r>
              <a:rPr lang="ru-RU" sz="2800" dirty="0" smtClean="0"/>
              <a:t>Мне бывает неловко перед ребёнком, когда…</a:t>
            </a:r>
          </a:p>
          <a:p>
            <a:pPr>
              <a:spcBef>
                <a:spcPts val="1200"/>
              </a:spcBef>
            </a:pPr>
            <a:r>
              <a:rPr lang="ru-RU" sz="2800" dirty="0" smtClean="0"/>
              <a:t>Особенно меня…</a:t>
            </a:r>
          </a:p>
          <a:p>
            <a:pPr>
              <a:spcBef>
                <a:spcPts val="1200"/>
              </a:spcBef>
            </a:pPr>
            <a:r>
              <a:rPr lang="ru-RU" sz="2800" dirty="0" smtClean="0"/>
              <a:t>Что мне хотелось бы изменить в себе, так это…</a:t>
            </a:r>
          </a:p>
          <a:p>
            <a:pPr>
              <a:spcBef>
                <a:spcPts val="1200"/>
              </a:spcBef>
            </a:pPr>
            <a:r>
              <a:rPr lang="ru-RU" sz="2800" dirty="0" smtClean="0"/>
              <a:t>Когда…</a:t>
            </a:r>
          </a:p>
          <a:p>
            <a:pPr>
              <a:spcBef>
                <a:spcPts val="1200"/>
              </a:spcBef>
            </a:pPr>
            <a:r>
              <a:rPr lang="ru-RU" sz="2800" dirty="0" smtClean="0"/>
              <a:t>Иногда ребёнок не понимает меня, потому что я…</a:t>
            </a:r>
          </a:p>
          <a:p>
            <a:pPr>
              <a:spcBef>
                <a:spcPts val="1200"/>
              </a:spcBef>
            </a:pPr>
            <a:r>
              <a:rPr lang="ru-RU" sz="2800" dirty="0" smtClean="0"/>
              <a:t>Раздражает то, что я…</a:t>
            </a:r>
          </a:p>
          <a:p>
            <a:pPr>
              <a:buNone/>
            </a:pPr>
            <a:endParaRPr lang="ru-RU" sz="2800" dirty="0" smtClean="0"/>
          </a:p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03512" y="332656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Закончите высказывания…</a:t>
            </a:r>
            <a:endParaRPr lang="ru-RU" sz="3200" b="1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27448" y="188640"/>
            <a:ext cx="10225136" cy="5760640"/>
          </a:xfrm>
        </p:spPr>
        <p:txBody>
          <a:bodyPr/>
          <a:lstStyle/>
          <a:p>
            <a:r>
              <a:rPr lang="ru-RU" dirty="0" smtClean="0"/>
              <a:t>Воспитание родителей — международный термин, под которым понимается помощь родителям в исполнении ими функций воспитателей собственных детей, родительских функций. </a:t>
            </a:r>
          </a:p>
          <a:p>
            <a:r>
              <a:rPr lang="ru-RU" dirty="0" smtClean="0"/>
              <a:t>Воспитание родителей должно прежде всего помочь им обрести уверенность и решительность, увидеть свои возможности и почувствовать ответственность за своих детей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t="6497"/>
          <a:stretch>
            <a:fillRect/>
          </a:stretch>
        </p:blipFill>
        <p:spPr bwMode="auto">
          <a:xfrm>
            <a:off x="2927648" y="2060848"/>
            <a:ext cx="7488832" cy="41096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Упражнение «Кнут и пряник»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9200" y="2132856"/>
            <a:ext cx="9701336" cy="4104456"/>
          </a:xfrm>
        </p:spPr>
        <p:txBody>
          <a:bodyPr/>
          <a:lstStyle/>
          <a:p>
            <a:r>
              <a:rPr lang="ru-RU" dirty="0" smtClean="0"/>
              <a:t>Разделите лист на две части. Слева запишите, пожалуйста, все претензии, упреки, критические замечания, которыми вы наградили ребенка за последние несколько дней! (Записываем!)</a:t>
            </a:r>
          </a:p>
          <a:p>
            <a:r>
              <a:rPr lang="ru-RU" dirty="0" smtClean="0"/>
              <a:t>Когда закончена работа над этим столбиком, объявляем второй этап задания: на другой половине листа записываем все слова любви, одобрения, поддержки, все невербальные знаки внимания, признательности, которыми мы одарили свое чадо за этот же срок.</a:t>
            </a:r>
          </a:p>
          <a:p>
            <a:r>
              <a:rPr lang="ru-RU" dirty="0" smtClean="0"/>
              <a:t>Проанализируйте результаты!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752184" y="404664"/>
            <a:ext cx="4104456" cy="165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28600" algn="r">
              <a:lnSpc>
                <a:spcPct val="90000"/>
              </a:lnSpc>
              <a:spcBef>
                <a:spcPts val="1800"/>
              </a:spcBef>
            </a:pPr>
            <a:r>
              <a:rPr lang="ru-RU" sz="1600" i="1" dirty="0" smtClean="0">
                <a:solidFill>
                  <a:prstClr val="black"/>
                </a:solidFill>
              </a:rPr>
              <a:t>Четыре объятия совершенно необходимы каждому просто для выживания, а для хорошего самочувствия нужно хотя бы восемь объятий в день! Не только ребенку, НО И ВЗРОСЛОМУ…</a:t>
            </a:r>
          </a:p>
          <a:p>
            <a:pPr marL="274320" lvl="0" indent="-228600" algn="r">
              <a:lnSpc>
                <a:spcPct val="90000"/>
              </a:lnSpc>
              <a:spcBef>
                <a:spcPts val="1800"/>
              </a:spcBef>
            </a:pPr>
            <a:r>
              <a:rPr lang="ru-RU" sz="1600" b="1" dirty="0" err="1" smtClean="0">
                <a:solidFill>
                  <a:prstClr val="black"/>
                </a:solidFill>
              </a:rPr>
              <a:t>Вирджиния</a:t>
            </a:r>
            <a:r>
              <a:rPr lang="ru-RU" sz="1600" b="1" dirty="0" smtClean="0">
                <a:solidFill>
                  <a:prstClr val="black"/>
                </a:solidFill>
              </a:rPr>
              <a:t> Сатир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Упражнение «Гипербола» 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9200" y="1124744"/>
            <a:ext cx="9753600" cy="50405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Цель</a:t>
            </a:r>
            <a:r>
              <a:rPr lang="ru-RU" dirty="0" smtClean="0"/>
              <a:t>: показать участникам возможность анализа любой ситуации, без критики и осуждения, оказывая поддержку.</a:t>
            </a:r>
          </a:p>
          <a:p>
            <a:pPr>
              <a:buNone/>
            </a:pPr>
            <a:r>
              <a:rPr lang="ru-RU" b="1" dirty="0" smtClean="0"/>
              <a:t>Инструкция</a:t>
            </a:r>
            <a:r>
              <a:rPr lang="ru-RU" dirty="0" smtClean="0"/>
              <a:t>: упражнение выполняется в супружеской паре. Один из партнеров рассказывает о своем затруднении. Второй должен проанализировать ситуацию таким образом, чтобы найти сильные стороны в поведении партнера и подробно рассказать о них. Затем партнеры меняются местами.</a:t>
            </a:r>
          </a:p>
          <a:p>
            <a:pPr>
              <a:buNone/>
            </a:pPr>
            <a:r>
              <a:rPr lang="ru-RU" b="1" dirty="0" smtClean="0"/>
              <a:t>Следующий этап</a:t>
            </a:r>
            <a:r>
              <a:rPr lang="ru-RU" dirty="0" smtClean="0"/>
              <a:t> выполнения этого упражнения заключается в том, что один из партнеров говорит не от своего лица, а от лица своего ребенка (одного из них), рассказывая о проблемной ситуации, которую переживал или мог бы пережить ребенок. Партнер точно так же, как и в первом случае, находит сильные стороны и сообщает о них «ребенку».</a:t>
            </a:r>
          </a:p>
          <a:p>
            <a:pPr>
              <a:buNone/>
            </a:pPr>
            <a:r>
              <a:rPr lang="ru-RU" dirty="0" smtClean="0"/>
              <a:t>— что было сложным при выполнении данного упражнения;</a:t>
            </a:r>
          </a:p>
          <a:p>
            <a:pPr>
              <a:buNone/>
            </a:pPr>
            <a:r>
              <a:rPr lang="ru-RU" dirty="0" smtClean="0"/>
              <a:t>— кому было трудно найти сильные стороны;</a:t>
            </a:r>
          </a:p>
          <a:p>
            <a:pPr>
              <a:buNone/>
            </a:pPr>
            <a:r>
              <a:rPr lang="ru-RU" dirty="0" smtClean="0"/>
              <a:t>— кто не смог удержаться от осуждения.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pPr/>
              <a:t>21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1464" y="260648"/>
            <a:ext cx="9753600" cy="79208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Упражнение «Ценности: теория и практика»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55440" y="692696"/>
            <a:ext cx="10945216" cy="58326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/>
              <a:t>1. Каждый индивидуально составляет </a:t>
            </a:r>
            <a:r>
              <a:rPr lang="ru-RU" sz="1800" b="1" dirty="0" smtClean="0">
                <a:solidFill>
                  <a:srgbClr val="FF0000"/>
                </a:solidFill>
              </a:rPr>
              <a:t>список из десяти духовных ценностей</a:t>
            </a:r>
            <a:r>
              <a:rPr lang="ru-RU" sz="1800" dirty="0" smtClean="0"/>
              <a:t>, на основе которых он как родитель хотел бы воспитать своего ребенка.</a:t>
            </a:r>
          </a:p>
          <a:p>
            <a:pPr>
              <a:buNone/>
            </a:pPr>
            <a:r>
              <a:rPr lang="ru-RU" sz="1800" dirty="0" smtClean="0"/>
              <a:t>2.  Затем составить </a:t>
            </a:r>
            <a:r>
              <a:rPr lang="ru-RU" sz="1800" b="1" dirty="0" smtClean="0">
                <a:solidFill>
                  <a:srgbClr val="FF0000"/>
                </a:solidFill>
              </a:rPr>
              <a:t>список из десяти наиболее актуальных в его </a:t>
            </a:r>
            <a:r>
              <a:rPr lang="ru-RU" sz="1800" b="1" dirty="0" err="1" smtClean="0">
                <a:solidFill>
                  <a:srgbClr val="FF0000"/>
                </a:solidFill>
              </a:rPr>
              <a:t>родительстве</a:t>
            </a:r>
            <a:r>
              <a:rPr lang="ru-RU" sz="1800" b="1" dirty="0" smtClean="0">
                <a:solidFill>
                  <a:srgbClr val="FF0000"/>
                </a:solidFill>
              </a:rPr>
              <a:t> воспитательных задач</a:t>
            </a:r>
            <a:r>
              <a:rPr lang="ru-RU" sz="1800" dirty="0" smtClean="0"/>
              <a:t> . Это те «ЭЛЕМЕНТАРНЫЕ, ОЧЕВИДНЫЕ ВЕЩИ», которые должен усвоить ребёнок.</a:t>
            </a:r>
          </a:p>
          <a:p>
            <a:pPr>
              <a:buNone/>
            </a:pPr>
            <a:r>
              <a:rPr lang="ru-RU" sz="1800" dirty="0" smtClean="0"/>
              <a:t>3. Затем участники делятся на группы из 4–5 человек и представляют товарищам тот список, который каждый составил. И рассказывают в малых группах о том, </a:t>
            </a:r>
            <a:r>
              <a:rPr lang="ru-RU" sz="1800" b="1" dirty="0" smtClean="0">
                <a:solidFill>
                  <a:srgbClr val="FF0000"/>
                </a:solidFill>
              </a:rPr>
              <a:t>как</a:t>
            </a:r>
            <a:r>
              <a:rPr lang="ru-RU" sz="1800" dirty="0" smtClean="0"/>
              <a:t> РОДИТЕЛЬСКАЯ ПРАКТИКА каждого из участников воспитывает в ребенке столь дорогие нашему сердцу ценности. Упор нужно делать именно на ту модель родительского поведения, которую ребенок усваивает от родителя в семье!</a:t>
            </a:r>
          </a:p>
          <a:p>
            <a:pPr>
              <a:buNone/>
            </a:pPr>
            <a:r>
              <a:rPr lang="ru-RU" sz="1800" dirty="0" smtClean="0"/>
              <a:t>Выдающийся американский практический психолог и тренер Стив </a:t>
            </a:r>
            <a:r>
              <a:rPr lang="ru-RU" sz="1800" dirty="0" err="1" smtClean="0"/>
              <a:t>Кови</a:t>
            </a:r>
            <a:r>
              <a:rPr lang="ru-RU" sz="1800" dirty="0" smtClean="0"/>
              <a:t> писал о том, что есть только </a:t>
            </a:r>
            <a:r>
              <a:rPr lang="ru-RU" sz="1800" b="1" dirty="0" smtClean="0"/>
              <a:t>три категории влияния:</a:t>
            </a:r>
          </a:p>
          <a:p>
            <a:pPr>
              <a:buNone/>
            </a:pPr>
            <a:r>
              <a:rPr lang="ru-RU" sz="1800" dirty="0" smtClean="0"/>
              <a:t>• подавать пример (другие видят);</a:t>
            </a:r>
          </a:p>
          <a:p>
            <a:pPr>
              <a:buNone/>
            </a:pPr>
            <a:r>
              <a:rPr lang="ru-RU" sz="1800" dirty="0" smtClean="0"/>
              <a:t>• проявлять заботу (другие чувствуют);</a:t>
            </a:r>
          </a:p>
          <a:p>
            <a:pPr>
              <a:buNone/>
            </a:pPr>
            <a:r>
              <a:rPr lang="ru-RU" sz="1800" dirty="0" smtClean="0"/>
              <a:t>• быть наставником (другие слышат и учатся).</a:t>
            </a:r>
          </a:p>
          <a:p>
            <a:pPr>
              <a:buNone/>
            </a:pPr>
            <a:r>
              <a:rPr lang="ru-RU" sz="1800" b="1" i="1" dirty="0" smtClean="0"/>
              <a:t>Какими из трех этих категорий влияния наиболее успешно пользуетесь вы в семейном воспитании?</a:t>
            </a:r>
          </a:p>
          <a:p>
            <a:pPr>
              <a:buNone/>
            </a:pPr>
            <a:endParaRPr lang="ru-RU" sz="1800" dirty="0" smtClean="0"/>
          </a:p>
          <a:p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pPr/>
              <a:t>22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1464" y="0"/>
            <a:ext cx="10369152" cy="1196752"/>
          </a:xfrm>
        </p:spPr>
        <p:txBody>
          <a:bodyPr>
            <a:normAutofit/>
          </a:bodyPr>
          <a:lstStyle/>
          <a:p>
            <a:r>
              <a:rPr lang="ru-RU" b="1" dirty="0" smtClean="0"/>
              <a:t>Упражнение «Ценности: теория и практика»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83432" y="764704"/>
            <a:ext cx="11017224" cy="5688632"/>
          </a:xfrm>
        </p:spPr>
        <p:txBody>
          <a:bodyPr>
            <a:noAutofit/>
          </a:bodyPr>
          <a:lstStyle/>
          <a:p>
            <a:pPr marL="273050">
              <a:buNone/>
            </a:pPr>
            <a:r>
              <a:rPr lang="ru-RU" sz="1500" dirty="0" smtClean="0"/>
              <a:t>4.</a:t>
            </a:r>
            <a:r>
              <a:rPr lang="ru-RU" sz="1700" dirty="0" smtClean="0"/>
              <a:t> Очередной этап работы – вновь индивидуальное задание! Каждый из рисует лестницу, насчитывающую 10 ступенек. На каждой ступеньке от нижней (наименее важной) до верхней – самой серьезной (!) участники записывают важнейшие для них родительские проблемы и задачи. То, во что они действительно готовы вложить свои силы, энергию, время, может быть, и деньги, и прочие ресурсы. Проверьте себя, насколько ваши приоритеты отражают ваши ценности (сравните со списком номер один!). Отметьте звездочкой те ступеньки, которые отражают заявленные вами в начале встречи идеалы и ценности воспитания!</a:t>
            </a:r>
          </a:p>
          <a:p>
            <a:pPr marL="273050">
              <a:buNone/>
            </a:pPr>
            <a:r>
              <a:rPr lang="ru-RU" sz="1700" dirty="0" smtClean="0"/>
              <a:t>5. Теперь давайте проведем проверку двух наших списков – второго (родительские воспитательные задачи, вытекающие из проблем) и список-«лестницу», отражающую систему наших приоритетов…</a:t>
            </a:r>
          </a:p>
          <a:p>
            <a:pPr marL="273050">
              <a:buNone/>
            </a:pPr>
            <a:r>
              <a:rPr lang="ru-RU" sz="1700" b="1" i="1" dirty="0" smtClean="0"/>
              <a:t>Вопросы, над которыми тренер предлагает подумать в конце </a:t>
            </a:r>
            <a:r>
              <a:rPr lang="ru-RU" sz="1700" b="1" i="1" dirty="0" err="1" smtClean="0"/>
              <a:t>упражэнения</a:t>
            </a:r>
            <a:r>
              <a:rPr lang="ru-RU" sz="1700" b="1" i="1" dirty="0" smtClean="0"/>
              <a:t>:</a:t>
            </a:r>
            <a:endParaRPr lang="ru-RU" sz="1700" dirty="0" smtClean="0"/>
          </a:p>
          <a:p>
            <a:pPr marL="273050">
              <a:buNone/>
            </a:pPr>
            <a:r>
              <a:rPr lang="ru-RU" sz="1700" dirty="0" smtClean="0"/>
              <a:t>• Как наша родительская практика подтверждает/опровергает идеалы, которые мы хотим привить детям?</a:t>
            </a:r>
          </a:p>
          <a:p>
            <a:pPr marL="273050">
              <a:buNone/>
            </a:pPr>
            <a:r>
              <a:rPr lang="ru-RU" sz="1700" dirty="0" smtClean="0"/>
              <a:t>• Что для нас, родителей, в действительности важно? Как понятно объяснить и передать нашим детям наши ценности?</a:t>
            </a:r>
          </a:p>
          <a:p>
            <a:pPr marL="273050">
              <a:buNone/>
            </a:pPr>
            <a:r>
              <a:rPr lang="ru-RU" sz="1700" dirty="0" smtClean="0"/>
              <a:t>• Почему в действительности вас беспокоят, раздражают и тревожат невыполненные уроки, неубранные комнаты, брошенное посредине гостиной печенье?</a:t>
            </a:r>
          </a:p>
          <a:p>
            <a:pPr marL="273050">
              <a:buNone/>
            </a:pPr>
            <a:r>
              <a:rPr lang="ru-RU" sz="1700" dirty="0" smtClean="0"/>
              <a:t>• Всегда ли вам удается СООБЩИТЬ ребенку внятным и понятным ему способом, что </a:t>
            </a:r>
            <a:r>
              <a:rPr lang="ru-RU" sz="1700" dirty="0" err="1" smtClean="0"/>
              <a:t>незастеленная</a:t>
            </a:r>
            <a:r>
              <a:rPr lang="ru-RU" sz="1700" dirty="0" smtClean="0"/>
              <a:t> постель и </a:t>
            </a:r>
            <a:r>
              <a:rPr lang="ru-RU" sz="1700" dirty="0" err="1" smtClean="0"/>
              <a:t>невыгулянная</a:t>
            </a:r>
            <a:r>
              <a:rPr lang="ru-RU" sz="1700" dirty="0" smtClean="0"/>
              <a:t> вовремя собака – для вас ЛИШЬ ЗНАКИ других проблем?! Попросите участников назвать «поименно» эти ценности!</a:t>
            </a:r>
          </a:p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pPr/>
              <a:t>23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1464" y="188640"/>
            <a:ext cx="9753600" cy="1219200"/>
          </a:xfrm>
        </p:spPr>
        <p:txBody>
          <a:bodyPr/>
          <a:lstStyle/>
          <a:p>
            <a:r>
              <a:rPr lang="ru-RU" b="1" dirty="0" smtClean="0"/>
              <a:t>Упражнение «Обратное влияние»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99456" y="980728"/>
            <a:ext cx="9937104" cy="5400600"/>
          </a:xfrm>
        </p:spPr>
        <p:txBody>
          <a:bodyPr>
            <a:normAutofit fontScale="85000" lnSpcReduction="10000"/>
          </a:bodyPr>
          <a:lstStyle/>
          <a:p>
            <a:r>
              <a:rPr lang="ru-RU" sz="2400" dirty="0" smtClean="0"/>
              <a:t>Проанализируйте в группе примеры «обратного влияния» – ситуаций, когда не родители влияют на детей, а наоборот.</a:t>
            </a:r>
          </a:p>
          <a:p>
            <a:r>
              <a:rPr lang="ru-RU" sz="2400" dirty="0" smtClean="0"/>
              <a:t>Давайте поищем более глубокие уроки, преподанные нашими детьми! В чем сказывается их влияние на наши ценности, привычки, предпочтения, формирование наших вкусов, изменения нашего поведения?</a:t>
            </a:r>
          </a:p>
          <a:p>
            <a:r>
              <a:rPr lang="ru-RU" sz="2400" dirty="0" smtClean="0"/>
              <a:t>Понимание такого «обратного влияния» и его места в наших детско-родительских отношениях полезно и продуктивно всегда, но особенно важно в периоды кризисов возрастных (кризис переходного возраста) или социальных (к примеру, смена ролей в период эмиграции, когда ребенок берет на себя функции взрослого, «проводника» родителей в новых социально-культурных условиях).</a:t>
            </a:r>
          </a:p>
          <a:p>
            <a:pPr>
              <a:buNone/>
            </a:pPr>
            <a:r>
              <a:rPr lang="ru-RU" sz="2400" b="1" i="1" dirty="0" smtClean="0"/>
              <a:t>Вопросы для обсуждения</a:t>
            </a:r>
            <a:endParaRPr lang="ru-RU" sz="2400" b="1" dirty="0" smtClean="0"/>
          </a:p>
          <a:p>
            <a:pPr>
              <a:buNone/>
            </a:pPr>
            <a:r>
              <a:rPr lang="ru-RU" sz="2400" dirty="0" smtClean="0"/>
              <a:t>• Что добавило это упражнение в ваш родительский опыт?</a:t>
            </a:r>
          </a:p>
          <a:p>
            <a:pPr>
              <a:buNone/>
            </a:pPr>
            <a:r>
              <a:rPr lang="ru-RU" sz="2400" dirty="0" smtClean="0"/>
              <a:t>• Что позволяет вам с гордостью говорить о своем ребенке?</a:t>
            </a:r>
          </a:p>
          <a:p>
            <a:pPr>
              <a:buNone/>
            </a:pPr>
            <a:r>
              <a:rPr lang="ru-RU" sz="2400" dirty="0" smtClean="0"/>
              <a:t>• Назовите, пожалуйста, три замечательные черты его характера!</a:t>
            </a:r>
          </a:p>
          <a:p>
            <a:pPr>
              <a:buNone/>
            </a:pPr>
            <a:r>
              <a:rPr lang="ru-RU" sz="2400" dirty="0" smtClean="0"/>
              <a:t>• Как вы даете знать ребенку о своей любви к нему?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pPr/>
              <a:t>24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9753600" cy="81575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Упражнение «Прошлое, настоящее, будущее»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9200" y="836712"/>
            <a:ext cx="9753600" cy="510688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Цель</a:t>
            </a:r>
            <a:r>
              <a:rPr lang="ru-RU" dirty="0" smtClean="0"/>
              <a:t>: создание предпосылок для ухода от жесткого жизненного сценария.</a:t>
            </a:r>
          </a:p>
          <a:p>
            <a:pPr>
              <a:buNone/>
            </a:pPr>
            <a:r>
              <a:rPr lang="ru-RU" b="1" dirty="0" smtClean="0"/>
              <a:t>Инструкция</a:t>
            </a:r>
            <a:r>
              <a:rPr lang="ru-RU" dirty="0" smtClean="0"/>
              <a:t>: в кресло, расположенное удобно для всеобщего обзора, приглашается кто-либо из желающих. Остальные некоторое время внимательно смотрят на него. Затем участники по очереди делятся впечатлениями, которые у них вызвал участник, сидящий в центре.</a:t>
            </a:r>
          </a:p>
          <a:p>
            <a:pPr>
              <a:buNone/>
            </a:pPr>
            <a:r>
              <a:rPr lang="ru-RU" dirty="0" smtClean="0"/>
              <a:t>Сначала участники сообщают ему свои домыслы, предположения о том, каким этот человек был в раннем детстве. Какими уменьшительно-ласкательными именами звали его мама, папа и близкие люди, как дразнили его в школе, каким характером он отличался, кем хотел стать, чего от него ждали родители и т. д.</a:t>
            </a:r>
          </a:p>
          <a:p>
            <a:pPr>
              <a:buNone/>
            </a:pPr>
            <a:r>
              <a:rPr lang="ru-RU" dirty="0" smtClean="0"/>
              <a:t>Затем группа сообщает участнику свои предположения о том, каков он вне занятий в данной группе (на работе, в семье).</a:t>
            </a:r>
          </a:p>
          <a:p>
            <a:pPr>
              <a:buNone/>
            </a:pPr>
            <a:r>
              <a:rPr lang="ru-RU" dirty="0" smtClean="0"/>
              <a:t>И, наконец, группа высказывает свои прогнозы по поводу того, каким дедушкой или какой бабушкой будет участник. Какими будут дети через 10-20 лет.</a:t>
            </a:r>
          </a:p>
          <a:p>
            <a:pPr>
              <a:buNone/>
            </a:pPr>
            <a:r>
              <a:rPr lang="ru-RU" dirty="0" smtClean="0"/>
              <a:t>После этого слово предоставляется самому участнику, находящемуся на «горячем стуле».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pPr/>
              <a:t>25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10421416" cy="1247800"/>
          </a:xfrm>
        </p:spPr>
        <p:txBody>
          <a:bodyPr/>
          <a:lstStyle/>
          <a:p>
            <a:pPr algn="ctr"/>
            <a:r>
              <a:rPr lang="ru-RU" b="1" dirty="0" smtClean="0"/>
              <a:t>Упражнение  «Эффективное </a:t>
            </a:r>
            <a:r>
              <a:rPr lang="ru-RU" b="1" dirty="0" err="1" smtClean="0"/>
              <a:t>родительство</a:t>
            </a:r>
            <a:r>
              <a:rPr lang="ru-RU" b="1" dirty="0" smtClean="0"/>
              <a:t> – </a:t>
            </a:r>
            <a:r>
              <a:rPr lang="ru-RU" b="1" dirty="0" err="1" smtClean="0"/>
              <a:t>родительство</a:t>
            </a:r>
            <a:r>
              <a:rPr lang="ru-RU" b="1" dirty="0" smtClean="0"/>
              <a:t> осознанное».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71464" y="1916832"/>
            <a:ext cx="9865096" cy="4476328"/>
          </a:xfrm>
        </p:spPr>
        <p:txBody>
          <a:bodyPr/>
          <a:lstStyle/>
          <a:p>
            <a:pPr algn="ctr">
              <a:buNone/>
            </a:pPr>
            <a:r>
              <a:rPr lang="ru-RU" sz="2300" b="1" dirty="0" smtClean="0">
                <a:solidFill>
                  <a:srgbClr val="FF0000"/>
                </a:solidFill>
              </a:rPr>
              <a:t>Вопросник для родителей </a:t>
            </a:r>
          </a:p>
          <a:p>
            <a:pPr>
              <a:buNone/>
            </a:pPr>
            <a:r>
              <a:rPr lang="ru-RU" sz="2300" dirty="0" smtClean="0"/>
              <a:t>• Что я знаю о себе как личности, как человеке? Как мои качества, умения, знания влияют и могут повлиять на воспитание моих детей?</a:t>
            </a:r>
          </a:p>
          <a:p>
            <a:pPr>
              <a:buNone/>
            </a:pPr>
            <a:r>
              <a:rPr lang="ru-RU" sz="2300" dirty="0" smtClean="0"/>
              <a:t>• Что я знаю о своем ребенке? Каковы особенности его физического и психологического развития? Каковы особенности его возраста? Кто он как личность?</a:t>
            </a:r>
          </a:p>
          <a:p>
            <a:pPr>
              <a:buNone/>
            </a:pPr>
            <a:r>
              <a:rPr lang="ru-RU" sz="2300" dirty="0" smtClean="0"/>
              <a:t>•Что я должен уметь, какими знаниями обладать, чтобы быть </a:t>
            </a:r>
            <a:r>
              <a:rPr lang="ru-RU" sz="2300" dirty="0" err="1" smtClean="0"/>
              <a:t>проактивным</a:t>
            </a:r>
            <a:r>
              <a:rPr lang="ru-RU" sz="2300" dirty="0" smtClean="0"/>
              <a:t> родителем? Что есть в моем арсенале воспитательных/развивающих/обучающих родительских средств?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pPr/>
              <a:t>26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476672"/>
            <a:ext cx="4680520" cy="1828800"/>
          </a:xfrm>
        </p:spPr>
        <p:txBody>
          <a:bodyPr/>
          <a:lstStyle/>
          <a:p>
            <a:r>
              <a:rPr lang="ru-RU" b="1" dirty="0" smtClean="0"/>
              <a:t>«Мы те, которые…»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055440" y="2204864"/>
            <a:ext cx="3724275" cy="1828800"/>
          </a:xfrm>
        </p:spPr>
        <p:txBody>
          <a:bodyPr/>
          <a:lstStyle/>
          <a:p>
            <a:endParaRPr lang="ru-RU" dirty="0" smtClean="0"/>
          </a:p>
          <a:p>
            <a:r>
              <a:rPr lang="ru-RU" sz="2000" dirty="0" smtClean="0">
                <a:solidFill>
                  <a:srgbClr val="FF0000"/>
                </a:solidFill>
              </a:rPr>
              <a:t>Не менее 25 предложений…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pPr/>
              <a:t>27</a:t>
            </a:fld>
            <a:endParaRPr lang="ru-RU" dirty="0"/>
          </a:p>
        </p:txBody>
      </p:sp>
      <p:pic>
        <p:nvPicPr>
          <p:cNvPr id="7" name="Рисунок 6" descr="PTmbkoiZ24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4071" b="14071"/>
          <a:stretch>
            <a:fillRect/>
          </a:stretch>
        </p:blipFill>
        <p:spPr/>
      </p:pic>
      <p:sp>
        <p:nvSpPr>
          <p:cNvPr id="6" name="Прямоугольник 5"/>
          <p:cNvSpPr/>
          <p:nvPr/>
        </p:nvSpPr>
        <p:spPr>
          <a:xfrm>
            <a:off x="1343472" y="4293096"/>
            <a:ext cx="40324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/>
              <a:t>«Мы — не наше имя, возраст или вес. Мы те истории, которые с нами произошли, мечты, которые заполняют нас, планы, которые мы строим, чувства, с которыми живем» (Автор неизвестен)</a:t>
            </a:r>
            <a:endParaRPr lang="ru-RU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5447927" cy="609329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800" b="1" i="1" dirty="0" smtClean="0">
                <a:solidFill>
                  <a:schemeClr val="tx1"/>
                </a:solidFill>
              </a:rPr>
              <a:t>«Ваши дети — не дети вам. </a:t>
            </a:r>
          </a:p>
          <a:p>
            <a:pPr>
              <a:spcBef>
                <a:spcPts val="0"/>
              </a:spcBef>
            </a:pPr>
            <a:r>
              <a:rPr lang="ru-RU" sz="1800" b="1" i="1" dirty="0" smtClean="0">
                <a:solidFill>
                  <a:schemeClr val="tx1"/>
                </a:solidFill>
              </a:rPr>
              <a:t>Они сыновья и дочери тоски Жизни по самой себе. Они приходят благодаря вам, но не от вас, </a:t>
            </a:r>
          </a:p>
          <a:p>
            <a:pPr>
              <a:spcBef>
                <a:spcPts val="0"/>
              </a:spcBef>
            </a:pPr>
            <a:r>
              <a:rPr lang="ru-RU" sz="1800" b="1" i="1" dirty="0" smtClean="0">
                <a:solidFill>
                  <a:schemeClr val="tx1"/>
                </a:solidFill>
              </a:rPr>
              <a:t>И хотя они с вами, они не принадлежат вам. </a:t>
            </a:r>
          </a:p>
          <a:p>
            <a:pPr>
              <a:spcBef>
                <a:spcPts val="0"/>
              </a:spcBef>
            </a:pPr>
            <a:r>
              <a:rPr lang="ru-RU" sz="1800" b="1" i="1" dirty="0" smtClean="0">
                <a:solidFill>
                  <a:schemeClr val="tx1"/>
                </a:solidFill>
              </a:rPr>
              <a:t>Вы можете дать им вашу любовь, но не ваши мысли, Ибо у них есть свои мысли. </a:t>
            </a:r>
            <a:br>
              <a:rPr lang="ru-RU" sz="1800" b="1" i="1" dirty="0" smtClean="0">
                <a:solidFill>
                  <a:schemeClr val="tx1"/>
                </a:solidFill>
              </a:rPr>
            </a:br>
            <a:r>
              <a:rPr lang="ru-RU" sz="1800" b="1" i="1" dirty="0" smtClean="0">
                <a:solidFill>
                  <a:schemeClr val="tx1"/>
                </a:solidFill>
              </a:rPr>
              <a:t>Вы можете дать пристанище их телам, но не их душам, Ибо их души обитают в доме завтрашнего дня, где вы не можете побывать даже в мечтах. </a:t>
            </a:r>
            <a:br>
              <a:rPr lang="ru-RU" sz="1800" b="1" i="1" dirty="0" smtClean="0">
                <a:solidFill>
                  <a:schemeClr val="tx1"/>
                </a:solidFill>
              </a:rPr>
            </a:br>
            <a:r>
              <a:rPr lang="ru-RU" sz="1800" b="1" i="1" dirty="0" smtClean="0">
                <a:solidFill>
                  <a:schemeClr val="tx1"/>
                </a:solidFill>
              </a:rPr>
              <a:t>Вы можете стараться походить на них, но не стремитесь сделать их похожими на себя. </a:t>
            </a:r>
            <a:br>
              <a:rPr lang="ru-RU" sz="1800" b="1" i="1" dirty="0" smtClean="0">
                <a:solidFill>
                  <a:schemeClr val="tx1"/>
                </a:solidFill>
              </a:rPr>
            </a:br>
            <a:r>
              <a:rPr lang="ru-RU" sz="1800" b="1" i="1" dirty="0" smtClean="0">
                <a:solidFill>
                  <a:schemeClr val="tx1"/>
                </a:solidFill>
              </a:rPr>
              <a:t>Ибо жизнь не идет вспять и не задерживается на вчерашнем дне. </a:t>
            </a:r>
            <a:br>
              <a:rPr lang="ru-RU" sz="1800" b="1" i="1" dirty="0" smtClean="0">
                <a:solidFill>
                  <a:schemeClr val="tx1"/>
                </a:solidFill>
              </a:rPr>
            </a:br>
            <a:r>
              <a:rPr lang="ru-RU" sz="1800" b="1" i="1" dirty="0" smtClean="0">
                <a:solidFill>
                  <a:schemeClr val="tx1"/>
                </a:solidFill>
              </a:rPr>
              <a:t>Вы — луки, из которых ваши дети, как живые стрелы, посланы вперед. </a:t>
            </a:r>
            <a:br>
              <a:rPr lang="ru-RU" sz="1800" b="1" i="1" dirty="0" smtClean="0">
                <a:solidFill>
                  <a:schemeClr val="tx1"/>
                </a:solidFill>
              </a:rPr>
            </a:br>
            <a:r>
              <a:rPr lang="ru-RU" sz="1800" b="1" i="1" dirty="0" smtClean="0">
                <a:solidFill>
                  <a:schemeClr val="tx1"/>
                </a:solidFill>
              </a:rPr>
              <a:t>Стрелок видит цель на пути бесконечности и сгибает вас Своей силой, чтобы стрелы летели быстро и далеко. </a:t>
            </a:r>
            <a:br>
              <a:rPr lang="ru-RU" sz="1800" b="1" i="1" dirty="0" smtClean="0">
                <a:solidFill>
                  <a:schemeClr val="tx1"/>
                </a:solidFill>
              </a:rPr>
            </a:br>
            <a:r>
              <a:rPr lang="ru-RU" sz="1800" b="1" i="1" dirty="0" smtClean="0">
                <a:solidFill>
                  <a:schemeClr val="tx1"/>
                </a:solidFill>
              </a:rPr>
              <a:t>Пусть ваш изгиб в руке стрелка станет вам радостью; </a:t>
            </a:r>
            <a:br>
              <a:rPr lang="ru-RU" sz="1800" b="1" i="1" dirty="0" smtClean="0">
                <a:solidFill>
                  <a:schemeClr val="tx1"/>
                </a:solidFill>
              </a:rPr>
            </a:br>
            <a:r>
              <a:rPr lang="ru-RU" sz="1800" b="1" i="1" dirty="0" smtClean="0">
                <a:solidFill>
                  <a:schemeClr val="tx1"/>
                </a:solidFill>
              </a:rPr>
              <a:t>Ибо как любит Он летящую стрелу, так любит Он и лук, остающийся на месте». </a:t>
            </a:r>
            <a:br>
              <a:rPr lang="ru-RU" sz="1800" b="1" i="1" dirty="0" smtClean="0">
                <a:solidFill>
                  <a:schemeClr val="tx1"/>
                </a:solidFill>
              </a:rPr>
            </a:br>
            <a:r>
              <a:rPr lang="ru-RU" sz="1800" b="1" i="1" dirty="0" err="1" smtClean="0">
                <a:solidFill>
                  <a:schemeClr val="tx1"/>
                </a:solidFill>
              </a:rPr>
              <a:t>Халиль</a:t>
            </a:r>
            <a:r>
              <a:rPr lang="ru-RU" sz="1800" b="1" i="1" dirty="0" smtClean="0">
                <a:solidFill>
                  <a:schemeClr val="tx1"/>
                </a:solidFill>
              </a:rPr>
              <a:t> </a:t>
            </a:r>
            <a:r>
              <a:rPr lang="ru-RU" sz="1800" b="1" i="1" dirty="0" err="1" smtClean="0">
                <a:solidFill>
                  <a:schemeClr val="tx1"/>
                </a:solidFill>
              </a:rPr>
              <a:t>Джебран</a:t>
            </a:r>
            <a:r>
              <a:rPr lang="ru-RU" sz="1800" b="1" i="1" dirty="0" smtClean="0">
                <a:solidFill>
                  <a:schemeClr val="tx1"/>
                </a:solidFill>
              </a:rPr>
              <a:t> "Пророк"</a:t>
            </a:r>
            <a:endParaRPr lang="ru-RU" sz="2400" i="1" dirty="0">
              <a:solidFill>
                <a:schemeClr val="tx1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pPr/>
              <a:t>28</a:t>
            </a:fld>
            <a:endParaRPr lang="ru-RU" dirty="0"/>
          </a:p>
        </p:txBody>
      </p:sp>
      <p:pic>
        <p:nvPicPr>
          <p:cNvPr id="6" name="Рисунок 5" descr="62_child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9068" r="90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9126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408" y="381000"/>
            <a:ext cx="10205392" cy="52772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Основные концепции воспитания родителей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99456" y="1052736"/>
            <a:ext cx="10297144" cy="4968552"/>
          </a:xfrm>
        </p:spPr>
        <p:txBody>
          <a:bodyPr/>
          <a:lstStyle/>
          <a:p>
            <a:r>
              <a:rPr lang="ru-RU" sz="2800" b="1" dirty="0" err="1" smtClean="0"/>
              <a:t>Адлеровская</a:t>
            </a:r>
            <a:r>
              <a:rPr lang="ru-RU" sz="2800" b="1" dirty="0" smtClean="0"/>
              <a:t> модель </a:t>
            </a:r>
            <a:r>
              <a:rPr lang="ru-RU" sz="2800" dirty="0" smtClean="0"/>
              <a:t>(А. Адлер)</a:t>
            </a:r>
          </a:p>
          <a:p>
            <a:r>
              <a:rPr lang="ru-RU" sz="2800" b="1" dirty="0" smtClean="0"/>
              <a:t>Учебно-теоретическая модель </a:t>
            </a:r>
            <a:r>
              <a:rPr lang="ru-RU" sz="2800" dirty="0" smtClean="0"/>
              <a:t>(Б. Ф. Скиннер)</a:t>
            </a:r>
          </a:p>
          <a:p>
            <a:r>
              <a:rPr lang="ru-RU" sz="2800" b="1" dirty="0" smtClean="0"/>
              <a:t>Модель чувственной коммуникации </a:t>
            </a:r>
            <a:r>
              <a:rPr lang="ru-RU" sz="2800" dirty="0" smtClean="0"/>
              <a:t>(Томас Гордон) </a:t>
            </a:r>
          </a:p>
          <a:p>
            <a:r>
              <a:rPr lang="ru-RU" sz="2800" b="1" dirty="0" smtClean="0"/>
              <a:t>Модель, основанная на </a:t>
            </a:r>
            <a:r>
              <a:rPr lang="ru-RU" sz="2800" b="1" dirty="0" err="1" smtClean="0"/>
              <a:t>транзактном</a:t>
            </a:r>
            <a:r>
              <a:rPr lang="ru-RU" sz="2800" b="1" dirty="0" smtClean="0"/>
              <a:t> анализе </a:t>
            </a:r>
            <a:r>
              <a:rPr lang="ru-RU" sz="2800" dirty="0" smtClean="0"/>
              <a:t>(М. Джеймс, Д. </a:t>
            </a:r>
            <a:r>
              <a:rPr lang="ru-RU" sz="2800" dirty="0" err="1" smtClean="0"/>
              <a:t>Джонгард</a:t>
            </a:r>
            <a:r>
              <a:rPr lang="ru-RU" sz="2800" dirty="0" smtClean="0"/>
              <a:t>)</a:t>
            </a:r>
          </a:p>
          <a:p>
            <a:r>
              <a:rPr lang="ru-RU" sz="2800" b="1" dirty="0" smtClean="0"/>
              <a:t>Модель групповой терапии </a:t>
            </a:r>
            <a:r>
              <a:rPr lang="ru-RU" sz="2800" dirty="0" smtClean="0"/>
              <a:t>(</a:t>
            </a:r>
            <a:r>
              <a:rPr lang="en-US" sz="2800" dirty="0" smtClean="0"/>
              <a:t>X</a:t>
            </a:r>
            <a:r>
              <a:rPr lang="ru-RU" sz="2800" dirty="0" smtClean="0"/>
              <a:t>. </a:t>
            </a:r>
            <a:r>
              <a:rPr lang="ru-RU" sz="2800" dirty="0" err="1" smtClean="0"/>
              <a:t>Джинот</a:t>
            </a:r>
            <a:r>
              <a:rPr lang="ru-RU" sz="2800" dirty="0" smtClean="0"/>
              <a:t>)</a:t>
            </a:r>
          </a:p>
          <a:p>
            <a:r>
              <a:rPr lang="ru-RU" sz="2800" b="1" dirty="0" smtClean="0"/>
              <a:t>Модель родительского всеобуча и подготовки молодежи к семейной жизни </a:t>
            </a:r>
            <a:r>
              <a:rPr lang="ru-RU" sz="2800" dirty="0" smtClean="0"/>
              <a:t>(И. В. Гребенников)</a:t>
            </a:r>
          </a:p>
          <a:p>
            <a:endParaRPr lang="ru-RU" b="1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00800" y="506167"/>
            <a:ext cx="5527848" cy="4579018"/>
          </a:xfrm>
        </p:spPr>
        <p:txBody>
          <a:bodyPr>
            <a:normAutofit/>
          </a:bodyPr>
          <a:lstStyle/>
          <a:p>
            <a:pPr algn="l" defTabSz="914400">
              <a:lnSpc>
                <a:spcPct val="80000"/>
              </a:lnSpc>
              <a:spcBef>
                <a:spcPts val="1"/>
              </a:spcBef>
              <a:buNone/>
            </a:pPr>
            <a:r>
              <a:rPr lang="ru-RU" sz="6000" b="0" i="0" dirty="0" smtClean="0">
                <a:solidFill>
                  <a:schemeClr val="tx1"/>
                </a:solidFill>
                <a:latin typeface="Cambria"/>
                <a:ea typeface="+mj-ea"/>
                <a:cs typeface="+mj-cs"/>
              </a:rPr>
              <a:t>Клуб осознанного </a:t>
            </a:r>
            <a:r>
              <a:rPr lang="ru-RU" sz="6000" b="0" i="0" dirty="0" err="1" smtClean="0">
                <a:solidFill>
                  <a:schemeClr val="tx1"/>
                </a:solidFill>
                <a:latin typeface="Cambria"/>
                <a:ea typeface="+mj-ea"/>
                <a:cs typeface="+mj-cs"/>
              </a:rPr>
              <a:t>родительства</a:t>
            </a:r>
            <a:r>
              <a:rPr lang="ru-RU" sz="6000" b="0" i="0" dirty="0" smtClean="0">
                <a:solidFill>
                  <a:schemeClr val="tx1"/>
                </a:solidFill>
                <a:latin typeface="Cambria"/>
                <a:ea typeface="+mj-ea"/>
                <a:cs typeface="+mj-cs"/>
              </a:rPr>
              <a:t> «Уроки общения с ребёнком»</a:t>
            </a:r>
            <a:endParaRPr lang="ru-RU" sz="6000" b="0" i="0" dirty="0">
              <a:solidFill>
                <a:schemeClr val="tx1"/>
              </a:solidFill>
              <a:latin typeface="Cambria"/>
              <a:ea typeface="+mj-ea"/>
              <a:cs typeface="+mj-cs"/>
            </a:endParaRPr>
          </a:p>
        </p:txBody>
      </p:sp>
      <p:pic>
        <p:nvPicPr>
          <p:cNvPr id="9" name="Рисунок 8" descr="osoznannoe_roditelstvo_002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 l="18840" r="18840"/>
          <a:stretch>
            <a:fillRect/>
          </a:stretch>
        </p:blipFill>
        <p:spPr/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34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99456" y="1196752"/>
            <a:ext cx="9937104" cy="4968552"/>
          </a:xfrm>
        </p:spPr>
        <p:txBody>
          <a:bodyPr>
            <a:normAutofit/>
          </a:bodyPr>
          <a:lstStyle/>
          <a:p>
            <a:pPr>
              <a:buFont typeface="Cambria" pitchFamily="18" charset="0"/>
              <a:buChar char="‒"/>
            </a:pPr>
            <a:r>
              <a:rPr lang="ru-RU" sz="2400" dirty="0" smtClean="0"/>
              <a:t>осознание себя родителем, своей роли, сопричастности своей семье и процессам, происходящим в ней;</a:t>
            </a:r>
          </a:p>
          <a:p>
            <a:pPr>
              <a:buFont typeface="Cambria" pitchFamily="18" charset="0"/>
              <a:buChar char="‒"/>
            </a:pPr>
            <a:r>
              <a:rPr lang="ru-RU" sz="2400" dirty="0" smtClean="0"/>
              <a:t>осознание родительского единства со своим супругом/супругой;</a:t>
            </a:r>
          </a:p>
          <a:p>
            <a:pPr>
              <a:buFont typeface="Cambria" pitchFamily="18" charset="0"/>
              <a:buChar char="‒"/>
            </a:pPr>
            <a:r>
              <a:rPr lang="ru-RU" sz="2400" dirty="0" smtClean="0"/>
              <a:t>согласование родительских представлений, ролей, позиций, стилей воспитания, установок и ожиданий супругов;</a:t>
            </a:r>
          </a:p>
          <a:p>
            <a:pPr>
              <a:buFont typeface="Cambria" pitchFamily="18" charset="0"/>
              <a:buChar char="‒"/>
            </a:pPr>
            <a:r>
              <a:rPr lang="ru-RU" sz="2400" dirty="0" smtClean="0"/>
              <a:t>повышение родительской компетентности;</a:t>
            </a:r>
          </a:p>
          <a:p>
            <a:pPr>
              <a:buFont typeface="Cambria" pitchFamily="18" charset="0"/>
              <a:buChar char="‒"/>
            </a:pPr>
            <a:r>
              <a:rPr lang="ru-RU" sz="2400" dirty="0" smtClean="0"/>
              <a:t>развитие   компонентов   интегральной   психологической структуры </a:t>
            </a:r>
            <a:r>
              <a:rPr lang="ru-RU" sz="2400" dirty="0" err="1" smtClean="0"/>
              <a:t>родительства</a:t>
            </a:r>
            <a:r>
              <a:rPr lang="ru-RU" sz="2400" dirty="0" smtClean="0"/>
              <a:t>;</a:t>
            </a:r>
          </a:p>
          <a:p>
            <a:pPr>
              <a:buFont typeface="Cambria" pitchFamily="18" charset="0"/>
              <a:buChar char="‒"/>
            </a:pPr>
            <a:r>
              <a:rPr lang="ru-RU" sz="2400" dirty="0" smtClean="0"/>
              <a:t>гармонизация семейных взаимоотношений через формирование культуры переживаний и выражения своих чувств.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9753600" cy="95976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Задачи: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9200" y="980728"/>
            <a:ext cx="10781456" cy="5328592"/>
          </a:xfrm>
        </p:spPr>
        <p:txBody>
          <a:bodyPr>
            <a:normAutofit/>
          </a:bodyPr>
          <a:lstStyle/>
          <a:p>
            <a:r>
              <a:rPr lang="ru-RU" i="1" dirty="0" smtClean="0"/>
              <a:t>Психологическое просвещение -</a:t>
            </a:r>
            <a:r>
              <a:rPr lang="ru-RU" dirty="0" smtClean="0"/>
              <a:t> дать родителям знания о механизмах семейных</a:t>
            </a:r>
            <a:br>
              <a:rPr lang="ru-RU" dirty="0" smtClean="0"/>
            </a:br>
            <a:r>
              <a:rPr lang="ru-RU" dirty="0" smtClean="0"/>
              <a:t>систем, показать влияние их родительских семей на актуальную ситуацию в их</a:t>
            </a:r>
            <a:br>
              <a:rPr lang="ru-RU" dirty="0" smtClean="0"/>
            </a:br>
            <a:r>
              <a:rPr lang="ru-RU" dirty="0" smtClean="0"/>
              <a:t>собственной семье. Осознание необходимости установления равноправных</a:t>
            </a:r>
            <a:br>
              <a:rPr lang="ru-RU" dirty="0" smtClean="0"/>
            </a:br>
            <a:r>
              <a:rPr lang="ru-RU" dirty="0" smtClean="0"/>
              <a:t>взаимоотношений </a:t>
            </a:r>
            <a:r>
              <a:rPr lang="en-US" dirty="0" smtClean="0"/>
              <a:t>c </a:t>
            </a:r>
            <a:r>
              <a:rPr lang="ru-RU" dirty="0" smtClean="0"/>
              <a:t>ребенком; знакомство </a:t>
            </a:r>
            <a:r>
              <a:rPr lang="en-US" dirty="0" smtClean="0"/>
              <a:t>c </a:t>
            </a:r>
            <a:r>
              <a:rPr lang="ru-RU" dirty="0" smtClean="0"/>
              <a:t>концепцией эффективного и не-</a:t>
            </a:r>
            <a:br>
              <a:rPr lang="ru-RU" dirty="0" smtClean="0"/>
            </a:br>
            <a:r>
              <a:rPr lang="ru-RU" dirty="0" smtClean="0"/>
              <a:t>эффективного одобрения, </a:t>
            </a:r>
            <a:r>
              <a:rPr lang="en-US" dirty="0" smtClean="0"/>
              <a:t>c </a:t>
            </a:r>
            <a:r>
              <a:rPr lang="ru-RU" dirty="0" smtClean="0"/>
              <a:t>понятием неформального общения.</a:t>
            </a:r>
          </a:p>
          <a:p>
            <a:r>
              <a:rPr lang="ru-RU" i="1" dirty="0" smtClean="0"/>
              <a:t>Обучение -</a:t>
            </a:r>
            <a:r>
              <a:rPr lang="ru-RU" dirty="0" smtClean="0"/>
              <a:t> дать определенную модель построения взаимоотношений </a:t>
            </a:r>
            <a:r>
              <a:rPr lang="en-US" dirty="0" smtClean="0"/>
              <a:t>c</a:t>
            </a:r>
            <a:r>
              <a:rPr lang="ru-RU" dirty="0" smtClean="0"/>
              <a:t> детьми и обучить различным навыкам межличностного общения, необходимым для реализации этой модели. Обучение навыкам поддержки, закрепление навыков активного слушания,</a:t>
            </a:r>
            <a:br>
              <a:rPr lang="ru-RU" dirty="0" smtClean="0"/>
            </a:br>
            <a:r>
              <a:rPr lang="ru-RU" dirty="0" smtClean="0"/>
              <a:t>овладение навыком использования «</a:t>
            </a:r>
            <a:r>
              <a:rPr lang="ru-RU" dirty="0" err="1" smtClean="0"/>
              <a:t>Я-высказываний</a:t>
            </a:r>
            <a:r>
              <a:rPr lang="ru-RU" dirty="0" smtClean="0"/>
              <a:t>» для решения проблем,</a:t>
            </a:r>
            <a:br>
              <a:rPr lang="ru-RU" dirty="0" smtClean="0"/>
            </a:br>
            <a:r>
              <a:rPr lang="ru-RU" dirty="0" smtClean="0"/>
              <a:t>непосредственно касающихся жизни родителя.</a:t>
            </a:r>
          </a:p>
          <a:p>
            <a:r>
              <a:rPr lang="ru-RU" i="1" dirty="0" smtClean="0"/>
              <a:t>Переориентация -</a:t>
            </a:r>
            <a:r>
              <a:rPr lang="ru-RU" dirty="0" smtClean="0"/>
              <a:t> </a:t>
            </a:r>
            <a:r>
              <a:rPr lang="ru-RU" dirty="0" err="1" smtClean="0"/>
              <a:t>самоисследование</a:t>
            </a:r>
            <a:r>
              <a:rPr lang="ru-RU" dirty="0" smtClean="0"/>
              <a:t> родительских позиций, развитие</a:t>
            </a:r>
            <a:br>
              <a:rPr lang="ru-RU" dirty="0" smtClean="0"/>
            </a:br>
            <a:r>
              <a:rPr lang="ru-RU" dirty="0" smtClean="0"/>
              <a:t>многомерности психологического видения детско-родительских отношений:</a:t>
            </a:r>
            <a:br>
              <a:rPr lang="ru-RU" dirty="0" smtClean="0"/>
            </a:br>
            <a:r>
              <a:rPr lang="ru-RU" dirty="0" smtClean="0"/>
              <a:t>преодоление уже сформировавшихся стереотипов поведения и паттернов.</a:t>
            </a:r>
            <a:br>
              <a:rPr lang="ru-RU" dirty="0" smtClean="0"/>
            </a:br>
            <a:r>
              <a:rPr lang="ru-RU" dirty="0" smtClean="0"/>
              <a:t>Осознание неэффективных стратегий родителей; обучение методике передачи</a:t>
            </a:r>
            <a:br>
              <a:rPr lang="ru-RU" dirty="0" smtClean="0"/>
            </a:br>
            <a:r>
              <a:rPr lang="ru-RU" dirty="0" smtClean="0"/>
              <a:t>ребенку ответственности за свою жизнь.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56" y="332656"/>
            <a:ext cx="10153128" cy="1219200"/>
          </a:xfrm>
        </p:spPr>
        <p:txBody>
          <a:bodyPr/>
          <a:lstStyle/>
          <a:p>
            <a:r>
              <a:rPr lang="ru-RU" b="1" dirty="0" smtClean="0"/>
              <a:t>Методики измерения родительских установок и реакций: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27448" y="1772816"/>
            <a:ext cx="9845352" cy="4248472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«Анализ семейных взаимоотношений» (АСВ) Э.Г. </a:t>
            </a:r>
            <a:r>
              <a:rPr lang="ru-RU" dirty="0" err="1" smtClean="0"/>
              <a:t>Эйдемиллера</a:t>
            </a:r>
            <a:r>
              <a:rPr lang="ru-RU" dirty="0" smtClean="0"/>
              <a:t> </a:t>
            </a:r>
          </a:p>
          <a:p>
            <a:pPr lvl="0"/>
            <a:r>
              <a:rPr lang="ru-RU" dirty="0" smtClean="0"/>
              <a:t>«</a:t>
            </a:r>
            <a:r>
              <a:rPr lang="ru-RU" dirty="0" err="1" smtClean="0"/>
              <a:t>Тест-опросник</a:t>
            </a:r>
            <a:r>
              <a:rPr lang="ru-RU" dirty="0" smtClean="0"/>
              <a:t> родительского отношения» (ОРО) А.Я. Варги и В.В. </a:t>
            </a:r>
            <a:r>
              <a:rPr lang="ru-RU" dirty="0" err="1" smtClean="0"/>
              <a:t>Столина</a:t>
            </a:r>
            <a:r>
              <a:rPr lang="ru-RU" dirty="0" smtClean="0"/>
              <a:t> </a:t>
            </a:r>
          </a:p>
          <a:p>
            <a:pPr lvl="0"/>
            <a:r>
              <a:rPr lang="ru-RU" dirty="0" smtClean="0"/>
              <a:t>Опросник «Измерение родительских установок и реакций» (РА</a:t>
            </a:r>
            <a:r>
              <a:rPr lang="en-US" dirty="0" smtClean="0"/>
              <a:t>RI</a:t>
            </a:r>
            <a:r>
              <a:rPr lang="ru-RU" dirty="0" smtClean="0"/>
              <a:t>) Е. </a:t>
            </a:r>
            <a:r>
              <a:rPr lang="ru-RU" dirty="0" err="1" smtClean="0"/>
              <a:t>Шефера</a:t>
            </a:r>
            <a:endParaRPr lang="ru-RU" dirty="0" smtClean="0"/>
          </a:p>
          <a:p>
            <a:pPr lvl="0"/>
            <a:r>
              <a:rPr lang="ru-RU" dirty="0" smtClean="0"/>
              <a:t>Опросник «Взаимодействие родитель—ребенок» (ВРР)</a:t>
            </a:r>
          </a:p>
          <a:p>
            <a:pPr lvl="0"/>
            <a:r>
              <a:rPr lang="ru-RU" dirty="0" smtClean="0"/>
              <a:t>Графические методы диагностики</a:t>
            </a:r>
          </a:p>
          <a:p>
            <a:pPr lv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6096000" y="4485019"/>
            <a:ext cx="46805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Гриша (3,5 года) – маме: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– Мама, ну как тебе объяснить!!! Это нравится тебе. Это не нравится мне. Мы с тобой разные </a:t>
            </a:r>
            <a:r>
              <a:rPr kumimoji="0" lang="ru-RU" sz="1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человеки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!!!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56" y="0"/>
            <a:ext cx="9773344" cy="764704"/>
          </a:xfrm>
        </p:spPr>
        <p:txBody>
          <a:bodyPr>
            <a:normAutofit/>
          </a:bodyPr>
          <a:lstStyle/>
          <a:p>
            <a:r>
              <a:rPr lang="ru-RU" b="1" dirty="0" smtClean="0"/>
              <a:t>Психодиагностика </a:t>
            </a:r>
            <a:r>
              <a:rPr lang="ru-RU" b="1" dirty="0" err="1" smtClean="0"/>
              <a:t>родительства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1424" y="836712"/>
            <a:ext cx="10945216" cy="5760640"/>
          </a:xfrm>
        </p:spPr>
        <p:txBody>
          <a:bodyPr>
            <a:normAutofit fontScale="70000" lnSpcReduction="20000"/>
          </a:bodyPr>
          <a:lstStyle/>
          <a:p>
            <a:pPr algn="just">
              <a:spcBef>
                <a:spcPts val="600"/>
              </a:spcBef>
            </a:pPr>
            <a:r>
              <a:rPr lang="ru-RU" sz="2600" b="1" dirty="0" smtClean="0"/>
              <a:t>опросник «Сознательное </a:t>
            </a:r>
            <a:r>
              <a:rPr lang="ru-RU" sz="2600" b="1" dirty="0" err="1" smtClean="0"/>
              <a:t>родительство</a:t>
            </a:r>
            <a:r>
              <a:rPr lang="ru-RU" sz="2600" b="1" dirty="0" smtClean="0"/>
              <a:t>»  </a:t>
            </a:r>
            <a:r>
              <a:rPr lang="ru-RU" sz="2600" dirty="0" smtClean="0"/>
              <a:t>(разработан М. О. </a:t>
            </a:r>
            <a:r>
              <a:rPr lang="ru-RU" sz="2600" dirty="0" err="1" smtClean="0"/>
              <a:t>Ермикиной</a:t>
            </a:r>
            <a:r>
              <a:rPr lang="ru-RU" sz="2600" dirty="0" smtClean="0"/>
              <a:t> Р. В. под руководством </a:t>
            </a:r>
            <a:r>
              <a:rPr lang="ru-RU" sz="2600" dirty="0" err="1" smtClean="0"/>
              <a:t>Овчаровой</a:t>
            </a:r>
            <a:r>
              <a:rPr lang="ru-RU" sz="2600" dirty="0" smtClean="0"/>
              <a:t>, Ю. А. Дегтяревой) для изучения осознанности всех компонентов </a:t>
            </a:r>
            <a:r>
              <a:rPr lang="ru-RU" sz="2600" dirty="0" err="1" smtClean="0"/>
              <a:t>родительства</a:t>
            </a:r>
            <a:r>
              <a:rPr lang="ru-RU" sz="2600" dirty="0" smtClean="0"/>
              <a:t> как интегрального образования личности (родительские позиции, родительские чувства, родительская ответственность, родительские установки и ожидания, семейные ценности, стиль семейного воспитания, родительское отношение);</a:t>
            </a:r>
          </a:p>
          <a:p>
            <a:pPr algn="just">
              <a:spcBef>
                <a:spcPts val="600"/>
              </a:spcBef>
            </a:pPr>
            <a:r>
              <a:rPr lang="ru-RU" sz="2600" b="1" dirty="0" smtClean="0"/>
              <a:t>методика «Представления об идеальном родителе» </a:t>
            </a:r>
            <a:r>
              <a:rPr lang="ru-RU" sz="2600" dirty="0" smtClean="0"/>
              <a:t>(разработана Р. В. </a:t>
            </a:r>
            <a:r>
              <a:rPr lang="ru-RU" sz="2600" dirty="0" err="1" smtClean="0"/>
              <a:t>Овчаровой</a:t>
            </a:r>
            <a:r>
              <a:rPr lang="ru-RU" sz="2600" dirty="0" smtClean="0"/>
              <a:t>, Ю. А. Дегтяревой) для изучения представления об идеальном родителе и соотнесения с реальным родителем, включающим эмоциональный, когнитивный и поведенческий аспекты </a:t>
            </a:r>
            <a:r>
              <a:rPr lang="ru-RU" sz="2600" dirty="0" err="1" smtClean="0"/>
              <a:t>родительства</a:t>
            </a:r>
            <a:r>
              <a:rPr lang="ru-RU" sz="2600" dirty="0" smtClean="0"/>
              <a:t>;</a:t>
            </a:r>
          </a:p>
          <a:p>
            <a:pPr algn="just">
              <a:spcBef>
                <a:spcPts val="600"/>
              </a:spcBef>
            </a:pPr>
            <a:r>
              <a:rPr lang="ru-RU" sz="2600" b="1" dirty="0" smtClean="0"/>
              <a:t>модифицированная методика «Родительское сочинение» </a:t>
            </a:r>
            <a:r>
              <a:rPr lang="ru-RU" sz="2600" dirty="0" smtClean="0"/>
              <a:t>О. А. </a:t>
            </a:r>
            <a:r>
              <a:rPr lang="ru-RU" sz="2600" dirty="0" err="1" smtClean="0"/>
              <a:t>Карабановой</a:t>
            </a:r>
            <a:r>
              <a:rPr lang="ru-RU" sz="2600" dirty="0" smtClean="0"/>
              <a:t> для изучения особенностей родительской позиции и стиля семейного воспитания;</a:t>
            </a:r>
          </a:p>
          <a:p>
            <a:pPr algn="just">
              <a:spcBef>
                <a:spcPts val="600"/>
              </a:spcBef>
            </a:pPr>
            <a:r>
              <a:rPr lang="ru-RU" sz="2600" b="1" dirty="0" err="1" smtClean="0"/>
              <a:t>стандартизированая</a:t>
            </a:r>
            <a:r>
              <a:rPr lang="ru-RU" sz="2600" b="1" dirty="0" smtClean="0"/>
              <a:t> анкета «Принятие родительской роли» </a:t>
            </a:r>
            <a:r>
              <a:rPr lang="ru-RU" sz="2600" dirty="0" smtClean="0"/>
              <a:t>(разработана Н. А. </a:t>
            </a:r>
            <a:r>
              <a:rPr lang="ru-RU" sz="2600" dirty="0" err="1" smtClean="0"/>
              <a:t>Мальтинниковой</a:t>
            </a:r>
            <a:r>
              <a:rPr lang="ru-RU" sz="2600" dirty="0" smtClean="0"/>
              <a:t> под руководством </a:t>
            </a:r>
            <a:r>
              <a:rPr lang="ru-RU" sz="2600" dirty="0" err="1" smtClean="0"/>
              <a:t>Овчаровой</a:t>
            </a:r>
            <a:r>
              <a:rPr lang="ru-RU" sz="2600" dirty="0" smtClean="0"/>
              <a:t>, Ю. А. Дегтяревой) для изучения характера принятия родительской роли (стереотипность, присвоение примера родителей, внезапность перехода к родительской роли, раннее усвоение принятие ответственности) в соотнесении с фактором этнической идентичности родителей (культурная, социальная, личностная);</a:t>
            </a:r>
          </a:p>
          <a:p>
            <a:pPr algn="just">
              <a:spcBef>
                <a:spcPts val="600"/>
              </a:spcBef>
            </a:pPr>
            <a:r>
              <a:rPr lang="ru-RU" sz="2600" b="1" dirty="0" smtClean="0"/>
              <a:t>опросник родительской любви и симпатии </a:t>
            </a:r>
            <a:r>
              <a:rPr lang="ru-RU" sz="2600" dirty="0" smtClean="0"/>
              <a:t>для выявления уровня родительских чувств к ребенку, их биологической (родительский инстинкт) и психологической составляющих;</a:t>
            </a:r>
          </a:p>
          <a:p>
            <a:pPr algn="just">
              <a:spcBef>
                <a:spcPts val="600"/>
              </a:spcBef>
            </a:pPr>
            <a:r>
              <a:rPr lang="ru-RU" sz="2600" b="1" dirty="0" smtClean="0"/>
              <a:t>методика «Родительская любовь» </a:t>
            </a:r>
            <a:r>
              <a:rPr lang="ru-RU" sz="2600" dirty="0" smtClean="0"/>
              <a:t>(разработан Е. В. Милюковой под руководством </a:t>
            </a:r>
            <a:r>
              <a:rPr lang="ru-RU" sz="2600" dirty="0" err="1" smtClean="0"/>
              <a:t>Овчаровой</a:t>
            </a:r>
            <a:r>
              <a:rPr lang="ru-RU" sz="2600" dirty="0" smtClean="0"/>
              <a:t>, Ю. А. Дегтяревой) для изучения характера родительских чувств и определения компонентного состава (когнитивный, эмоциональный, поведенческий);</a:t>
            </a:r>
          </a:p>
          <a:p>
            <a:pPr algn="just">
              <a:spcBef>
                <a:spcPts val="600"/>
              </a:spcBef>
            </a:pPr>
            <a:r>
              <a:rPr lang="ru-RU" sz="2600" b="1" dirty="0" smtClean="0"/>
              <a:t>практикум «Родительские победы и поражения» </a:t>
            </a:r>
            <a:r>
              <a:rPr lang="ru-RU" sz="2600" dirty="0" smtClean="0"/>
              <a:t>по диагностике потребностей родителей в психолого-педагогической подготовке;</a:t>
            </a:r>
          </a:p>
          <a:p>
            <a:pPr algn="just">
              <a:spcBef>
                <a:spcPts val="600"/>
              </a:spcBef>
            </a:pPr>
            <a:r>
              <a:rPr lang="ru-RU" sz="2600" b="1" dirty="0" smtClean="0"/>
              <a:t>общая схема </a:t>
            </a:r>
            <a:r>
              <a:rPr lang="ru-RU" sz="2600" dirty="0" smtClean="0"/>
              <a:t>диагностического процесса в работе с семьей.</a:t>
            </a:r>
          </a:p>
          <a:p>
            <a:pPr algn="just">
              <a:spcBef>
                <a:spcPts val="600"/>
              </a:spcBef>
              <a:buNone/>
            </a:pPr>
            <a:endParaRPr lang="ru-RU" sz="2600" dirty="0" smtClean="0"/>
          </a:p>
          <a:p>
            <a:pPr algn="just">
              <a:spcBef>
                <a:spcPts val="600"/>
              </a:spcBef>
              <a:buNone/>
            </a:pPr>
            <a:r>
              <a:rPr lang="ru-RU" sz="2300" b="1" i="1" dirty="0" smtClean="0"/>
              <a:t>Данные материалы представлены в книге  </a:t>
            </a:r>
            <a:r>
              <a:rPr lang="ru-RU" sz="2300" b="1" i="1" dirty="0" err="1" smtClean="0"/>
              <a:t>Овчаровой</a:t>
            </a:r>
            <a:r>
              <a:rPr lang="ru-RU" sz="2300" b="1" i="1" dirty="0" smtClean="0"/>
              <a:t> Р.В. «</a:t>
            </a:r>
            <a:r>
              <a:rPr lang="ru-RU" sz="2300" b="1" i="1" dirty="0" err="1" smtClean="0"/>
              <a:t>Родительство</a:t>
            </a:r>
            <a:r>
              <a:rPr lang="ru-RU" sz="2300" b="1" i="1" dirty="0" smtClean="0"/>
              <a:t> как психологический феномен»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Упражнение «Семья нужна человеку для…»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i="1" dirty="0" smtClean="0"/>
              <a:t>Ответьте на вопрос: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«Зачем нужна семья</a:t>
            </a:r>
            <a:r>
              <a:rPr lang="en-US" sz="3600" b="1" dirty="0" smtClean="0">
                <a:solidFill>
                  <a:srgbClr val="FF0000"/>
                </a:solidFill>
              </a:rPr>
              <a:t>?</a:t>
            </a:r>
            <a:r>
              <a:rPr lang="ru-RU" sz="3600" b="1" dirty="0" smtClean="0">
                <a:solidFill>
                  <a:srgbClr val="FF0000"/>
                </a:solidFill>
              </a:rPr>
              <a:t>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3417345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rtSoft_16x9_TP103417342.potx" id="{02743E39-1E5D-474E-AB93-4C63E86396EB}" vid="{F5F5FD73-B237-42D1-B416-1FA19B616236}"/>
    </a:ext>
  </a:extLst>
</a:theme>
</file>

<file path=ppt/theme/theme2.xml><?xml version="1.0" encoding="utf-8"?>
<a:theme xmlns:a="http://schemas.openxmlformats.org/drawingml/2006/main" name="Office Theme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9d035d7d-02e5-4a00-8b62-9a556aabc7b5" xsi:nil="true"/>
    <AssetExpire xmlns="9d035d7d-02e5-4a00-8b62-9a556aabc7b5">2029-01-01T08:00:00+00:00</AssetExpire>
    <CampaignTagsTaxHTField0 xmlns="9d035d7d-02e5-4a00-8b62-9a556aabc7b5">
      <Terms xmlns="http://schemas.microsoft.com/office/infopath/2007/PartnerControls"/>
    </CampaignTagsTaxHTField0>
    <IntlLangReviewDate xmlns="9d035d7d-02e5-4a00-8b62-9a556aabc7b5" xsi:nil="true"/>
    <TPFriendlyName xmlns="9d035d7d-02e5-4a00-8b62-9a556aabc7b5" xsi:nil="true"/>
    <IntlLangReview xmlns="9d035d7d-02e5-4a00-8b62-9a556aabc7b5">false</IntlLangReview>
    <LocLastLocAttemptVersionLookup xmlns="9d035d7d-02e5-4a00-8b62-9a556aabc7b5">854417</LocLastLocAttemptVersionLookup>
    <PolicheckWords xmlns="9d035d7d-02e5-4a00-8b62-9a556aabc7b5" xsi:nil="true"/>
    <SubmitterId xmlns="9d035d7d-02e5-4a00-8b62-9a556aabc7b5" xsi:nil="true"/>
    <AcquiredFrom xmlns="9d035d7d-02e5-4a00-8b62-9a556aabc7b5">Internal MS</AcquiredFrom>
    <EditorialStatus xmlns="9d035d7d-02e5-4a00-8b62-9a556aabc7b5">Complete</EditorialStatus>
    <Markets xmlns="9d035d7d-02e5-4a00-8b62-9a556aabc7b5"/>
    <OriginAsset xmlns="9d035d7d-02e5-4a00-8b62-9a556aabc7b5" xsi:nil="true"/>
    <AssetStart xmlns="9d035d7d-02e5-4a00-8b62-9a556aabc7b5">2012-08-29T21:24:00+00:00</AssetStart>
    <FriendlyTitle xmlns="9d035d7d-02e5-4a00-8b62-9a556aabc7b5" xsi:nil="true"/>
    <MarketSpecific xmlns="9d035d7d-02e5-4a00-8b62-9a556aabc7b5">false</MarketSpecific>
    <TPNamespace xmlns="9d035d7d-02e5-4a00-8b62-9a556aabc7b5" xsi:nil="true"/>
    <PublishStatusLookup xmlns="9d035d7d-02e5-4a00-8b62-9a556aabc7b5">
      <Value>460376</Value>
    </PublishStatusLookup>
    <APAuthor xmlns="9d035d7d-02e5-4a00-8b62-9a556aabc7b5">
      <UserInfo>
        <DisplayName>REDMOND\kristaa</DisplayName>
        <AccountId>136</AccountId>
        <AccountType/>
      </UserInfo>
    </APAuthor>
    <TPCommandLine xmlns="9d035d7d-02e5-4a00-8b62-9a556aabc7b5" xsi:nil="true"/>
    <IntlLangReviewer xmlns="9d035d7d-02e5-4a00-8b62-9a556aabc7b5" xsi:nil="true"/>
    <OpenTemplate xmlns="9d035d7d-02e5-4a00-8b62-9a556aabc7b5">true</OpenTemplate>
    <CSXSubmissionDate xmlns="9d035d7d-02e5-4a00-8b62-9a556aabc7b5" xsi:nil="true"/>
    <TaxCatchAll xmlns="9d035d7d-02e5-4a00-8b62-9a556aabc7b5"/>
    <Manager xmlns="9d035d7d-02e5-4a00-8b62-9a556aabc7b5" xsi:nil="true"/>
    <NumericId xmlns="9d035d7d-02e5-4a00-8b62-9a556aabc7b5" xsi:nil="true"/>
    <ParentAssetId xmlns="9d035d7d-02e5-4a00-8b62-9a556aabc7b5" xsi:nil="true"/>
    <OriginalSourceMarket xmlns="9d035d7d-02e5-4a00-8b62-9a556aabc7b5">english</OriginalSourceMarket>
    <ApprovalStatus xmlns="9d035d7d-02e5-4a00-8b62-9a556aabc7b5">InProgress</ApprovalStatus>
    <TPComponent xmlns="9d035d7d-02e5-4a00-8b62-9a556aabc7b5" xsi:nil="true"/>
    <EditorialTags xmlns="9d035d7d-02e5-4a00-8b62-9a556aabc7b5" xsi:nil="true"/>
    <TPExecutable xmlns="9d035d7d-02e5-4a00-8b62-9a556aabc7b5" xsi:nil="true"/>
    <TPLaunchHelpLink xmlns="9d035d7d-02e5-4a00-8b62-9a556aabc7b5" xsi:nil="true"/>
    <LocComments xmlns="9d035d7d-02e5-4a00-8b62-9a556aabc7b5" xsi:nil="true"/>
    <LocRecommendedHandoff xmlns="9d035d7d-02e5-4a00-8b62-9a556aabc7b5" xsi:nil="true"/>
    <SourceTitle xmlns="9d035d7d-02e5-4a00-8b62-9a556aabc7b5" xsi:nil="true"/>
    <CSXUpdate xmlns="9d035d7d-02e5-4a00-8b62-9a556aabc7b5">false</CSXUpdate>
    <IntlLocPriority xmlns="9d035d7d-02e5-4a00-8b62-9a556aabc7b5" xsi:nil="true"/>
    <UAProjectedTotalWords xmlns="9d035d7d-02e5-4a00-8b62-9a556aabc7b5" xsi:nil="true"/>
    <AssetType xmlns="9d035d7d-02e5-4a00-8b62-9a556aabc7b5">TP</AssetType>
    <MachineTranslated xmlns="9d035d7d-02e5-4a00-8b62-9a556aabc7b5">false</MachineTranslated>
    <OutputCachingOn xmlns="9d035d7d-02e5-4a00-8b62-9a556aabc7b5">false</OutputCachingOn>
    <TemplateStatus xmlns="9d035d7d-02e5-4a00-8b62-9a556aabc7b5">Complete</TemplateStatus>
    <IsSearchable xmlns="9d035d7d-02e5-4a00-8b62-9a556aabc7b5">true</IsSearchable>
    <ContentItem xmlns="9d035d7d-02e5-4a00-8b62-9a556aabc7b5" xsi:nil="true"/>
    <HandoffToMSDN xmlns="9d035d7d-02e5-4a00-8b62-9a556aabc7b5" xsi:nil="true"/>
    <ShowIn xmlns="9d035d7d-02e5-4a00-8b62-9a556aabc7b5">Show everywhere</ShowIn>
    <ThumbnailAssetId xmlns="9d035d7d-02e5-4a00-8b62-9a556aabc7b5" xsi:nil="true"/>
    <UALocComments xmlns="9d035d7d-02e5-4a00-8b62-9a556aabc7b5" xsi:nil="true"/>
    <UALocRecommendation xmlns="9d035d7d-02e5-4a00-8b62-9a556aabc7b5">Localize</UALocRecommendation>
    <LastModifiedDateTime xmlns="9d035d7d-02e5-4a00-8b62-9a556aabc7b5" xsi:nil="true"/>
    <LegacyData xmlns="9d035d7d-02e5-4a00-8b62-9a556aabc7b5" xsi:nil="true"/>
    <LocManualTestRequired xmlns="9d035d7d-02e5-4a00-8b62-9a556aabc7b5">false</LocManualTestRequired>
    <LocMarketGroupTiers2 xmlns="9d035d7d-02e5-4a00-8b62-9a556aabc7b5" xsi:nil="true"/>
    <ClipArtFilename xmlns="9d035d7d-02e5-4a00-8b62-9a556aabc7b5" xsi:nil="true"/>
    <TPApplication xmlns="9d035d7d-02e5-4a00-8b62-9a556aabc7b5" xsi:nil="true"/>
    <CSXHash xmlns="9d035d7d-02e5-4a00-8b62-9a556aabc7b5" xsi:nil="true"/>
    <DirectSourceMarket xmlns="9d035d7d-02e5-4a00-8b62-9a556aabc7b5">english</DirectSourceMarket>
    <PrimaryImageGen xmlns="9d035d7d-02e5-4a00-8b62-9a556aabc7b5">true</PrimaryImageGen>
    <PlannedPubDate xmlns="9d035d7d-02e5-4a00-8b62-9a556aabc7b5" xsi:nil="true"/>
    <CSXSubmissionMarket xmlns="9d035d7d-02e5-4a00-8b62-9a556aabc7b5" xsi:nil="true"/>
    <Downloads xmlns="9d035d7d-02e5-4a00-8b62-9a556aabc7b5">0</Downloads>
    <ArtSampleDocs xmlns="9d035d7d-02e5-4a00-8b62-9a556aabc7b5" xsi:nil="true"/>
    <TrustLevel xmlns="9d035d7d-02e5-4a00-8b62-9a556aabc7b5">1 Microsoft Managed Content</TrustLevel>
    <BlockPublish xmlns="9d035d7d-02e5-4a00-8b62-9a556aabc7b5">false</BlockPublish>
    <TPLaunchHelpLinkType xmlns="9d035d7d-02e5-4a00-8b62-9a556aabc7b5">Template</TPLaunchHelpLinkType>
    <LocalizationTagsTaxHTField0 xmlns="9d035d7d-02e5-4a00-8b62-9a556aabc7b5">
      <Terms xmlns="http://schemas.microsoft.com/office/infopath/2007/PartnerControls"/>
    </LocalizationTagsTaxHTField0>
    <BusinessGroup xmlns="9d035d7d-02e5-4a00-8b62-9a556aabc7b5" xsi:nil="true"/>
    <Providers xmlns="9d035d7d-02e5-4a00-8b62-9a556aabc7b5" xsi:nil="true"/>
    <TemplateTemplateType xmlns="9d035d7d-02e5-4a00-8b62-9a556aabc7b5">PowerPoint Presentation Template</TemplateTemplateType>
    <TimesCloned xmlns="9d035d7d-02e5-4a00-8b62-9a556aabc7b5" xsi:nil="true"/>
    <TPAppVersion xmlns="9d035d7d-02e5-4a00-8b62-9a556aabc7b5" xsi:nil="true"/>
    <VoteCount xmlns="9d035d7d-02e5-4a00-8b62-9a556aabc7b5" xsi:nil="true"/>
    <AverageRating xmlns="9d035d7d-02e5-4a00-8b62-9a556aabc7b5" xsi:nil="true"/>
    <FeatureTagsTaxHTField0 xmlns="9d035d7d-02e5-4a00-8b62-9a556aabc7b5">
      <Terms xmlns="http://schemas.microsoft.com/office/infopath/2007/PartnerControls"/>
    </FeatureTagsTaxHTField0>
    <Provider xmlns="9d035d7d-02e5-4a00-8b62-9a556aabc7b5" xsi:nil="true"/>
    <UACurrentWords xmlns="9d035d7d-02e5-4a00-8b62-9a556aabc7b5" xsi:nil="true"/>
    <AssetId xmlns="9d035d7d-02e5-4a00-8b62-9a556aabc7b5">TP103417342</AssetId>
    <TPClientViewer xmlns="9d035d7d-02e5-4a00-8b62-9a556aabc7b5" xsi:nil="true"/>
    <DSATActionTaken xmlns="9d035d7d-02e5-4a00-8b62-9a556aabc7b5" xsi:nil="true"/>
    <APEditor xmlns="9d035d7d-02e5-4a00-8b62-9a556aabc7b5">
      <UserInfo>
        <DisplayName/>
        <AccountId xsi:nil="true"/>
        <AccountType/>
      </UserInfo>
    </APEditor>
    <TPInstallLocation xmlns="9d035d7d-02e5-4a00-8b62-9a556aabc7b5" xsi:nil="true"/>
    <OOCacheId xmlns="9d035d7d-02e5-4a00-8b62-9a556aabc7b5" xsi:nil="true"/>
    <IsDeleted xmlns="9d035d7d-02e5-4a00-8b62-9a556aabc7b5">false</IsDeleted>
    <PublishTargets xmlns="9d035d7d-02e5-4a00-8b62-9a556aabc7b5">OfficeOnlineVNext</PublishTargets>
    <ApprovalLog xmlns="9d035d7d-02e5-4a00-8b62-9a556aabc7b5" xsi:nil="true"/>
    <BugNumber xmlns="9d035d7d-02e5-4a00-8b62-9a556aabc7b5" xsi:nil="true"/>
    <CrawlForDependencies xmlns="9d035d7d-02e5-4a00-8b62-9a556aabc7b5">false</CrawlForDependencies>
    <InternalTagsTaxHTField0 xmlns="9d035d7d-02e5-4a00-8b62-9a556aabc7b5">
      <Terms xmlns="http://schemas.microsoft.com/office/infopath/2007/PartnerControls"/>
    </InternalTagsTaxHTField0>
    <LastHandOff xmlns="9d035d7d-02e5-4a00-8b62-9a556aabc7b5" xsi:nil="true"/>
    <Milestone xmlns="9d035d7d-02e5-4a00-8b62-9a556aabc7b5" xsi:nil="true"/>
    <OriginalRelease xmlns="9d035d7d-02e5-4a00-8b62-9a556aabc7b5">15</OriginalRelease>
    <RecommendationsModifier xmlns="9d035d7d-02e5-4a00-8b62-9a556aabc7b5" xsi:nil="true"/>
    <ScenarioTagsTaxHTField0 xmlns="9d035d7d-02e5-4a00-8b62-9a556aabc7b5">
      <Terms xmlns="http://schemas.microsoft.com/office/infopath/2007/PartnerControls"/>
    </ScenarioTagsTaxHTField0>
    <UANotes xmlns="9d035d7d-02e5-4a00-8b62-9a556aabc7b5" xsi:nil="true"/>
    <Component xmlns="91e8d559-4d54-460d-ba58-5d5027f88b4d" xsi:nil="true"/>
    <Description0 xmlns="91e8d559-4d54-460d-ba58-5d5027f88b4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55" ma:contentTypeDescription="Create a new document." ma:contentTypeScope="" ma:versionID="2c496a0f341a72d7e8cbd42eb499a6d4">
  <xsd:schema xmlns:xsd="http://www.w3.org/2001/XMLSchema" xmlns:xs="http://www.w3.org/2001/XMLSchema" xmlns:p="http://schemas.microsoft.com/office/2006/metadata/properties" xmlns:ns2="9d035d7d-02e5-4a00-8b62-9a556aabc7b5" xmlns:ns3="91e8d559-4d54-460d-ba58-5d5027f88b4d" targetNamespace="http://schemas.microsoft.com/office/2006/metadata/properties" ma:root="true" ma:fieldsID="2bcea688bd265da693c2f253e50f4ab0" ns2:_="" ns3:_="">
    <xsd:import namespace="9d035d7d-02e5-4a00-8b62-9a556aabc7b5"/>
    <xsd:import namespace="91e8d559-4d54-460d-ba58-5d5027f88b4d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35d7d-02e5-4a00-8b62-9a556aabc7b5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117081-80f4-4e10-b46d-e6dc6854316c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41FC7ADF-4C62-4413-95B2-CDE72C4AD396}" ma:internalName="CSXSubmissionMarket" ma:readOnly="false" ma:showField="MarketName" ma:web="9d035d7d-02e5-4a00-8b62-9a556aabc7b5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e663266-dbf1-446f-b076-28feab654dae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CD722278-12DA-4BA9-B56C-2624CA46C480}" ma:internalName="InProjectListLookup" ma:readOnly="true" ma:showField="InProjectLis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65226a81-6f17-445b-9321-8ea42e2eee04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CD722278-12DA-4BA9-B56C-2624CA46C480}" ma:internalName="LastCompleteVersionLookup" ma:readOnly="true" ma:showField="LastComplete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CD722278-12DA-4BA9-B56C-2624CA46C480}" ma:internalName="LastPreviewErrorLookup" ma:readOnly="true" ma:showField="LastPreview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CD722278-12DA-4BA9-B56C-2624CA46C480}" ma:internalName="LastPreviewResultLookup" ma:readOnly="true" ma:showField="LastPreview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CD722278-12DA-4BA9-B56C-2624CA46C480}" ma:internalName="LastPreviewAttemptDateLookup" ma:readOnly="true" ma:showField="LastPreview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CD722278-12DA-4BA9-B56C-2624CA46C480}" ma:internalName="LastPreviewedByLookup" ma:readOnly="true" ma:showField="LastPreview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CD722278-12DA-4BA9-B56C-2624CA46C480}" ma:internalName="LastPreviewTimeLookup" ma:readOnly="true" ma:showField="LastPreview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CD722278-12DA-4BA9-B56C-2624CA46C480}" ma:internalName="LastPreviewVersionLookup" ma:readOnly="true" ma:showField="LastPreview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CD722278-12DA-4BA9-B56C-2624CA46C480}" ma:internalName="LastPublishErrorLookup" ma:readOnly="true" ma:showField="LastPublish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CD722278-12DA-4BA9-B56C-2624CA46C480}" ma:internalName="LastPublishResultLookup" ma:readOnly="true" ma:showField="LastPublish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CD722278-12DA-4BA9-B56C-2624CA46C480}" ma:internalName="LastPublishAttemptDateLookup" ma:readOnly="true" ma:showField="LastPublish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CD722278-12DA-4BA9-B56C-2624CA46C480}" ma:internalName="LastPublishedByLookup" ma:readOnly="true" ma:showField="LastPublish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CD722278-12DA-4BA9-B56C-2624CA46C480}" ma:internalName="LastPublishTimeLookup" ma:readOnly="true" ma:showField="LastPublish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CD722278-12DA-4BA9-B56C-2624CA46C480}" ma:internalName="LastPublishVersionLookup" ma:readOnly="true" ma:showField="LastPublish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116CC8E-FCD3-4331-849C-1BF4DB8052AE}" ma:internalName="LocLastLocAttemptVersionLookup" ma:readOnly="false" ma:showField="LastLocAttemptVersion" ma:web="9d035d7d-02e5-4a00-8b62-9a556aabc7b5">
      <xsd:simpleType>
        <xsd:restriction base="dms:Lookup"/>
      </xsd:simpleType>
    </xsd:element>
    <xsd:element name="LocLastLocAttemptVersionTypeLookup" ma:index="72" nillable="true" ma:displayName="Loc Last Loc Attempt Version Type" ma:default="" ma:list="{B116CC8E-FCD3-4331-849C-1BF4DB8052AE}" ma:internalName="LocLastLocAttemptVersionTypeLookup" ma:readOnly="true" ma:showField="LastLocAttemptVersionType" ma:web="9d035d7d-02e5-4a00-8b62-9a556aabc7b5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116CC8E-FCD3-4331-849C-1BF4DB8052AE}" ma:internalName="LocNewPublishedVersionLookup" ma:readOnly="true" ma:showField="NewPublishedVersion" ma:web="9d035d7d-02e5-4a00-8b62-9a556aabc7b5">
      <xsd:simpleType>
        <xsd:restriction base="dms:Lookup"/>
      </xsd:simpleType>
    </xsd:element>
    <xsd:element name="LocOverallHandbackStatusLookup" ma:index="76" nillable="true" ma:displayName="Loc Overall Handback Status" ma:default="" ma:list="{B116CC8E-FCD3-4331-849C-1BF4DB8052AE}" ma:internalName="LocOverallHandbackStatusLookup" ma:readOnly="true" ma:showField="OverallHandbackStatus" ma:web="9d035d7d-02e5-4a00-8b62-9a556aabc7b5">
      <xsd:simpleType>
        <xsd:restriction base="dms:Lookup"/>
      </xsd:simpleType>
    </xsd:element>
    <xsd:element name="LocOverallLocStatusLookup" ma:index="77" nillable="true" ma:displayName="Loc Overall Localize Status" ma:default="" ma:list="{B116CC8E-FCD3-4331-849C-1BF4DB8052AE}" ma:internalName="LocOverallLocStatusLookup" ma:readOnly="true" ma:showField="OverallLocStatus" ma:web="9d035d7d-02e5-4a00-8b62-9a556aabc7b5">
      <xsd:simpleType>
        <xsd:restriction base="dms:Lookup"/>
      </xsd:simpleType>
    </xsd:element>
    <xsd:element name="LocOverallPreviewStatusLookup" ma:index="78" nillable="true" ma:displayName="Loc Overall Preview Status" ma:default="" ma:list="{B116CC8E-FCD3-4331-849C-1BF4DB8052AE}" ma:internalName="LocOverallPreviewStatusLookup" ma:readOnly="true" ma:showField="OverallPreviewStatus" ma:web="9d035d7d-02e5-4a00-8b62-9a556aabc7b5">
      <xsd:simpleType>
        <xsd:restriction base="dms:Lookup"/>
      </xsd:simpleType>
    </xsd:element>
    <xsd:element name="LocOverallPublishStatusLookup" ma:index="79" nillable="true" ma:displayName="Loc Overall Publish Status" ma:default="" ma:list="{B116CC8E-FCD3-4331-849C-1BF4DB8052AE}" ma:internalName="LocOverallPublishStatusLookup" ma:readOnly="true" ma:showField="OverallPublishStatus" ma:web="9d035d7d-02e5-4a00-8b62-9a556aabc7b5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116CC8E-FCD3-4331-849C-1BF4DB8052AE}" ma:internalName="LocProcessedForHandoffsLookup" ma:readOnly="true" ma:showField="ProcessedForHandoffs" ma:web="9d035d7d-02e5-4a00-8b62-9a556aabc7b5">
      <xsd:simpleType>
        <xsd:restriction base="dms:Lookup"/>
      </xsd:simpleType>
    </xsd:element>
    <xsd:element name="LocProcessedForMarketsLookup" ma:index="82" nillable="true" ma:displayName="Loc Processed For Markets" ma:default="" ma:list="{B116CC8E-FCD3-4331-849C-1BF4DB8052AE}" ma:internalName="LocProcessedForMarketsLookup" ma:readOnly="true" ma:showField="ProcessedForMarkets" ma:web="9d035d7d-02e5-4a00-8b62-9a556aabc7b5">
      <xsd:simpleType>
        <xsd:restriction base="dms:Lookup"/>
      </xsd:simpleType>
    </xsd:element>
    <xsd:element name="LocPublishedDependentAssetsLookup" ma:index="83" nillable="true" ma:displayName="Loc Published Dependent Assets" ma:default="" ma:list="{B116CC8E-FCD3-4331-849C-1BF4DB8052AE}" ma:internalName="LocPublishedDependentAssetsLookup" ma:readOnly="true" ma:showField="PublishedDependentAssets" ma:web="9d035d7d-02e5-4a00-8b62-9a556aabc7b5">
      <xsd:simpleType>
        <xsd:restriction base="dms:Lookup"/>
      </xsd:simpleType>
    </xsd:element>
    <xsd:element name="LocPublishedLinkedAssetsLookup" ma:index="84" nillable="true" ma:displayName="Loc Published Linked Assets" ma:default="" ma:list="{B116CC8E-FCD3-4331-849C-1BF4DB8052AE}" ma:internalName="LocPublishedLinkedAssetsLookup" ma:readOnly="true" ma:showField="PublishedLinkedAssets" ma:web="9d035d7d-02e5-4a00-8b62-9a556aabc7b5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c95181ba-569f-436f-adb3-78c3831fea54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41FC7ADF-4C62-4413-95B2-CDE72C4AD396}" ma:internalName="Markets" ma:readOnly="false" ma:showField="MarketNa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CD722278-12DA-4BA9-B56C-2624CA46C480}" ma:internalName="NumOfRatingsLookup" ma:readOnly="true" ma:showField="NumOfRating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CD722278-12DA-4BA9-B56C-2624CA46C480}" ma:internalName="PublishStatusLookup" ma:readOnly="false" ma:showField="PublishStatu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a34c0026-7bf6-479c-b6e7-24710140ce31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0ef119a3-9350-4d50-81f0-e824a5745f43}" ma:internalName="TaxCatchAll" ma:showField="CatchAllData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0ef119a3-9350-4d50-81f0-e824a5745f43}" ma:internalName="TaxCatchAllLabel" ma:readOnly="true" ma:showField="CatchAllDataLabel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8d559-4d54-460d-ba58-5d5027f88b4d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955AE3-A825-499B-9453-1B7FEC99E1C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4DE397-0B2A-44AA-BD2A-4DA5ABEBCC0C}">
  <ds:schemaRefs>
    <ds:schemaRef ds:uri="9d035d7d-02e5-4a00-8b62-9a556aabc7b5"/>
    <ds:schemaRef ds:uri="http://purl.org/dc/dcmitype/"/>
    <ds:schemaRef ds:uri="http://schemas.microsoft.com/office/2006/metadata/properties"/>
    <ds:schemaRef ds:uri="91e8d559-4d54-460d-ba58-5d5027f88b4d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1FF6B30-A039-4B04-B801-17C2845495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035d7d-02e5-4a00-8b62-9a556aabc7b5"/>
    <ds:schemaRef ds:uri="91e8d559-4d54-460d-ba58-5d5027f88b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tf03417345.potx</Template>
  <TotalTime>0</TotalTime>
  <Words>2193</Words>
  <Application>Microsoft Office PowerPoint</Application>
  <PresentationFormat>Широкоэкранный</PresentationFormat>
  <Paragraphs>210</Paragraphs>
  <Slides>28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Cambria</vt:lpstr>
      <vt:lpstr>Wingdings</vt:lpstr>
      <vt:lpstr>tf03417345</vt:lpstr>
      <vt:lpstr>«Формирование конструктивных моделей взаимодействия   в детско-родительских отношениях»    </vt:lpstr>
      <vt:lpstr>Презентация PowerPoint</vt:lpstr>
      <vt:lpstr>Основные концепции воспитания родителей</vt:lpstr>
      <vt:lpstr>Клуб осознанного родительства «Уроки общения с ребёнком»</vt:lpstr>
      <vt:lpstr>Цели: </vt:lpstr>
      <vt:lpstr>Задачи: </vt:lpstr>
      <vt:lpstr>Методики измерения родительских установок и реакций:</vt:lpstr>
      <vt:lpstr>Психодиагностика родительства</vt:lpstr>
      <vt:lpstr>Упражнение «Семья нужна человеку для…» </vt:lpstr>
      <vt:lpstr>Упражнение «Ассоциации» </vt:lpstr>
      <vt:lpstr>Упражнение «Переходим на один язык»  </vt:lpstr>
      <vt:lpstr>Упражнение «Родительские установки»  </vt:lpstr>
      <vt:lpstr>Упражнение «Родительская семья»</vt:lpstr>
      <vt:lpstr>Упражнение «Я»-родитель»»</vt:lpstr>
      <vt:lpstr>Упражнение «Кто я в своей семье?» </vt:lpstr>
      <vt:lpstr>Упражнение «Домашняя утварь»</vt:lpstr>
      <vt:lpstr>Упражнение «Какой я родитель?» </vt:lpstr>
      <vt:lpstr>Упражнение «Зеркало» </vt:lpstr>
      <vt:lpstr>Презентация PowerPoint</vt:lpstr>
      <vt:lpstr>Упражнение «Кнут и пряник» </vt:lpstr>
      <vt:lpstr>Упражнение «Гипербола»  </vt:lpstr>
      <vt:lpstr> Упражнение «Ценности: теория и практика» </vt:lpstr>
      <vt:lpstr>Упражнение «Ценности: теория и практика» </vt:lpstr>
      <vt:lpstr>Упражнение «Обратное влияние» </vt:lpstr>
      <vt:lpstr>Упражнение «Прошлое, настоящее, будущее»  </vt:lpstr>
      <vt:lpstr>Упражнение  «Эффективное родительство – родительство осознанное».</vt:lpstr>
      <vt:lpstr>«Мы те, которые…»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2018-09-25T05:53:32Z</dcterms:created>
  <dcterms:modified xsi:type="dcterms:W3CDTF">2019-04-19T08:29:54Z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0x010100BB2780C3CC07BD4BAA623FF9571645580400D1570604EA743043A2641365C0E91715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  <property fmtid="{D5CDD505-2E9C-101B-9397-08002B2CF9AE}" pid="8" name="HiddenCategoryTags">
    <vt:lpwstr/>
  </property>
  <property fmtid="{D5CDD505-2E9C-101B-9397-08002B2CF9AE}" pid="9" name="CategoryTags">
    <vt:lpwstr/>
  </property>
  <property fmtid="{D5CDD505-2E9C-101B-9397-08002B2CF9AE}" pid="10" name="CategoryTagsTaxHTField0">
    <vt:lpwstr/>
  </property>
  <property fmtid="{D5CDD505-2E9C-101B-9397-08002B2CF9AE}" pid="11" name="HiddenCategoryTagsTaxHTField0">
    <vt:lpwstr/>
  </property>
</Properties>
</file>