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9" r:id="rId8"/>
    <p:sldId id="262" r:id="rId9"/>
    <p:sldId id="268" r:id="rId10"/>
    <p:sldId id="265" r:id="rId11"/>
    <p:sldId id="267" r:id="rId12"/>
    <p:sldId id="270" r:id="rId13"/>
    <p:sldId id="264" r:id="rId14"/>
    <p:sldId id="266" r:id="rId1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1914" y="3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3048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25146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2819400"/>
            <a:ext cx="6400800" cy="1752600"/>
          </a:xfrm>
        </p:spPr>
        <p:txBody>
          <a:bodyPr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155448" y="2420112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Овал 12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685800" y="381000"/>
            <a:ext cx="7772400" cy="1752600"/>
          </a:xfrm>
        </p:spPr>
        <p:txBody>
          <a:bodyPr anchor="b"/>
          <a:lstStyle>
            <a:lvl1pPr>
              <a:defRPr sz="4200">
                <a:solidFill>
                  <a:schemeClr val="accent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7010400" y="0"/>
            <a:ext cx="21336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3" name="Прямая соединительная линия 12"/>
          <p:cNvSpPr>
            <a:spLocks noChangeShapeType="1"/>
          </p:cNvSpPr>
          <p:nvPr/>
        </p:nvSpPr>
        <p:spPr bwMode="auto">
          <a:xfrm rot="5400000">
            <a:off x="4021836" y="3278124"/>
            <a:ext cx="6245352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Овал 13"/>
          <p:cNvSpPr/>
          <p:nvPr/>
        </p:nvSpPr>
        <p:spPr>
          <a:xfrm>
            <a:off x="6839712" y="2925763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6934200" y="3020251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915912" y="3009901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04800" y="304800"/>
            <a:ext cx="6553200" cy="5821366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391400" y="304801"/>
            <a:ext cx="1447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61688" y="1026372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301752" y="1527048"/>
            <a:ext cx="8503920" cy="45720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1905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152400" y="2286000"/>
            <a:ext cx="8833104" cy="304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Прямоугольник 11"/>
          <p:cNvSpPr>
            <a:spLocks noChangeArrowheads="1"/>
          </p:cNvSpPr>
          <p:nvPr/>
        </p:nvSpPr>
        <p:spPr bwMode="auto">
          <a:xfrm>
            <a:off x="155448" y="142352"/>
            <a:ext cx="8833104" cy="2139696"/>
          </a:xfrm>
          <a:prstGeom prst="rect">
            <a:avLst/>
          </a:prstGeom>
          <a:solidFill>
            <a:schemeClr val="accent1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368426" y="2743200"/>
            <a:ext cx="6480174" cy="1673225"/>
          </a:xfrm>
        </p:spPr>
        <p:txBody>
          <a:bodyPr anchor="t"/>
          <a:lstStyle>
            <a:lvl1pPr marL="0" indent="0" algn="ctr">
              <a:buNone/>
              <a:defRPr sz="1600" b="1" cap="all" spc="25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Прямоугольник 13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152400" y="2438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4267200" y="2115312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4361688" y="2209800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4343400" y="2199450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533400"/>
            <a:ext cx="7772400" cy="1524000"/>
          </a:xfrm>
        </p:spPr>
        <p:txBody>
          <a:bodyPr anchor="b"/>
          <a:lstStyle>
            <a:lvl1pPr algn="ctr">
              <a:buNone/>
              <a:defRPr sz="4200" b="0" cap="none" baseline="0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91200" y="640994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 flipV="1">
            <a:off x="4563080" y="1575652"/>
            <a:ext cx="8921" cy="4819557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Содержимое 9"/>
          <p:cNvSpPr>
            <a:spLocks noGrp="1"/>
          </p:cNvSpPr>
          <p:nvPr>
            <p:ph sz="half" idx="1"/>
          </p:nvPr>
        </p:nvSpPr>
        <p:spPr>
          <a:xfrm>
            <a:off x="301752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2" name="Содержимое 11"/>
          <p:cNvSpPr>
            <a:spLocks noGrp="1"/>
          </p:cNvSpPr>
          <p:nvPr>
            <p:ph sz="half" idx="2"/>
          </p:nvPr>
        </p:nvSpPr>
        <p:spPr>
          <a:xfrm>
            <a:off x="4800600" y="1371600"/>
            <a:ext cx="4038600" cy="4681728"/>
          </a:xfrm>
        </p:spPr>
        <p:txBody>
          <a:bodyPr/>
          <a:lstStyle>
            <a:lvl1pPr>
              <a:defRPr sz="2500"/>
            </a:lvl1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 flipV="1">
            <a:off x="4572000" y="2200275"/>
            <a:ext cx="0" cy="4187952"/>
          </a:xfrm>
          <a:prstGeom prst="line">
            <a:avLst/>
          </a:prstGeom>
          <a:noFill/>
          <a:ln w="9525" cap="flat" cmpd="sng" algn="ctr">
            <a:solidFill>
              <a:schemeClr val="tx2"/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white">
          <a:xfrm>
            <a:off x="0" y="0"/>
            <a:ext cx="9144000" cy="14478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>
            <a:off x="152400" y="1371600"/>
            <a:ext cx="8833104" cy="914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Прямоугольник 12"/>
          <p:cNvSpPr>
            <a:spLocks noChangeArrowheads="1"/>
          </p:cNvSpPr>
          <p:nvPr/>
        </p:nvSpPr>
        <p:spPr bwMode="auto">
          <a:xfrm>
            <a:off x="145923" y="6391656"/>
            <a:ext cx="8833104" cy="310896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4040188" cy="732974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lang="en-US" sz="2200" b="1" dirty="0" smtClean="0">
                <a:solidFill>
                  <a:srgbClr val="FFFFFF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91330" y="1524000"/>
            <a:ext cx="4041775" cy="731520"/>
          </a:xfrm>
          <a:noFill/>
          <a:ln w="15875" cap="rnd" cmpd="sng" algn="ctr">
            <a:noFill/>
            <a:prstDash val="solid"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anchor="ctr">
            <a:noAutofit/>
          </a:bodyPr>
          <a:lstStyle>
            <a:lvl1pPr marL="0" indent="0">
              <a:buNone/>
              <a:defRPr sz="2200" b="1"/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4800" y="6409944"/>
            <a:ext cx="3581400" cy="365760"/>
          </a:xfrm>
        </p:spPr>
        <p:txBody>
          <a:bodyPr/>
          <a:lstStyle/>
          <a:p>
            <a:endParaRPr lang="ru-RU"/>
          </a:p>
        </p:txBody>
      </p:sp>
      <p:sp>
        <p:nvSpPr>
          <p:cNvPr id="15" name="Прямая соединительная линия 14"/>
          <p:cNvSpPr>
            <a:spLocks noChangeShapeType="1"/>
          </p:cNvSpPr>
          <p:nvPr/>
        </p:nvSpPr>
        <p:spPr bwMode="auto">
          <a:xfrm>
            <a:off x="152400" y="128016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4" name="Содержимое 23"/>
          <p:cNvSpPr>
            <a:spLocks noGrp="1"/>
          </p:cNvSpPr>
          <p:nvPr>
            <p:ph sz="quarter" idx="2"/>
          </p:nvPr>
        </p:nvSpPr>
        <p:spPr>
          <a:xfrm>
            <a:off x="301752" y="2471383"/>
            <a:ext cx="4041648" cy="3818404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Содержимое 25"/>
          <p:cNvSpPr>
            <a:spLocks noGrp="1"/>
          </p:cNvSpPr>
          <p:nvPr>
            <p:ph sz="quarter" idx="4"/>
          </p:nvPr>
        </p:nvSpPr>
        <p:spPr>
          <a:xfrm>
            <a:off x="4800600" y="2471383"/>
            <a:ext cx="4038600" cy="3822192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Овал 24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Овал 26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4343400" y="1042416"/>
            <a:ext cx="457200" cy="441325"/>
          </a:xfrm>
        </p:spPr>
        <p:txBody>
          <a:bodyPr/>
          <a:lstStyle>
            <a:lvl1pPr algn="ctr">
              <a:defRPr/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3" name="Заголовок 22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4343400" y="1036020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white">
          <a:xfrm>
            <a:off x="0" y="0"/>
            <a:ext cx="9144000" cy="155448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0" name="Прямоугольник 9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Прямоугольник 4"/>
          <p:cNvSpPr>
            <a:spLocks noChangeArrowheads="1"/>
          </p:cNvSpPr>
          <p:nvPr/>
        </p:nvSpPr>
        <p:spPr bwMode="auto">
          <a:xfrm>
            <a:off x="146304" y="6391656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152400" y="158496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4267200" y="6324600"/>
            <a:ext cx="609600" cy="441324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>
            <a:spLocks noChangeArrowheads="1"/>
          </p:cNvSpPr>
          <p:nvPr/>
        </p:nvSpPr>
        <p:spPr bwMode="auto">
          <a:xfrm>
            <a:off x="152400" y="152400"/>
            <a:ext cx="8833104" cy="304800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18872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3" name="Прямоугольник 12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914400"/>
            <a:ext cx="2362200" cy="990600"/>
          </a:xfrm>
        </p:spPr>
        <p:txBody>
          <a:bodyPr anchor="b">
            <a:noAutofit/>
          </a:bodyPr>
          <a:lstStyle>
            <a:lvl1pPr algn="l">
              <a:buNone/>
              <a:defRPr sz="2200" b="1">
                <a:solidFill>
                  <a:srgbClr val="FFFFFF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381000" y="1981200"/>
            <a:ext cx="2362200" cy="4144963"/>
          </a:xfrm>
        </p:spPr>
        <p:txBody>
          <a:bodyPr/>
          <a:lstStyle>
            <a:lvl1pPr marL="0" indent="0">
              <a:spcAft>
                <a:spcPts val="1000"/>
              </a:spcAft>
              <a:buNone/>
              <a:defRPr sz="1600">
                <a:solidFill>
                  <a:srgbClr val="FFFFFF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2400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20" name="Содержимое 19"/>
          <p:cNvSpPr>
            <a:spLocks noGrp="1"/>
          </p:cNvSpPr>
          <p:nvPr>
            <p:ph sz="quarter" idx="1"/>
          </p:nvPr>
        </p:nvSpPr>
        <p:spPr>
          <a:xfrm>
            <a:off x="3124200" y="685800"/>
            <a:ext cx="5638800" cy="5410200"/>
          </a:xfrm>
        </p:spPr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Овал 9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Овал 10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>
            <a:lvl1pPr>
              <a:defRPr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1" name="Прямоугольник 20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383280" cy="365760"/>
          </a:xfrm>
        </p:spPr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Прямая соединительная линия 20"/>
          <p:cNvSpPr>
            <a:spLocks noChangeShapeType="1"/>
          </p:cNvSpPr>
          <p:nvPr/>
        </p:nvSpPr>
        <p:spPr bwMode="auto">
          <a:xfrm>
            <a:off x="152400" y="533400"/>
            <a:ext cx="8833104" cy="0"/>
          </a:xfrm>
          <a:prstGeom prst="line">
            <a:avLst/>
          </a:prstGeom>
          <a:noFill/>
          <a:ln w="11430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20" name="Прямоугольник 19"/>
          <p:cNvSpPr>
            <a:spLocks noChangeArrowheads="1"/>
          </p:cNvSpPr>
          <p:nvPr/>
        </p:nvSpPr>
        <p:spPr bwMode="auto">
          <a:xfrm>
            <a:off x="152400" y="152400"/>
            <a:ext cx="8833104" cy="301752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8" name="Прямоугольник 7"/>
          <p:cNvSpPr/>
          <p:nvPr/>
        </p:nvSpPr>
        <p:spPr>
          <a:xfrm>
            <a:off x="152400" y="609600"/>
            <a:ext cx="2743200" cy="5867400"/>
          </a:xfrm>
          <a:prstGeom prst="rect">
            <a:avLst/>
          </a:prstGeom>
          <a:solidFill>
            <a:schemeClr val="accent1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2" name="Овал 11"/>
          <p:cNvSpPr/>
          <p:nvPr/>
        </p:nvSpPr>
        <p:spPr>
          <a:xfrm>
            <a:off x="1295400" y="228600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Овал 12"/>
          <p:cNvSpPr/>
          <p:nvPr/>
        </p:nvSpPr>
        <p:spPr>
          <a:xfrm>
            <a:off x="1389888" y="323088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371600" y="312738"/>
            <a:ext cx="457200" cy="4413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000375" y="5029200"/>
            <a:ext cx="5867400" cy="1219200"/>
          </a:xfrm>
        </p:spPr>
        <p:txBody>
          <a:bodyPr anchor="t">
            <a:noAutofit/>
          </a:bodyPr>
          <a:lstStyle>
            <a:lvl1pPr algn="l">
              <a:buNone/>
              <a:defRPr sz="24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000375" y="609600"/>
            <a:ext cx="5867400" cy="4267200"/>
          </a:xfrm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81000" y="990600"/>
            <a:ext cx="2438400" cy="5257800"/>
          </a:xfrm>
        </p:spPr>
        <p:txBody>
          <a:bodyPr/>
          <a:lstStyle>
            <a:lvl1pPr marL="0" indent="0">
              <a:spcAft>
                <a:spcPts val="1000"/>
              </a:spcAft>
              <a:buFontTx/>
              <a:buNone/>
              <a:defRPr sz="16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2" name="Прямоугольник 21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5788152" y="6404984"/>
            <a:ext cx="3044952" cy="365760"/>
          </a:xfrm>
        </p:spPr>
        <p:txBody>
          <a:bodyPr/>
          <a:lstStyle/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1752" y="6410848"/>
            <a:ext cx="3584448" cy="36576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>
            <a:spLocks noChangeArrowheads="1"/>
          </p:cNvSpPr>
          <p:nvPr/>
        </p:nvSpPr>
        <p:spPr bwMode="white">
          <a:xfrm>
            <a:off x="0" y="6705600"/>
            <a:ext cx="9144000" cy="1524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6" name="Прямоугольник 15"/>
          <p:cNvSpPr>
            <a:spLocks noChangeArrowheads="1"/>
          </p:cNvSpPr>
          <p:nvPr/>
        </p:nvSpPr>
        <p:spPr bwMode="white">
          <a:xfrm>
            <a:off x="0" y="0"/>
            <a:ext cx="9144000" cy="1393371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8" name="Прямоугольник 17"/>
          <p:cNvSpPr>
            <a:spLocks noChangeArrowheads="1"/>
          </p:cNvSpPr>
          <p:nvPr/>
        </p:nvSpPr>
        <p:spPr bwMode="white">
          <a:xfrm>
            <a:off x="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9" name="Прямоугольник 18"/>
          <p:cNvSpPr>
            <a:spLocks noChangeArrowheads="1"/>
          </p:cNvSpPr>
          <p:nvPr/>
        </p:nvSpPr>
        <p:spPr bwMode="white">
          <a:xfrm>
            <a:off x="8991600" y="0"/>
            <a:ext cx="152400" cy="6858000"/>
          </a:xfrm>
          <a:prstGeom prst="rect">
            <a:avLst/>
          </a:prstGeom>
          <a:solidFill>
            <a:srgbClr val="FFFFFF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149352" y="6388385"/>
            <a:ext cx="8833104" cy="309563"/>
          </a:xfrm>
          <a:prstGeom prst="rect">
            <a:avLst/>
          </a:prstGeom>
          <a:solidFill>
            <a:schemeClr val="accent3"/>
          </a:solidFill>
          <a:ln w="9525" cap="flat" cmpd="sng" algn="ctr">
            <a:noFill/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5791200" y="6404984"/>
            <a:ext cx="3044952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rgbClr val="FFFFFF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01.11.2019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04800" y="6410848"/>
            <a:ext cx="3581400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rgbClr val="FFFFFF"/>
                </a:solidFill>
              </a:defRPr>
            </a:lvl1pPr>
          </a:lstStyle>
          <a:p>
            <a:endParaRPr lang="ru-RU"/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152400" y="155448"/>
            <a:ext cx="8833104" cy="6547104"/>
          </a:xfrm>
          <a:prstGeom prst="rect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 dirty="0"/>
          </a:p>
        </p:txBody>
      </p:sp>
      <p:sp>
        <p:nvSpPr>
          <p:cNvPr id="10" name="Прямая соединительная линия 9"/>
          <p:cNvSpPr>
            <a:spLocks noChangeShapeType="1"/>
          </p:cNvSpPr>
          <p:nvPr/>
        </p:nvSpPr>
        <p:spPr bwMode="auto">
          <a:xfrm>
            <a:off x="152400" y="1276743"/>
            <a:ext cx="8833104" cy="0"/>
          </a:xfrm>
          <a:prstGeom prst="line">
            <a:avLst/>
          </a:prstGeom>
          <a:noFill/>
          <a:ln w="9525" cap="flat" cmpd="sng" algn="ctr">
            <a:solidFill>
              <a:schemeClr val="accent3">
                <a:shade val="75000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  <p:txBody>
          <a:bodyPr vert="horz" wrap="none" lIns="91440" tIns="45720" rIns="91440" bIns="45720" anchor="ctr" compatLnSpc="1"/>
          <a:lstStyle/>
          <a:p>
            <a:endParaRPr kumimoji="0" lang="en-US"/>
          </a:p>
        </p:txBody>
      </p:sp>
      <p:sp>
        <p:nvSpPr>
          <p:cNvPr id="12" name="Овал 11"/>
          <p:cNvSpPr/>
          <p:nvPr/>
        </p:nvSpPr>
        <p:spPr>
          <a:xfrm>
            <a:off x="4267200" y="956036"/>
            <a:ext cx="609600" cy="609600"/>
          </a:xfrm>
          <a:prstGeom prst="ellipse">
            <a:avLst/>
          </a:prstGeom>
          <a:solidFill>
            <a:srgbClr val="FFFFFF"/>
          </a:solidFill>
          <a:ln w="15875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Овал 14"/>
          <p:cNvSpPr/>
          <p:nvPr/>
        </p:nvSpPr>
        <p:spPr>
          <a:xfrm>
            <a:off x="4361688" y="1050524"/>
            <a:ext cx="420624" cy="420624"/>
          </a:xfrm>
          <a:prstGeom prst="ellipse">
            <a:avLst/>
          </a:prstGeom>
          <a:solidFill>
            <a:srgbClr val="FFFFFF"/>
          </a:solidFill>
          <a:ln w="50800" cap="rnd" cmpd="dbl" algn="ctr">
            <a:solidFill>
              <a:schemeClr val="accent3">
                <a:shade val="75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4343400" y="1040174"/>
            <a:ext cx="457200" cy="441325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ctr" eaLnBrk="1" latinLnBrk="0" hangingPunct="1">
              <a:defRPr kumimoji="0" sz="1600">
                <a:solidFill>
                  <a:schemeClr val="accent3">
                    <a:shade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301752" y="228600"/>
            <a:ext cx="8534400" cy="758952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301752" y="1524000"/>
            <a:ext cx="8534400" cy="459943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1" latinLnBrk="0" hangingPunct="1">
        <a:spcBef>
          <a:spcPct val="0"/>
        </a:spcBef>
        <a:buNone/>
        <a:defRPr kumimoji="0" sz="3300" kern="1200">
          <a:solidFill>
            <a:schemeClr val="accent3">
              <a:shade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"/>
        <a:buChar char=""/>
        <a:defRPr kumimoji="0"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ct val="20000"/>
        </a:spcBef>
        <a:buClr>
          <a:schemeClr val="accent3"/>
        </a:buClr>
        <a:buSzPct val="75000"/>
        <a:buFont typeface="Wingdings 2"/>
        <a:buChar char="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ct val="20000"/>
        </a:spcBef>
        <a:buClr>
          <a:schemeClr val="accent4"/>
        </a:buClr>
        <a:buSzPct val="70000"/>
        <a:buFont typeface="Wingdings"/>
        <a:buChar char="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ct val="20000"/>
        </a:spcBef>
        <a:buClr>
          <a:schemeClr val="accent5"/>
        </a:buClr>
        <a:buFontTx/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1">
            <a:shade val="75000"/>
          </a:schemeClr>
        </a:buClr>
        <a:buSzPct val="90000"/>
        <a:buChar char="•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rtl="0" eaLnBrk="1" latinLnBrk="0" hangingPunct="1">
        <a:spcBef>
          <a:spcPct val="20000"/>
        </a:spcBef>
        <a:buClr>
          <a:schemeClr val="accent4">
            <a:shade val="75000"/>
          </a:schemeClr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77440" indent="-182880" algn="l" rtl="0" eaLnBrk="1" latinLnBrk="0" hangingPunct="1">
        <a:spcBef>
          <a:spcPct val="20000"/>
        </a:spcBef>
        <a:buClr>
          <a:schemeClr val="accent2">
            <a:shade val="75000"/>
          </a:schemeClr>
        </a:buClr>
        <a:buSzPct val="90000"/>
        <a:buChar char="•"/>
        <a:defRPr kumimoji="0" sz="1400" kern="1200" cap="all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5.jpg"/><Relationship Id="rId7" Type="http://schemas.microsoft.com/office/2007/relationships/hdphoto" Target="../media/hdphoto3.wdp"/><Relationship Id="rId12" Type="http://schemas.microsoft.com/office/2007/relationships/hdphoto" Target="../media/hdphoto5.wdp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11" Type="http://schemas.openxmlformats.org/officeDocument/2006/relationships/image" Target="../media/image50.png"/><Relationship Id="rId5" Type="http://schemas.microsoft.com/office/2007/relationships/hdphoto" Target="../media/hdphoto2.wdp"/><Relationship Id="rId10" Type="http://schemas.microsoft.com/office/2007/relationships/hdphoto" Target="../media/hdphoto4.wdp"/><Relationship Id="rId4" Type="http://schemas.openxmlformats.org/officeDocument/2006/relationships/image" Target="../media/image46.png"/><Relationship Id="rId9" Type="http://schemas.openxmlformats.org/officeDocument/2006/relationships/image" Target="../media/image4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44008" y="3789040"/>
            <a:ext cx="3769858" cy="1609724"/>
          </a:xfrm>
        </p:spPr>
        <p:txBody>
          <a:bodyPr>
            <a:normAutofit/>
          </a:bodyPr>
          <a:lstStyle/>
          <a:p>
            <a:endParaRPr lang="ru-RU" dirty="0" smtClean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500562" y="428604"/>
            <a:ext cx="4357686" cy="285752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г</a:t>
            </a:r>
            <a:r>
              <a:rPr lang="ru-RU" sz="2000" dirty="0" smtClean="0"/>
              <a:t>. </a:t>
            </a:r>
            <a:r>
              <a:rPr lang="ru-RU" sz="2000" dirty="0" smtClean="0"/>
              <a:t>Казани</a:t>
            </a:r>
            <a:r>
              <a:rPr lang="ru-RU" sz="3200" dirty="0" smtClean="0"/>
              <a:t> </a:t>
            </a:r>
            <a:endParaRPr lang="ru-RU" sz="3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31" y="188640"/>
            <a:ext cx="9036496" cy="6442641"/>
          </a:xfrm>
          <a:prstGeom prst="rect">
            <a:avLst/>
          </a:prstGeom>
        </p:spPr>
      </p:pic>
      <p:pic>
        <p:nvPicPr>
          <p:cNvPr id="4" name="Рисунок 3" descr="IMG-20190210-WA00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502" y="692696"/>
            <a:ext cx="3703657" cy="55218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Прямоугольник 6"/>
          <p:cNvSpPr/>
          <p:nvPr/>
        </p:nvSpPr>
        <p:spPr>
          <a:xfrm>
            <a:off x="4692203" y="450731"/>
            <a:ext cx="4572000" cy="252376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</a:rPr>
              <a:t>Горбачёв Михаил Сергеевич</a:t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3200" dirty="0">
                <a:solidFill>
                  <a:srgbClr val="FF0000"/>
                </a:solidFill>
              </a:rPr>
              <a:t/>
            </a:r>
            <a:br>
              <a:rPr lang="ru-RU" sz="3200" dirty="0">
                <a:solidFill>
                  <a:srgbClr val="FF0000"/>
                </a:solidFill>
              </a:rPr>
            </a:br>
            <a:r>
              <a:rPr lang="ru-RU" sz="2400" dirty="0">
                <a:solidFill>
                  <a:srgbClr val="FF0000"/>
                </a:solidFill>
              </a:rPr>
              <a:t>Гимназия № 96</a:t>
            </a:r>
            <a:br>
              <a:rPr lang="ru-RU" sz="2400" dirty="0">
                <a:solidFill>
                  <a:srgbClr val="FF0000"/>
                </a:solidFill>
              </a:rPr>
            </a:br>
            <a:r>
              <a:rPr lang="ru-RU" sz="2000" dirty="0" err="1">
                <a:solidFill>
                  <a:srgbClr val="FF0000"/>
                </a:solidFill>
              </a:rPr>
              <a:t>Вахитовского</a:t>
            </a:r>
            <a:r>
              <a:rPr lang="ru-RU" sz="2000" dirty="0">
                <a:solidFill>
                  <a:srgbClr val="FF0000"/>
                </a:solidFill>
              </a:rPr>
              <a:t> района </a:t>
            </a:r>
            <a:r>
              <a:rPr lang="ru-RU" sz="2000" dirty="0">
                <a:solidFill>
                  <a:srgbClr val="D16349"/>
                </a:solidFill>
              </a:rPr>
              <a:t/>
            </a:r>
            <a:br>
              <a:rPr lang="ru-RU" sz="2000" dirty="0">
                <a:solidFill>
                  <a:srgbClr val="D16349"/>
                </a:solidFill>
              </a:rPr>
            </a:b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4551591" y="451567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400" dirty="0">
                <a:solidFill>
                  <a:srgbClr val="00B050"/>
                </a:solidFill>
              </a:rPr>
              <a:t>Мне 16 лет. Родился и вырос в городе Казани </a:t>
            </a:r>
            <a:r>
              <a:rPr lang="ru-RU" sz="2400" dirty="0" smtClean="0">
                <a:solidFill>
                  <a:srgbClr val="00B050"/>
                </a:solidFill>
              </a:rPr>
              <a:t>Республики </a:t>
            </a:r>
            <a:r>
              <a:rPr lang="ru-RU" sz="2400" dirty="0">
                <a:solidFill>
                  <a:srgbClr val="00B050"/>
                </a:solidFill>
              </a:rPr>
              <a:t>Татарстан 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502" y="692696"/>
            <a:ext cx="1018120" cy="1036410"/>
          </a:xfrm>
          <a:prstGeom prst="rect">
            <a:avLst/>
          </a:prstGeom>
        </p:spPr>
      </p:pic>
    </p:spTree>
  </p:cSld>
  <p:clrMapOvr>
    <a:masterClrMapping/>
  </p:clrMapOvr>
  <p:transition spd="med">
    <p:blinds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-468560" y="99588"/>
            <a:ext cx="5861595" cy="665164"/>
          </a:xfrm>
        </p:spPr>
        <p:txBody>
          <a:bodyPr>
            <a:normAutofit/>
          </a:bodyPr>
          <a:lstStyle/>
          <a:p>
            <a:r>
              <a:rPr lang="ru-RU" b="1" dirty="0" smtClean="0"/>
              <a:t>День за днем…</a:t>
            </a:r>
            <a:endParaRPr lang="ru-RU" b="1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355976" y="3403342"/>
            <a:ext cx="4536504" cy="2976836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9" t="41600" r="18268" b="25850"/>
          <a:stretch/>
        </p:blipFill>
        <p:spPr>
          <a:xfrm>
            <a:off x="5076056" y="332656"/>
            <a:ext cx="3744416" cy="2831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Содержимое 1"/>
          <p:cNvSpPr txBox="1">
            <a:spLocks/>
          </p:cNvSpPr>
          <p:nvPr/>
        </p:nvSpPr>
        <p:spPr>
          <a:xfrm>
            <a:off x="4499992" y="3501008"/>
            <a:ext cx="4320480" cy="2923742"/>
          </a:xfrm>
          <a:prstGeom prst="rect">
            <a:avLst/>
          </a:prstGeom>
        </p:spPr>
        <p:txBody>
          <a:bodyPr vert="horz">
            <a:normAutofit/>
          </a:bodyPr>
          <a:lstStyle>
            <a:lvl1pPr marL="274320" indent="-274320" algn="l" rtl="0" eaLnBrk="1" latinLnBrk="0" hangingPunct="1">
              <a:spcBef>
                <a:spcPct val="20000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48640" indent="-274320" algn="l" rtl="0" eaLnBrk="1" latinLnBrk="0" hangingPunct="1">
              <a:spcBef>
                <a:spcPct val="20000"/>
              </a:spcBef>
              <a:buClr>
                <a:schemeClr val="accent2"/>
              </a:buClr>
              <a:buSzPct val="70000"/>
              <a:buFont typeface="Wingdings"/>
              <a:buChar char=""/>
              <a:defRPr kumimoji="0"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ct val="20000"/>
              </a:spcBef>
              <a:buClr>
                <a:schemeClr val="accent3"/>
              </a:buClr>
              <a:buSzPct val="75000"/>
              <a:buFont typeface="Wingdings 2"/>
              <a:buChar char="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ct val="20000"/>
              </a:spcBef>
              <a:buClr>
                <a:schemeClr val="accent4"/>
              </a:buClr>
              <a:buSzPct val="70000"/>
              <a:buFont typeface="Wingdings"/>
              <a:buChar char=""/>
              <a:defRPr kumimoji="0"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ct val="20000"/>
              </a:spcBef>
              <a:buClr>
                <a:schemeClr val="accent5"/>
              </a:buClr>
              <a:buFontTx/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45920" indent="-182880" algn="l" rtl="0" eaLnBrk="1" latinLnBrk="0" hangingPunct="1">
              <a:spcBef>
                <a:spcPct val="20000"/>
              </a:spcBef>
              <a:buClr>
                <a:schemeClr val="accent6"/>
              </a:buClr>
              <a:buSzPct val="80000"/>
              <a:buFont typeface="Wingdings 2"/>
              <a:buChar char="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rtl="0" eaLnBrk="1" latinLnBrk="0" hangingPunct="1">
              <a:spcBef>
                <a:spcPct val="20000"/>
              </a:spcBef>
              <a:buClr>
                <a:schemeClr val="accent1">
                  <a:shade val="75000"/>
                </a:schemeClr>
              </a:buClr>
              <a:buSzPct val="90000"/>
              <a:buChar char="•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rtl="0" eaLnBrk="1" latinLnBrk="0" hangingPunct="1">
              <a:spcBef>
                <a:spcPct val="20000"/>
              </a:spcBef>
              <a:buClr>
                <a:schemeClr val="accent4">
                  <a:shade val="75000"/>
                </a:schemeClr>
              </a:buClr>
              <a:buChar char="•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377440" indent="-182880" algn="l" rtl="0" eaLnBrk="1" latinLnBrk="0" hangingPunct="1">
              <a:spcBef>
                <a:spcPct val="20000"/>
              </a:spcBef>
              <a:buClr>
                <a:schemeClr val="accent2">
                  <a:shade val="75000"/>
                </a:schemeClr>
              </a:buClr>
              <a:buSzPct val="90000"/>
              <a:buChar char="•"/>
              <a:defRPr kumimoji="0" sz="140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endParaRPr lang="ru-RU" sz="1900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endParaRPr lang="ru-RU" sz="1900" dirty="0">
              <a:latin typeface="Times New Roman" pitchFamily="18" charset="0"/>
              <a:cs typeface="Times New Roman" pitchFamily="18" charset="0"/>
            </a:endParaRPr>
          </a:p>
          <a:p>
            <a:pPr marL="0" indent="0" algn="just">
              <a:buNone/>
            </a:pPr>
            <a:r>
              <a:rPr lang="ru-RU" sz="1900" dirty="0" smtClean="0">
                <a:latin typeface="Times New Roman" pitchFamily="18" charset="0"/>
                <a:cs typeface="Times New Roman" pitchFamily="18" charset="0"/>
              </a:rPr>
              <a:t>Я учусь в 10-ом классе гимназии № 96. Стараюсь учиться хорошо и получать больше знаний. Я  принимаю активное участие в жизни школы. </a:t>
            </a:r>
            <a:endParaRPr lang="ru-RU" sz="19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33" t="26249" r="-16466" b="17889"/>
          <a:stretch/>
        </p:blipFill>
        <p:spPr>
          <a:xfrm>
            <a:off x="511250" y="2276871"/>
            <a:ext cx="3772718" cy="3831043"/>
          </a:xfrm>
          <a:prstGeom prst="rect">
            <a:avLst/>
          </a:prstGeom>
        </p:spPr>
      </p:pic>
    </p:spTree>
  </p:cSld>
  <p:clrMapOvr>
    <a:masterClrMapping/>
  </p:clrMapOvr>
  <p:transition spd="slow">
    <p:checker dir="vert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2" t="4851" r="9215" b="5900"/>
          <a:stretch/>
        </p:blipFill>
        <p:spPr>
          <a:xfrm>
            <a:off x="3260483" y="-17115"/>
            <a:ext cx="3112697" cy="456171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4" t="6951" r="9051" b="5900"/>
          <a:stretch/>
        </p:blipFill>
        <p:spPr>
          <a:xfrm rot="20801968">
            <a:off x="246755" y="137541"/>
            <a:ext cx="3149622" cy="397847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215" b="4851"/>
          <a:stretch/>
        </p:blipFill>
        <p:spPr>
          <a:xfrm rot="750213">
            <a:off x="6234589" y="354551"/>
            <a:ext cx="2835819" cy="412315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2" r="4846" b="8000"/>
          <a:stretch/>
        </p:blipFill>
        <p:spPr>
          <a:xfrm rot="20708435">
            <a:off x="1820323" y="2727219"/>
            <a:ext cx="2880320" cy="394332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22075">
            <a:off x="5166150" y="2862397"/>
            <a:ext cx="2592288" cy="3746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357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00" t="34499" b="34002"/>
          <a:stretch/>
        </p:blipFill>
        <p:spPr>
          <a:xfrm>
            <a:off x="5076056" y="987552"/>
            <a:ext cx="3993572" cy="2441448"/>
          </a:xfr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328" y="2930012"/>
            <a:ext cx="4261877" cy="3641570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458138" y="943120"/>
            <a:ext cx="434225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Недавно </a:t>
            </a:r>
            <a:r>
              <a:rPr lang="ru-RU" dirty="0" smtClean="0"/>
              <a:t>я</a:t>
            </a:r>
            <a:r>
              <a:rPr lang="en-US" dirty="0" smtClean="0"/>
              <a:t> </a:t>
            </a:r>
            <a:r>
              <a:rPr lang="ru-RU" dirty="0" smtClean="0"/>
              <a:t>участвовал в программе «Одна страна -  одна школа». Мы принимала </a:t>
            </a:r>
            <a:r>
              <a:rPr lang="ru-RU" dirty="0"/>
              <a:t>гостей из Индии, которые прибыли в нашу страну  для участия в международном чемпионате  рабочих профессий </a:t>
            </a:r>
            <a:r>
              <a:rPr lang="ru-RU" dirty="0" err="1" smtClean="0"/>
              <a:t>World</a:t>
            </a:r>
            <a:r>
              <a:rPr lang="en-US" dirty="0" smtClean="0"/>
              <a:t> </a:t>
            </a:r>
            <a:r>
              <a:rPr lang="ru-RU" dirty="0" err="1" smtClean="0"/>
              <a:t>Skills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3105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/>
              <a:t>Мысли о будущей профессии…</a:t>
            </a:r>
            <a:endParaRPr lang="ru-RU" b="1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4429124" y="1643082"/>
            <a:ext cx="4257676" cy="4572000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Несмотря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 победы в спорте и музыке, я решил стать актёром, играть сложные роли, требующие физической подготовки. Я выучусь и стану профессиональным актёром, буду применять все приобретённые навыки в кино и в жизни. </a:t>
            </a:r>
          </a:p>
          <a:p>
            <a:pPr algn="just"/>
            <a:endParaRPr lang="ru-RU" sz="22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Я хочу быть полезен своей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стране и своему Татарстану!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439889"/>
            <a:ext cx="3816424" cy="47751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251520" y="260648"/>
            <a:ext cx="8595846" cy="4572000"/>
          </a:xfrm>
        </p:spPr>
        <p:txBody>
          <a:bodyPr/>
          <a:lstStyle/>
          <a:p>
            <a:pPr marL="0" indent="0" algn="ctr">
              <a:buNone/>
            </a:pPr>
            <a:r>
              <a:rPr lang="ru-RU" dirty="0" smtClean="0"/>
              <a:t>Я горжусь </a:t>
            </a:r>
            <a:r>
              <a:rPr lang="ru-RU" dirty="0" smtClean="0"/>
              <a:t>своей </a:t>
            </a:r>
            <a:r>
              <a:rPr lang="ru-RU" dirty="0" smtClean="0"/>
              <a:t>Родиной! </a:t>
            </a:r>
            <a:endParaRPr lang="ru-RU" dirty="0" smtClean="0"/>
          </a:p>
          <a:p>
            <a:pPr marL="0" indent="0" algn="ctr">
              <a:buNone/>
            </a:pPr>
            <a:r>
              <a:rPr lang="ru-RU" dirty="0" smtClean="0"/>
              <a:t>И </a:t>
            </a:r>
            <a:r>
              <a:rPr lang="ru-RU" dirty="0" smtClean="0"/>
              <a:t>хочу быть достойным </a:t>
            </a:r>
            <a:r>
              <a:rPr lang="ru-RU" dirty="0" smtClean="0"/>
              <a:t>         памяти </a:t>
            </a:r>
            <a:r>
              <a:rPr lang="ru-RU" dirty="0" smtClean="0"/>
              <a:t>своих предков!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6" t="2750" r="27259"/>
          <a:stretch/>
        </p:blipFill>
        <p:spPr>
          <a:xfrm>
            <a:off x="3275857" y="1196752"/>
            <a:ext cx="2332484" cy="3456384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50" t="20601" r="21548"/>
          <a:stretch/>
        </p:blipFill>
        <p:spPr>
          <a:xfrm>
            <a:off x="5071353" y="1196752"/>
            <a:ext cx="3888432" cy="4267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250" t="19551" r="18501"/>
          <a:stretch/>
        </p:blipFill>
        <p:spPr>
          <a:xfrm>
            <a:off x="214750" y="1202923"/>
            <a:ext cx="3381409" cy="429309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25" t="15295" r="9439" b="10418"/>
          <a:stretch/>
        </p:blipFill>
        <p:spPr>
          <a:xfrm>
            <a:off x="6119469" y="4659543"/>
            <a:ext cx="2773011" cy="18669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39" t="15041" r="12988" b="7395"/>
          <a:stretch/>
        </p:blipFill>
        <p:spPr>
          <a:xfrm>
            <a:off x="3641273" y="4654977"/>
            <a:ext cx="2370887" cy="18703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302" t="24801" r="9215" b="5900"/>
          <a:stretch/>
        </p:blipFill>
        <p:spPr>
          <a:xfrm>
            <a:off x="1835696" y="4661495"/>
            <a:ext cx="1685031" cy="186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215" t="9051" r="10672" b="18500"/>
          <a:stretch/>
        </p:blipFill>
        <p:spPr>
          <a:xfrm>
            <a:off x="251520" y="4653136"/>
            <a:ext cx="1443967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Душа поет!</a:t>
            </a:r>
            <a:endParaRPr lang="ru-RU" b="1" dirty="0"/>
          </a:p>
        </p:txBody>
      </p:sp>
      <p:sp>
        <p:nvSpPr>
          <p:cNvPr id="10" name="Содержимое 9"/>
          <p:cNvSpPr>
            <a:spLocks noGrp="1"/>
          </p:cNvSpPr>
          <p:nvPr>
            <p:ph sz="quarter" idx="1"/>
          </p:nvPr>
        </p:nvSpPr>
        <p:spPr>
          <a:xfrm>
            <a:off x="301752" y="1304181"/>
            <a:ext cx="8503920" cy="4847872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200" dirty="0" smtClean="0"/>
              <a:t>В </a:t>
            </a:r>
            <a:r>
              <a:rPr lang="ru-RU" sz="2200" dirty="0" smtClean="0"/>
              <a:t>5 </a:t>
            </a:r>
            <a:r>
              <a:rPr lang="ru-RU" sz="2200" dirty="0" smtClean="0"/>
              <a:t>лет </a:t>
            </a:r>
            <a:r>
              <a:rPr lang="ru-RU" sz="2200" dirty="0" smtClean="0"/>
              <a:t>родители отдали меня в </a:t>
            </a:r>
            <a:r>
              <a:rPr lang="ru-RU" sz="2200" dirty="0" smtClean="0"/>
              <a:t>музыкальную школу, </a:t>
            </a:r>
            <a:r>
              <a:rPr lang="ru-RU" sz="2200" dirty="0" smtClean="0"/>
              <a:t>где</a:t>
            </a:r>
            <a:r>
              <a:rPr lang="ru-RU" sz="2200" dirty="0" smtClean="0"/>
              <a:t> </a:t>
            </a:r>
            <a:r>
              <a:rPr lang="ru-RU" sz="2200" dirty="0" smtClean="0"/>
              <a:t>я начал заниматься вокалом и </a:t>
            </a:r>
            <a:r>
              <a:rPr lang="ru-RU" sz="2200" dirty="0" smtClean="0"/>
              <a:t>фортепиано.</a:t>
            </a:r>
            <a:r>
              <a:rPr lang="ru-RU" sz="2200" dirty="0" smtClean="0"/>
              <a:t> Оказалось,</a:t>
            </a:r>
            <a:r>
              <a:rPr lang="ru-RU" sz="2200" dirty="0" smtClean="0"/>
              <a:t> </a:t>
            </a:r>
            <a:r>
              <a:rPr lang="ru-RU" sz="2200" dirty="0" smtClean="0"/>
              <a:t>у меня неплохо получается петь. </a:t>
            </a:r>
            <a:r>
              <a:rPr lang="ru-RU" sz="2200" dirty="0" smtClean="0"/>
              <a:t>Тогда </a:t>
            </a:r>
            <a:r>
              <a:rPr lang="ru-RU" sz="2200" dirty="0" smtClean="0"/>
              <a:t>я решил попробовать </a:t>
            </a:r>
            <a:r>
              <a:rPr lang="ru-RU" sz="2200" dirty="0" smtClean="0"/>
              <a:t>себя </a:t>
            </a:r>
            <a:r>
              <a:rPr lang="ru-RU" sz="2200" dirty="0" smtClean="0"/>
              <a:t>в конкурсах. </a:t>
            </a:r>
            <a:endParaRPr lang="ru-RU" sz="2200" dirty="0"/>
          </a:p>
        </p:txBody>
      </p:sp>
      <p:pic>
        <p:nvPicPr>
          <p:cNvPr id="11" name="Рисунок 10" descr="IMG_3645.jpg"/>
          <p:cNvPicPr>
            <a:picLocks noChangeAspect="1"/>
          </p:cNvPicPr>
          <p:nvPr/>
        </p:nvPicPr>
        <p:blipFill rotWithShape="1">
          <a:blip r:embed="rId2" cstate="print"/>
          <a:srcRect l="18203" r="10500"/>
          <a:stretch/>
        </p:blipFill>
        <p:spPr>
          <a:xfrm>
            <a:off x="304068" y="2829760"/>
            <a:ext cx="4264288" cy="33569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2829760"/>
            <a:ext cx="4081885" cy="335699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721" y="0"/>
            <a:ext cx="2626239" cy="166054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0462" y="0"/>
            <a:ext cx="2626239" cy="1660549"/>
          </a:xfrm>
          <a:prstGeom prst="rect">
            <a:avLst/>
          </a:prstGeom>
        </p:spPr>
      </p:pic>
    </p:spTree>
  </p:cSld>
  <p:clrMapOvr>
    <a:masterClrMapping/>
  </p:clrMapOvr>
  <p:transition spd="slow">
    <p:newsfla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>Первые </a:t>
            </a:r>
            <a:r>
              <a:rPr lang="ru-RU" b="1" dirty="0" smtClean="0"/>
              <a:t>победы</a:t>
            </a:r>
            <a:endParaRPr lang="ru-RU" b="1" dirty="0"/>
          </a:p>
        </p:txBody>
      </p:sp>
      <p:sp>
        <p:nvSpPr>
          <p:cNvPr id="8" name="Содержимое 7"/>
          <p:cNvSpPr>
            <a:spLocks noGrp="1"/>
          </p:cNvSpPr>
          <p:nvPr>
            <p:ph sz="quarter" idx="1"/>
          </p:nvPr>
        </p:nvSpPr>
        <p:spPr>
          <a:xfrm>
            <a:off x="2590694" y="1524000"/>
            <a:ext cx="6096106" cy="4572000"/>
          </a:xfrm>
        </p:spPr>
        <p:txBody>
          <a:bodyPr>
            <a:normAutofit/>
          </a:bodyPr>
          <a:lstStyle/>
          <a:p>
            <a:endParaRPr lang="ru-RU" sz="2200" dirty="0" smtClean="0"/>
          </a:p>
          <a:p>
            <a:pPr marL="0" indent="0">
              <a:buNone/>
            </a:pPr>
            <a:r>
              <a:rPr lang="ru-RU" sz="2200" dirty="0"/>
              <a:t> </a:t>
            </a:r>
            <a:r>
              <a:rPr lang="ru-RU" sz="2200" dirty="0" smtClean="0"/>
              <a:t>    </a:t>
            </a:r>
            <a:r>
              <a:rPr lang="ru-RU" sz="2200" dirty="0" smtClean="0"/>
              <a:t>Я старался не пропускать </a:t>
            </a:r>
            <a:r>
              <a:rPr lang="ru-RU" sz="2200" dirty="0" smtClean="0"/>
              <a:t>ни одного </a:t>
            </a:r>
            <a:r>
              <a:rPr lang="ru-RU" sz="2200" dirty="0" smtClean="0"/>
              <a:t>     конкурса. </a:t>
            </a:r>
            <a:endParaRPr lang="ru-RU" sz="22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95" t="1569" r="1685"/>
          <a:stretch/>
        </p:blipFill>
        <p:spPr>
          <a:xfrm>
            <a:off x="2791385" y="2885241"/>
            <a:ext cx="3540796" cy="3194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00" t="3261" r="43700" b="1"/>
          <a:stretch/>
        </p:blipFill>
        <p:spPr>
          <a:xfrm>
            <a:off x="147584" y="1492424"/>
            <a:ext cx="2532251" cy="45875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0486" y="2885242"/>
            <a:ext cx="2386190" cy="319473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31" y="-10789"/>
            <a:ext cx="2626239" cy="1660549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50462" y="0"/>
            <a:ext cx="2626239" cy="1660549"/>
          </a:xfrm>
          <a:prstGeom prst="rect">
            <a:avLst/>
          </a:prstGeom>
        </p:spPr>
      </p:pic>
    </p:spTree>
  </p:cSld>
  <p:clrMapOvr>
    <a:masterClrMapping/>
  </p:clrMapOvr>
  <p:transition spd="slow">
    <p:randomBa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79512" y="1461979"/>
            <a:ext cx="338437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 smtClean="0"/>
              <a:t>Я хотел и хочу  </a:t>
            </a:r>
            <a:r>
              <a:rPr lang="ru-RU" sz="2200" dirty="0" smtClean="0"/>
              <a:t>петь, как профессионал.</a:t>
            </a:r>
            <a:endParaRPr lang="ru-RU" sz="22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0866"/>
            <a:ext cx="3204561" cy="1480895"/>
          </a:xfrm>
          <a:prstGeom prst="rect">
            <a:avLst/>
          </a:prstGeom>
        </p:spPr>
      </p:pic>
      <p:pic>
        <p:nvPicPr>
          <p:cNvPr id="5" name="Рисунок 4" descr="IMG_893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23928" y="178674"/>
            <a:ext cx="5307181" cy="4357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73" r="47348"/>
          <a:stretch/>
        </p:blipFill>
        <p:spPr>
          <a:xfrm>
            <a:off x="214189" y="3068960"/>
            <a:ext cx="4818806" cy="35669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0" t="1359" b="17142"/>
          <a:stretch/>
        </p:blipFill>
        <p:spPr>
          <a:xfrm>
            <a:off x="231075" y="27831"/>
            <a:ext cx="3550313" cy="4115549"/>
          </a:xfrm>
          <a:prstGeom prst="rect">
            <a:avLst/>
          </a:prstGeom>
        </p:spPr>
      </p:pic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214282" y="4143380"/>
            <a:ext cx="8750206" cy="2143108"/>
          </a:xfrm>
        </p:spPr>
        <p:txBody>
          <a:bodyPr>
            <a:normAutofit/>
          </a:bodyPr>
          <a:lstStyle/>
          <a:p>
            <a:pPr algn="just"/>
            <a:r>
              <a:rPr lang="ru-RU" sz="2200" dirty="0" smtClean="0"/>
              <a:t>С победами появилась уверенность в себе. Я перешёл на международный уровень. Закончив музыкальную школу, </a:t>
            </a:r>
            <a:r>
              <a:rPr lang="ru-RU" sz="2200" dirty="0" smtClean="0"/>
              <a:t> </a:t>
            </a:r>
            <a:r>
              <a:rPr lang="ru-RU" sz="2200" dirty="0" smtClean="0"/>
              <a:t>пришёл в оркестр народных инструментов в качестве вокалиста и ударника. Потом встретил лучшего преподавателя по вокальному искусству, у которой учусь и по сей день.</a:t>
            </a:r>
            <a:endParaRPr lang="ru-RU" sz="2200" dirty="0"/>
          </a:p>
        </p:txBody>
      </p:sp>
      <p:pic>
        <p:nvPicPr>
          <p:cNvPr id="5" name="Рисунок 4" descr="IMG-20181103-WA0018.jpg"/>
          <p:cNvPicPr>
            <a:picLocks noChangeAspect="1"/>
          </p:cNvPicPr>
          <p:nvPr/>
        </p:nvPicPr>
        <p:blipFill rotWithShape="1">
          <a:blip r:embed="rId3"/>
          <a:srcRect l="6155" t="1939" r="1539" b="3079"/>
          <a:stretch/>
        </p:blipFill>
        <p:spPr>
          <a:xfrm>
            <a:off x="4125224" y="233199"/>
            <a:ext cx="4536504" cy="37048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IMG-20190326-WA0035.jpg"/>
          <p:cNvPicPr>
            <a:picLocks noGrp="1" noChangeAspect="1"/>
          </p:cNvPicPr>
          <p:nvPr>
            <p:ph sz="quarter" idx="1"/>
          </p:nvPr>
        </p:nvPicPr>
        <p:blipFill rotWithShape="1">
          <a:blip r:embed="rId2"/>
          <a:srcRect l="20043" r="16635"/>
          <a:stretch/>
        </p:blipFill>
        <p:spPr>
          <a:xfrm>
            <a:off x="142843" y="197262"/>
            <a:ext cx="5488735" cy="6112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659915" y="2348880"/>
            <a:ext cx="3297765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dirty="0" smtClean="0"/>
              <a:t>С оркестром тоже было немало побед. Мы стали лауреатами международных конкурсов. </a:t>
            </a:r>
            <a:r>
              <a:rPr lang="ru-RU" sz="2200" dirty="0" smtClean="0"/>
              <a:t>В </a:t>
            </a:r>
            <a:r>
              <a:rPr lang="ru-RU" sz="2200" dirty="0" smtClean="0"/>
              <a:t>нашем оркестре замечательные преподаватели и ребята. </a:t>
            </a:r>
            <a:endParaRPr lang="ru-RU" sz="2200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576" y="11646"/>
            <a:ext cx="3240912" cy="20492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37" t="4647" r="2351" b="7956"/>
          <a:stretch/>
        </p:blipFill>
        <p:spPr>
          <a:xfrm>
            <a:off x="-762465" y="-323780"/>
            <a:ext cx="5216389" cy="350681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6" b="1861"/>
          <a:stretch/>
        </p:blipFill>
        <p:spPr>
          <a:xfrm>
            <a:off x="3381128" y="-715155"/>
            <a:ext cx="3009852" cy="423439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99" b="1930"/>
          <a:stretch/>
        </p:blipFill>
        <p:spPr>
          <a:xfrm>
            <a:off x="1863204" y="2564904"/>
            <a:ext cx="3064043" cy="42930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84" t="3990" r="2684" b="539"/>
          <a:stretch/>
        </p:blipFill>
        <p:spPr>
          <a:xfrm>
            <a:off x="-748401" y="2820878"/>
            <a:ext cx="3438259" cy="455374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28" t="3801" r="7757" b="11151"/>
          <a:stretch/>
        </p:blipFill>
        <p:spPr>
          <a:xfrm>
            <a:off x="5861212" y="-387424"/>
            <a:ext cx="3346542" cy="492854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4" t="5919" r="9376" b="10082"/>
          <a:stretch/>
        </p:blipFill>
        <p:spPr>
          <a:xfrm>
            <a:off x="4246882" y="3154873"/>
            <a:ext cx="2838705" cy="38490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728" b="5140"/>
          <a:stretch/>
        </p:blipFill>
        <p:spPr>
          <a:xfrm>
            <a:off x="6647625" y="3190257"/>
            <a:ext cx="2743854" cy="39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1279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01752" y="365792"/>
            <a:ext cx="8534400" cy="758952"/>
          </a:xfrm>
        </p:spPr>
        <p:txBody>
          <a:bodyPr>
            <a:normAutofit/>
          </a:bodyPr>
          <a:lstStyle/>
          <a:p>
            <a:r>
              <a:rPr lang="ru-RU" b="1" smtClean="0"/>
              <a:t>О спорт</a:t>
            </a:r>
            <a:r>
              <a:rPr lang="ru-RU" b="1" dirty="0" smtClean="0"/>
              <a:t>, ты -  мир!</a:t>
            </a:r>
            <a:endParaRPr lang="ru-RU" b="1" dirty="0"/>
          </a:p>
        </p:txBody>
      </p:sp>
      <p:sp>
        <p:nvSpPr>
          <p:cNvPr id="2" name="Содержимое 1"/>
          <p:cNvSpPr>
            <a:spLocks noGrp="1"/>
          </p:cNvSpPr>
          <p:nvPr>
            <p:ph sz="quarter" idx="1"/>
          </p:nvPr>
        </p:nvSpPr>
        <p:spPr>
          <a:xfrm>
            <a:off x="301752" y="4581128"/>
            <a:ext cx="8385048" cy="1800200"/>
          </a:xfrm>
        </p:spPr>
        <p:txBody>
          <a:bodyPr>
            <a:normAutofit fontScale="92500"/>
          </a:bodyPr>
          <a:lstStyle/>
          <a:p>
            <a:pPr marL="0" indent="0" algn="just">
              <a:buNone/>
            </a:pPr>
            <a:r>
              <a:rPr lang="ru-RU" sz="2200" dirty="0" smtClean="0"/>
              <a:t>Насмотревшись боевиков с Арнольдом Шварценеггером и Джеки Чаном, я решил, что тоже хочу уметь постоять за себя и быть сильным. Таким </a:t>
            </a:r>
            <a:r>
              <a:rPr lang="ru-RU" sz="2200" dirty="0" smtClean="0"/>
              <a:t>образом, </a:t>
            </a:r>
            <a:r>
              <a:rPr lang="ru-RU" sz="2200" dirty="0" smtClean="0"/>
              <a:t>в 6 лет </a:t>
            </a:r>
            <a:r>
              <a:rPr lang="ru-RU" sz="2200" dirty="0" smtClean="0"/>
              <a:t>попал </a:t>
            </a:r>
            <a:r>
              <a:rPr lang="ru-RU" sz="2200" dirty="0" smtClean="0"/>
              <a:t> </a:t>
            </a:r>
            <a:r>
              <a:rPr lang="ru-RU" sz="2200" dirty="0" smtClean="0"/>
              <a:t>на спортивную гимнастику, а затем на дзюдо , айкидо, рукопашный бой. </a:t>
            </a:r>
            <a:r>
              <a:rPr lang="ru-RU" sz="2200" dirty="0" smtClean="0"/>
              <a:t>Благодаря </a:t>
            </a:r>
            <a:r>
              <a:rPr lang="ru-RU" sz="2200" dirty="0" smtClean="0"/>
              <a:t>своему тренеру, я сдал экзамен на оранжевый пояс.</a:t>
            </a:r>
            <a:endParaRPr lang="ru-RU" sz="2200" dirty="0"/>
          </a:p>
        </p:txBody>
      </p:sp>
      <p:pic>
        <p:nvPicPr>
          <p:cNvPr id="4" name="Рисунок 3" descr="IMG-20180311-WA0007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01752" y="1484784"/>
            <a:ext cx="2885566" cy="298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8264" y="116632"/>
            <a:ext cx="2020968" cy="14393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1" r="5158"/>
          <a:stretch/>
        </p:blipFill>
        <p:spPr>
          <a:xfrm>
            <a:off x="6444208" y="1520865"/>
            <a:ext cx="2282262" cy="29882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42" t="5113"/>
          <a:stretch/>
        </p:blipFill>
        <p:spPr>
          <a:xfrm>
            <a:off x="3748989" y="1484784"/>
            <a:ext cx="2208185" cy="298428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47" y="142825"/>
            <a:ext cx="2020968" cy="1439378"/>
          </a:xfrm>
          <a:prstGeom prst="rect">
            <a:avLst/>
          </a:prstGeom>
        </p:spPr>
      </p:pic>
    </p:spTree>
  </p:cSld>
  <p:clrMapOvr>
    <a:masterClrMapping/>
  </p:clrMapOvr>
  <p:transition spd="slow">
    <p:strips dir="l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638"/>
          <a:stretch/>
        </p:blipFill>
        <p:spPr>
          <a:xfrm>
            <a:off x="3014400" y="0"/>
            <a:ext cx="3268645" cy="432048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45"/>
          <a:stretch/>
        </p:blipFill>
        <p:spPr>
          <a:xfrm>
            <a:off x="107504" y="9823"/>
            <a:ext cx="2935691" cy="34911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1375" y="9823"/>
            <a:ext cx="3224807" cy="3852428"/>
          </a:xfrm>
          <a:prstGeom prst="rect">
            <a:avLst/>
          </a:prstGeom>
        </p:spPr>
      </p:pic>
      <p:pic>
        <p:nvPicPr>
          <p:cNvPr id="7" name="Рисунок 6" descr="IMG-20190219-WA0030.jpg"/>
          <p:cNvPicPr>
            <a:picLocks noChangeAspect="1"/>
          </p:cNvPicPr>
          <p:nvPr/>
        </p:nvPicPr>
        <p:blipFill rotWithShape="1">
          <a:blip r:embed="rId5"/>
          <a:srcRect t="26317" r="31086"/>
          <a:stretch/>
        </p:blipFill>
        <p:spPr>
          <a:xfrm>
            <a:off x="2123728" y="2132856"/>
            <a:ext cx="5149092" cy="4142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166085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ициальная">
  <a:themeElements>
    <a:clrScheme name="Официальная">
      <a:dk1>
        <a:sysClr val="windowText" lastClr="000000"/>
      </a:dk1>
      <a:lt1>
        <a:sysClr val="window" lastClr="FFFFFF"/>
      </a:lt1>
      <a:dk2>
        <a:srgbClr val="646B86"/>
      </a:dk2>
      <a:lt2>
        <a:srgbClr val="C5D1D7"/>
      </a:lt2>
      <a:accent1>
        <a:srgbClr val="D16349"/>
      </a:accent1>
      <a:accent2>
        <a:srgbClr val="CCB400"/>
      </a:accent2>
      <a:accent3>
        <a:srgbClr val="8CADAE"/>
      </a:accent3>
      <a:accent4>
        <a:srgbClr val="8C7B70"/>
      </a:accent4>
      <a:accent5>
        <a:srgbClr val="8FB08C"/>
      </a:accent5>
      <a:accent6>
        <a:srgbClr val="D19049"/>
      </a:accent6>
      <a:hlink>
        <a:srgbClr val="00A3D6"/>
      </a:hlink>
      <a:folHlink>
        <a:srgbClr val="694F07"/>
      </a:folHlink>
    </a:clrScheme>
    <a:fontScheme name="Официальная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Официальная">
      <a:fillStyleLst>
        <a:solidFill>
          <a:schemeClr val="phClr"/>
        </a:solidFill>
        <a:solidFill>
          <a:schemeClr val="phClr">
            <a:tint val="45000"/>
          </a:schemeClr>
        </a:solidFill>
        <a:solidFill>
          <a:schemeClr val="phClr">
            <a:tint val="95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1429" cap="flat" cmpd="sng" algn="ctr">
          <a:solidFill>
            <a:schemeClr val="phClr"/>
          </a:solidFill>
          <a:prstDash val="sysDash"/>
        </a:ln>
        <a:ln w="200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threePt" dir="t">
              <a:rot lat="0" lon="0" rev="0"/>
            </a:lightRig>
          </a:scene3d>
          <a:sp3d contourW="9525" prstMaterial="matte">
            <a:bevelT w="0" h="0"/>
            <a:contourClr>
              <a:schemeClr val="phClr">
                <a:shade val="70000"/>
                <a:satMod val="105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soft" dir="b">
              <a:rot lat="0" lon="0" rev="0"/>
            </a:lightRig>
          </a:scene3d>
          <a:sp3d prstMaterial="dkEdge">
            <a:bevelT w="63500" h="63500" prst="cross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70000"/>
                <a:satMod val="115000"/>
              </a:schemeClr>
              <a:schemeClr val="phClr">
                <a:tint val="85000"/>
              </a:schemeClr>
            </a:duotone>
          </a:blip>
          <a:tile tx="0" ty="0" sx="85000" sy="85000" flip="none" algn="tl"/>
        </a:blipFill>
        <a:blipFill>
          <a:blip xmlns:r="http://schemas.openxmlformats.org/officeDocument/2006/relationships" r:embed="rId2">
            <a:duotone>
              <a:schemeClr val="phClr">
                <a:shade val="65000"/>
                <a:satMod val="115000"/>
              </a:schemeClr>
              <a:schemeClr val="phClr">
                <a:tint val="85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</Template>
  <TotalTime>315</TotalTime>
  <Words>331</Words>
  <Application>Microsoft Office PowerPoint</Application>
  <PresentationFormat>Экран (4:3)</PresentationFormat>
  <Paragraphs>24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Georgia</vt:lpstr>
      <vt:lpstr>Times New Roman</vt:lpstr>
      <vt:lpstr>Wingdings</vt:lpstr>
      <vt:lpstr>Wingdings 2</vt:lpstr>
      <vt:lpstr>Официальная</vt:lpstr>
      <vt:lpstr>г. Казани </vt:lpstr>
      <vt:lpstr>Душа поет!</vt:lpstr>
      <vt:lpstr>Первые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О спорт, ты -  мир!</vt:lpstr>
      <vt:lpstr>Презентация PowerPoint</vt:lpstr>
      <vt:lpstr>День за днем…</vt:lpstr>
      <vt:lpstr>Презентация PowerPoint</vt:lpstr>
      <vt:lpstr>Презентация PowerPoint</vt:lpstr>
      <vt:lpstr>Мысли о будущей профессии…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Горбачёв Михаил Сергеевич</dc:title>
  <dc:creator>Михаил Горбачев</dc:creator>
  <cp:lastModifiedBy>Эльмира Ринадовна</cp:lastModifiedBy>
  <cp:revision>72</cp:revision>
  <dcterms:created xsi:type="dcterms:W3CDTF">2019-10-10T09:18:00Z</dcterms:created>
  <dcterms:modified xsi:type="dcterms:W3CDTF">2019-11-01T11:19:52Z</dcterms:modified>
</cp:coreProperties>
</file>