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3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521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915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36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63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696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289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078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525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3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1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98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628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935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631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466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70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2048-63B9-4819-8D76-078B35EC7E6D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B4BD7C-4537-4569-896C-E62F062A76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047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3728" y="329185"/>
            <a:ext cx="9290304" cy="1645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i="1" dirty="0" smtClean="0">
                <a:solidFill>
                  <a:srgbClr val="C00000"/>
                </a:solidFill>
              </a:rPr>
              <a:t>Добрый молодец, </a:t>
            </a:r>
            <a:r>
              <a:rPr lang="ru-RU" sz="4000" b="1" i="1" dirty="0">
                <a:solidFill>
                  <a:srgbClr val="C00000"/>
                </a:solidFill>
              </a:rPr>
              <a:t>К</a:t>
            </a:r>
            <a:r>
              <a:rPr lang="ru-RU" sz="4000" b="1" i="1" dirty="0" smtClean="0">
                <a:solidFill>
                  <a:srgbClr val="C00000"/>
                </a:solidFill>
              </a:rPr>
              <a:t>расна девица- 2019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6880" y="2286000"/>
            <a:ext cx="9144000" cy="34716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Серёгина Арина </a:t>
            </a:r>
          </a:p>
          <a:p>
            <a:pPr algn="ctr"/>
            <a:r>
              <a:rPr lang="ru-RU" sz="3200" b="1" i="1" dirty="0" smtClean="0"/>
              <a:t>9А класс</a:t>
            </a:r>
          </a:p>
          <a:p>
            <a:pPr algn="ctr"/>
            <a:r>
              <a:rPr lang="ru-RU" sz="3200" b="1" i="1" dirty="0" smtClean="0"/>
              <a:t>МБОУ «Гимназия №93»</a:t>
            </a:r>
          </a:p>
          <a:p>
            <a:pPr algn="ctr"/>
            <a:r>
              <a:rPr lang="ru-RU" sz="3200" b="1" i="1" dirty="0" smtClean="0"/>
              <a:t>Советского района </a:t>
            </a:r>
          </a:p>
          <a:p>
            <a:pPr algn="ctr"/>
            <a:r>
              <a:rPr lang="ru-RU" sz="3200" b="1" i="1" dirty="0"/>
              <a:t>г</a:t>
            </a:r>
            <a:r>
              <a:rPr lang="ru-RU" sz="3200" b="1" i="1" dirty="0" smtClean="0"/>
              <a:t>.Казани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298611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8351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Будущее: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991" y="755904"/>
            <a:ext cx="9225425" cy="17782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800" b="1" i="1" dirty="0"/>
              <a:t>В детстве я любила строить домики из одеял и уютно их </a:t>
            </a:r>
            <a:r>
              <a:rPr lang="ru-RU" sz="3800" b="1" i="1" dirty="0" smtClean="0"/>
              <a:t>обустраивать.  </a:t>
            </a:r>
            <a:r>
              <a:rPr lang="ru-RU" sz="3800" b="1" i="1" dirty="0"/>
              <a:t>Время </a:t>
            </a:r>
            <a:r>
              <a:rPr lang="ru-RU" sz="3800" b="1" i="1" dirty="0" smtClean="0"/>
              <a:t>шло </a:t>
            </a:r>
            <a:r>
              <a:rPr lang="ru-RU" sz="3800" b="1" i="1" dirty="0"/>
              <a:t>и</a:t>
            </a:r>
            <a:r>
              <a:rPr lang="ru-RU" sz="3800" b="1" i="1" dirty="0" smtClean="0"/>
              <a:t> </a:t>
            </a:r>
            <a:r>
              <a:rPr lang="ru-RU" sz="3800" b="1" i="1" dirty="0"/>
              <a:t>моё увлечение не покидало </a:t>
            </a:r>
            <a:r>
              <a:rPr lang="ru-RU" sz="3800" b="1" i="1" dirty="0" smtClean="0"/>
              <a:t>меня. Моя мечта </a:t>
            </a:r>
            <a:r>
              <a:rPr lang="ru-RU" sz="3800" b="1" i="1" dirty="0"/>
              <a:t>стать дизайнером интерьера. Я хочу создавать </a:t>
            </a:r>
            <a:r>
              <a:rPr lang="ru-RU" sz="3800" b="1" i="1" dirty="0" smtClean="0"/>
              <a:t>для людей комфорт и красоту.</a:t>
            </a:r>
            <a:endParaRPr lang="ru-RU" sz="3800" b="1" i="1" dirty="0"/>
          </a:p>
          <a:p>
            <a:endParaRPr lang="ru-RU" dirty="0"/>
          </a:p>
        </p:txBody>
      </p:sp>
      <p:pic>
        <p:nvPicPr>
          <p:cNvPr id="8194" name="Picture 2" descr="https://avatars.mds.yandex.net/get-pdb/1209663/8bc447f2-d45c-46e7-8770-fd14c0b9a24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152" y="2441767"/>
            <a:ext cx="7659624" cy="34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97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985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rgbClr val="C00000"/>
                </a:solidFill>
              </a:rPr>
              <a:t>Меня зовут Арина, мне 15 лет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576" y="1325563"/>
            <a:ext cx="4474464" cy="51650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 меня много увлечений.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 занимаюсь конным спортом , вокалом , танцами учусь в художественной школе.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детстве занималась  фехтованием, посещала театральную студию.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576" y="2285999"/>
            <a:ext cx="420287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55.userapi.com/c858328/v858328257/92714/k3a9FfBLk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931" y="1628678"/>
            <a:ext cx="3732721" cy="49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115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223" y="163512"/>
            <a:ext cx="4754880" cy="573659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Мои увлечения: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908" y="1207008"/>
            <a:ext cx="3775165" cy="53357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   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онный спорт привлекал меня с детства.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Эти благородные животные покорили меня своей грацией и чуткостью.</a:t>
            </a:r>
          </a:p>
        </p:txBody>
      </p:sp>
      <p:pic>
        <p:nvPicPr>
          <p:cNvPr id="2050" name="Picture 2" descr="https://sun9-27.userapi.com/c855524/v855524063/11bf13/f9PU_wNLqR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062" y="2460816"/>
            <a:ext cx="2741390" cy="365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4.userapi.com/c855224/v855224063/11f2ed/cJM2ykCWs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5666" y="535686"/>
            <a:ext cx="2814542" cy="375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576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048" y="1081913"/>
            <a:ext cx="4550664" cy="4351338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b="1" dirty="0" smtClean="0"/>
              <a:t>   </a:t>
            </a:r>
            <a:r>
              <a:rPr lang="ru-RU" sz="36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Вокал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400" b="1" dirty="0" smtClean="0"/>
              <a:t>Знакомство с музыкой началось  </a:t>
            </a:r>
            <a:r>
              <a:rPr lang="ru-RU" sz="2400" b="1" dirty="0"/>
              <a:t>с фортепиано </a:t>
            </a:r>
            <a:r>
              <a:rPr lang="ru-RU" sz="2400" b="1" dirty="0" smtClean="0"/>
              <a:t>и гитары.</a:t>
            </a:r>
          </a:p>
          <a:p>
            <a:pPr marL="0" indent="0">
              <a:buNone/>
            </a:pPr>
            <a:r>
              <a:rPr lang="ru-RU" sz="2400" b="1" dirty="0" smtClean="0"/>
              <a:t>Сейчас я </a:t>
            </a:r>
            <a:r>
              <a:rPr lang="ru-RU" sz="2400" b="1" dirty="0"/>
              <a:t>занимаюсь эстрадным вокалом и учусь работать со своим </a:t>
            </a:r>
            <a:r>
              <a:rPr lang="ru-RU" sz="2400" b="1" dirty="0" smtClean="0"/>
              <a:t>голосом.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4" name="Picture 4" descr="https://sun9-65.userapi.com/c857020/v857020565/2e8e/VQfky4K3r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798" y="886841"/>
            <a:ext cx="3406057" cy="40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260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627" y="0"/>
            <a:ext cx="10515600" cy="476123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Учёба: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3303" y="522514"/>
            <a:ext cx="9282624" cy="2390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/>
              <a:t>Я </a:t>
            </a:r>
            <a:r>
              <a:rPr lang="ru-RU" sz="1800" i="1" dirty="0"/>
              <a:t>стараюсь пробовать себя в разных сферах деятельности. </a:t>
            </a:r>
            <a:r>
              <a:rPr lang="ru-RU" sz="1800" i="1" dirty="0" smtClean="0"/>
              <a:t>Принимаю участие в научных конференциях </a:t>
            </a:r>
            <a:r>
              <a:rPr lang="ru-RU" sz="1800" i="1" dirty="0"/>
              <a:t>по физике , математике </a:t>
            </a:r>
            <a:r>
              <a:rPr lang="ru-RU" sz="1800" i="1" dirty="0" smtClean="0"/>
              <a:t>и литературе. Моими </a:t>
            </a:r>
            <a:r>
              <a:rPr lang="ru-RU" sz="1800" i="1" dirty="0"/>
              <a:t>любимыми предметами являются : литература , геометрия и искусство 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3074" name="Picture 2" descr="https://sun9-32.userapi.com/c857328/v857328379/2762/I5z28ZAV7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361" y="1766982"/>
            <a:ext cx="4728911" cy="25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3.userapi.com/c855328/v855328834/124ed7/C_JWIznMY2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880" y="2135069"/>
            <a:ext cx="3240151" cy="22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0.userapi.com/c855432/v855432834/120446/xWyAnTXruj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580" y="4668505"/>
            <a:ext cx="3181781" cy="20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60.userapi.com/c857528/v857528834/a0cf8/VVtGZmdAlZ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52" y="1886935"/>
            <a:ext cx="3331893" cy="47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11.userapi.com/c855736/v855736834/1206a8/Azyxajw3WB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2827" y="4700826"/>
            <a:ext cx="2851990" cy="19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70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504" y="57589"/>
            <a:ext cx="10515600" cy="58585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Моя семья: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6102" y="757646"/>
            <a:ext cx="5905463" cy="574371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400" i="1" dirty="0" smtClean="0"/>
              <a:t>Я люблю и горжусь своей семьей. Мы часто вместе путешествуем по </a:t>
            </a:r>
            <a:r>
              <a:rPr lang="ru-RU" sz="6400" i="1" dirty="0"/>
              <a:t>разным уголкам </a:t>
            </a:r>
            <a:r>
              <a:rPr lang="ru-RU" sz="6400" i="1" dirty="0" smtClean="0"/>
              <a:t>России. Моя </a:t>
            </a:r>
            <a:r>
              <a:rPr lang="ru-RU" sz="6400" i="1" dirty="0"/>
              <a:t>семья любит активный </a:t>
            </a:r>
            <a:r>
              <a:rPr lang="ru-RU" sz="6400" i="1" dirty="0" smtClean="0"/>
              <a:t>отдых.</a:t>
            </a:r>
            <a:endParaRPr lang="ru-RU" sz="6400" i="1" dirty="0"/>
          </a:p>
          <a:p>
            <a:pPr marL="0" indent="0">
              <a:buNone/>
            </a:pPr>
            <a:r>
              <a:rPr lang="ru-RU" sz="6400" i="1" dirty="0"/>
              <a:t>   Мой </a:t>
            </a:r>
            <a:r>
              <a:rPr lang="ru-RU" sz="6400" i="1" dirty="0" smtClean="0"/>
              <a:t>папа не только хороший бизнесмен, но и отлично </a:t>
            </a:r>
            <a:r>
              <a:rPr lang="ru-RU" sz="6400" i="1" dirty="0"/>
              <a:t>катается на скейтборде, хорошо танцует и любит добавлять в отдых немного экстремальных приключений. </a:t>
            </a:r>
          </a:p>
          <a:p>
            <a:pPr marL="0" indent="0">
              <a:buNone/>
            </a:pPr>
            <a:r>
              <a:rPr lang="ru-RU" sz="6400" i="1" dirty="0"/>
              <a:t>   Моя </a:t>
            </a:r>
            <a:r>
              <a:rPr lang="ru-RU" sz="6400" i="1" dirty="0" smtClean="0"/>
              <a:t>мама творческая личность. </a:t>
            </a:r>
            <a:r>
              <a:rPr lang="ru-RU" sz="6400" i="1" dirty="0"/>
              <a:t>Она </a:t>
            </a:r>
            <a:r>
              <a:rPr lang="ru-RU" sz="6400" i="1" dirty="0" smtClean="0"/>
              <a:t>воплощает </a:t>
            </a:r>
            <a:r>
              <a:rPr lang="ru-RU" sz="6400" i="1" dirty="0"/>
              <a:t>в </a:t>
            </a:r>
            <a:r>
              <a:rPr lang="ru-RU" sz="6400" i="1" dirty="0" smtClean="0"/>
              <a:t>жизнь все наши яркие семейные идеи. </a:t>
            </a:r>
            <a:endParaRPr lang="ru-RU" sz="6400" i="1" dirty="0"/>
          </a:p>
          <a:p>
            <a:pPr marL="0" indent="0">
              <a:buNone/>
            </a:pPr>
            <a:r>
              <a:rPr lang="ru-RU" sz="6400" i="1" dirty="0"/>
              <a:t>Мои  сестрёнки Эвелина и Аксинья маленькие </a:t>
            </a:r>
            <a:r>
              <a:rPr lang="ru-RU" sz="6400" i="1" dirty="0" smtClean="0"/>
              <a:t>спортсменки, а мой маленький братишка Богдан очень любит технику  увлекается конструктором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104" name="Picture 8" descr="https://sun9-17.userapi.com/c857536/v857536063/9d7a0/PFxtu5RM9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753" y="0"/>
            <a:ext cx="4900247" cy="36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ДМ иКД\IMG-20191011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3324" y="3826630"/>
            <a:ext cx="4088676" cy="3031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321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70.userapi.com/c854224/v854224063/11aafb/LP7iQXX4f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0791" cy="341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31.userapi.com/c848632/v848632764/18938d/uNcjAmvHc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436" y="3572255"/>
            <a:ext cx="4648828" cy="30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9-3.userapi.com/c854324/v854324063/120dab/8irTgYcwV-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0560" y="281579"/>
            <a:ext cx="3590677" cy="6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un9-30.userapi.com/c850732/v850732063/1da0bf/Al5jiPmOq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378" y="121586"/>
            <a:ext cx="2504595" cy="31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83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5173" y="127130"/>
            <a:ext cx="10515600" cy="48831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Мои друзья: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388" y="859406"/>
            <a:ext cx="7468091" cy="3192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/>
              <a:t>Мои друзья , как ясные солнечные лучики, согревают меня своим теплом.</a:t>
            </a:r>
            <a:r>
              <a:rPr lang="ru-RU" sz="2000" b="1" i="1" dirty="0" smtClean="0"/>
              <a:t>  </a:t>
            </a:r>
            <a:r>
              <a:rPr lang="ru-RU" sz="2800" b="1" i="1" dirty="0" smtClean="0"/>
              <a:t>С ними легко делать открытия.</a:t>
            </a:r>
            <a:endParaRPr lang="ru-RU" sz="2800" b="1" i="1" dirty="0"/>
          </a:p>
        </p:txBody>
      </p:sp>
      <p:pic>
        <p:nvPicPr>
          <p:cNvPr id="5122" name="Picture 2" descr="https://sun9-27.userapi.com/c857528/v857528063/9c9e2/xPJVem0xe_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898" y="4394066"/>
            <a:ext cx="1974744" cy="148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7.userapi.com/c858328/v858328063/91db3/-u0C0LmGN7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55" y="2240091"/>
            <a:ext cx="5483312" cy="411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27.userapi.com/c857528/v857528063/9c9e2/xPJVem0xe_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6674" y="3439973"/>
            <a:ext cx="4220765" cy="316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63.userapi.com/c853424/v853424063/118bd0/su8CwvEhxk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2557" y="3251"/>
            <a:ext cx="2769541" cy="331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548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М иКД\IMG-20191011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704283"/>
            <a:ext cx="6858000" cy="3905250"/>
          </a:xfrm>
          <a:prstGeom prst="rect">
            <a:avLst/>
          </a:prstGeom>
          <a:noFill/>
        </p:spPr>
      </p:pic>
      <p:pic>
        <p:nvPicPr>
          <p:cNvPr id="1027" name="Picture 3" descr="E:\ДМ иКД\IMG-20191011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469" y="0"/>
            <a:ext cx="5242560" cy="3489579"/>
          </a:xfrm>
          <a:prstGeom prst="rect">
            <a:avLst/>
          </a:prstGeom>
          <a:noFill/>
        </p:spPr>
      </p:pic>
      <p:pic>
        <p:nvPicPr>
          <p:cNvPr id="1028" name="Picture 4" descr="E:\ДМ иКД\Арина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11" y="1410788"/>
            <a:ext cx="5479923" cy="368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264</Words>
  <Application>Microsoft Office PowerPoint</Application>
  <PresentationFormat>Произвольный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 Добрый молодец, Красна девица- 2019</vt:lpstr>
      <vt:lpstr> Меня зовут Арина, мне 15 лет    </vt:lpstr>
      <vt:lpstr>Мои увлечения:</vt:lpstr>
      <vt:lpstr>Слайд 4</vt:lpstr>
      <vt:lpstr>Учёба:</vt:lpstr>
      <vt:lpstr>Моя семья:</vt:lpstr>
      <vt:lpstr>Слайд 7</vt:lpstr>
      <vt:lpstr>Мои друзья:</vt:lpstr>
      <vt:lpstr>Слайд 9</vt:lpstr>
      <vt:lpstr> Будущее: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на конкурс «Добрый молодец и Красна девица- 2019»</dc:title>
  <dc:creator>Пользователь</dc:creator>
  <cp:lastModifiedBy>Татьяна</cp:lastModifiedBy>
  <cp:revision>19</cp:revision>
  <dcterms:created xsi:type="dcterms:W3CDTF">2019-10-10T19:39:44Z</dcterms:created>
  <dcterms:modified xsi:type="dcterms:W3CDTF">2019-11-05T06:16:02Z</dcterms:modified>
</cp:coreProperties>
</file>