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6" r:id="rId5"/>
    <p:sldId id="277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379ACD-E694-409E-833B-99668ECF7806}">
          <p14:sldIdLst>
            <p14:sldId id="271"/>
            <p14:sldId id="273"/>
            <p14:sldId id="275"/>
            <p14:sldId id="276"/>
            <p14:sldId id="277"/>
            <p14:sldId id="279"/>
          </p14:sldIdLst>
        </p14:section>
        <p14:section name="Раздел без заголовка" id="{56896830-24F8-4098-A61D-F803CB8AA8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31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  <a:ea typeface="PMingLiU-ExtB" pitchFamily="18" charset="-120"/>
                <a:cs typeface="Arabic Typesetting" pitchFamily="66" charset="-78"/>
              </a:rPr>
              <a:t>Добрый молодец </a:t>
            </a:r>
            <a:endParaRPr lang="ru-RU" dirty="0">
              <a:ea typeface="PMingLiU-ExtB" pitchFamily="18" charset="-120"/>
              <a:cs typeface="Arabic Typesetting" pitchFamily="66" charset="-78"/>
            </a:endParaRPr>
          </a:p>
        </p:txBody>
      </p:sp>
      <p:pic>
        <p:nvPicPr>
          <p:cNvPr id="4" name="Picture 20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5175" y="2918703"/>
            <a:ext cx="6858002" cy="10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s7061.vk.me/c540107/v540107910/38274/Z_GRvuZspY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3400" y="2852936"/>
            <a:ext cx="6858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8761" y="5780782"/>
            <a:ext cx="3870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Владислав Кузнецов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школа № 8</a:t>
            </a:r>
            <a:endParaRPr lang="ru-RU" sz="3200" dirty="0"/>
          </a:p>
        </p:txBody>
      </p:sp>
      <p:pic>
        <p:nvPicPr>
          <p:cNvPr id="8" name="Рисунок 9" descr="Изображение выглядит как стоит, человек, одежд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588DDF0-B7E2-41EA-A131-167D26E4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80" y="1075361"/>
            <a:ext cx="4813539" cy="459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48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971599" y="163512"/>
            <a:ext cx="6597027" cy="2736304"/>
          </a:xfrm>
          <a:prstGeom prst="cloudCallou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901" y="3154239"/>
            <a:ext cx="5328592" cy="288032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Сказ о добром молодце –</a:t>
            </a:r>
            <a:br>
              <a:rPr lang="ru-RU" sz="5400" b="1" dirty="0">
                <a:solidFill>
                  <a:srgbClr val="FF0000"/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</a:br>
            <a:r>
              <a:rPr lang="ru-RU" sz="5400" b="1" dirty="0">
                <a:solidFill>
                  <a:srgbClr val="FF0000"/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 Владиславе Кузнецове</a:t>
            </a:r>
            <a:endParaRPr lang="ru-RU" sz="6600" b="1" dirty="0">
              <a:solidFill>
                <a:srgbClr val="FF0000"/>
              </a:solidFill>
              <a:latin typeface="Mistral" panose="03090702030407020403" pitchFamily="66" charset="0"/>
              <a:cs typeface="AngsanaUPC" panose="02020603050405020304" pitchFamily="18" charset="-34"/>
            </a:endParaRPr>
          </a:p>
        </p:txBody>
      </p:sp>
      <p:pic>
        <p:nvPicPr>
          <p:cNvPr id="1044" name="Picture 20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657" y="2918705"/>
            <a:ext cx="6858002" cy="10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2132" y="6130169"/>
            <a:ext cx="418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10 класс </a:t>
            </a:r>
            <a:r>
              <a:rPr lang="ru-RU" sz="1600" b="1" dirty="0"/>
              <a:t>МБОУ «СОШ №8» </a:t>
            </a:r>
          </a:p>
          <a:p>
            <a:pPr algn="ctr"/>
            <a:r>
              <a:rPr lang="ru-RU" sz="1600" dirty="0"/>
              <a:t>Кировского района г. Казани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000372"/>
            <a:ext cx="2927504" cy="3140968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22700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://iamruss.ru/wp-content/uploads/2014/06/78682000_r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4791" y="2837569"/>
            <a:ext cx="6858000" cy="11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1" y="0"/>
            <a:ext cx="7764969" cy="14762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Mistral" panose="03090702030407020403" pitchFamily="66" charset="0"/>
              </a:rPr>
              <a:t>Верьте аль не верьте, а живет на белом свете Владислав -стрелец, удалой молодец…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758480" y="1476253"/>
            <a:ext cx="5040560" cy="3024336"/>
          </a:xfrm>
          <a:prstGeom prst="cloudCallou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524"/>
            <a:ext cx="2996952" cy="2996952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2141612" cy="2855483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21" y="4274168"/>
            <a:ext cx="2564904" cy="2564904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29351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9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istral" panose="03090702030407020403" pitchFamily="66" charset="0"/>
              </a:rPr>
              <a:t>Где родился, там и сгодился</a:t>
            </a:r>
          </a:p>
        </p:txBody>
      </p:sp>
      <p:pic>
        <p:nvPicPr>
          <p:cNvPr id="6" name="Picture 20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4791" y="2837569"/>
            <a:ext cx="6858000" cy="11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1" y="4087580"/>
            <a:ext cx="2852936" cy="2852936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4" y="1143000"/>
            <a:ext cx="2301720" cy="3068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27" y="4087580"/>
            <a:ext cx="2154287" cy="2872383"/>
          </a:xfrm>
          <a:prstGeom prst="rect">
            <a:avLst/>
          </a:prstGeom>
          <a:effectLst>
            <a:softEdge rad="419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58" y="3918326"/>
            <a:ext cx="2852936" cy="2852936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2826766" y="1143000"/>
            <a:ext cx="5135341" cy="3058794"/>
          </a:xfrm>
          <a:prstGeom prst="cloudCallou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4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91" y="53752"/>
            <a:ext cx="7782185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istral" panose="03090702030407020403" pitchFamily="66" charset="0"/>
              </a:rPr>
              <a:t>И швец, и жнец, и на дуде игрец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987824" y="954832"/>
            <a:ext cx="4536504" cy="3168352"/>
          </a:xfrm>
          <a:prstGeom prst="cloudCallou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0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4791" y="2837569"/>
            <a:ext cx="6858000" cy="11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4" y="3566195"/>
            <a:ext cx="2927504" cy="3140968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73" y="1282477"/>
            <a:ext cx="4059943" cy="2283718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82" y="3933056"/>
            <a:ext cx="3797583" cy="25337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41230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Изображение выглядит как человек, мужчина, костюм, галст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59C59AE-D661-41D4-9E6D-2F632892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3336985"/>
            <a:ext cx="3447690" cy="344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91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istral" panose="03090702030407020403" pitchFamily="66" charset="0"/>
              </a:rPr>
              <a:t>Делу – время, потехе - час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3048217" y="906608"/>
            <a:ext cx="4752528" cy="3168352"/>
          </a:xfrm>
          <a:prstGeom prst="cloudCallou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0" descr="http://iamruss.ru/wp-content/uploads/2014/06/78682000_r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4791" y="2837569"/>
            <a:ext cx="6858000" cy="11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71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125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Добрый молодец </vt:lpstr>
      <vt:lpstr>Сказ о добром молодце –  Владиславе Кузнецове</vt:lpstr>
      <vt:lpstr>Верьте аль не верьте, а живет на белом свете Владислав -стрелец, удалой молодец… </vt:lpstr>
      <vt:lpstr>Где родился, там и сгодился</vt:lpstr>
      <vt:lpstr>И швец, и жнец, и на дуде игрец</vt:lpstr>
      <vt:lpstr>Делу – время, потехе - час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</dc:creator>
  <cp:lastModifiedBy>Kuzneczov Vlad</cp:lastModifiedBy>
  <cp:revision>60</cp:revision>
  <dcterms:created xsi:type="dcterms:W3CDTF">2015-10-08T19:32:36Z</dcterms:created>
  <dcterms:modified xsi:type="dcterms:W3CDTF">2019-10-29T10:19:36Z</dcterms:modified>
</cp:coreProperties>
</file>