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-1644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20876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4" name="Google Shape;1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0588"/>
                </a:srgbClr>
              </a:gs>
              <a:gs pos="37000">
                <a:srgbClr val="FFFFFF">
                  <a:alpha val="75294"/>
                </a:srgbClr>
              </a:gs>
              <a:gs pos="100000">
                <a:srgbClr val="B4DCFA">
                  <a:alpha val="78431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8235"/>
                </a:srgbClr>
              </a:gs>
              <a:gs pos="48000">
                <a:srgbClr val="FFFFFF">
                  <a:alpha val="61568"/>
                </a:srgbClr>
              </a:gs>
              <a:gs pos="100000">
                <a:srgbClr val="B4DCFA">
                  <a:alpha val="78431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411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490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860"/>
              <a:buNone/>
              <a:defRPr sz="22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ts val="182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12"/>
              <a:buChar char="*"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body" idx="1"/>
          </p:nvPr>
        </p:nvSpPr>
        <p:spPr>
          <a:xfrm rot="5400000">
            <a:off x="3368040" y="-731521"/>
            <a:ext cx="347472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lnSpc>
                <a:spcPct val="100000"/>
              </a:lnSpc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>
            <a:spLocks noGrp="1"/>
          </p:cNvSpPr>
          <p:nvPr>
            <p:ph type="title"/>
          </p:nvPr>
        </p:nvSpPr>
        <p:spPr>
          <a:xfrm rot="5400000">
            <a:off x="-436711" y="1966986"/>
            <a:ext cx="523833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88"/>
              <a:buChar char="*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body" idx="1"/>
          </p:nvPr>
        </p:nvSpPr>
        <p:spPr>
          <a:xfrm rot="5400000">
            <a:off x="3291392" y="764240"/>
            <a:ext cx="4894729" cy="482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lnSpc>
                <a:spcPct val="100000"/>
              </a:lnSpc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1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lnSpc>
                <a:spcPct val="100000"/>
              </a:lnSpc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1372"/>
                </a:srgbClr>
              </a:gs>
              <a:gs pos="37000">
                <a:srgbClr val="FFFFFF">
                  <a:alpha val="76470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9411"/>
                </a:srgbClr>
              </a:gs>
              <a:gs pos="48000">
                <a:srgbClr val="FFFFFF">
                  <a:alpha val="62352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411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490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88"/>
              <a:buChar char="*"/>
              <a:defRPr sz="46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body" idx="1"/>
          </p:nvPr>
        </p:nvSpPr>
        <p:spPr>
          <a:xfrm>
            <a:off x="1142999" y="731519"/>
            <a:ext cx="3346704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lnSpc>
                <a:spcPct val="100000"/>
              </a:lnSpc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body" idx="2"/>
          </p:nvPr>
        </p:nvSpPr>
        <p:spPr>
          <a:xfrm>
            <a:off x="4645152" y="731520"/>
            <a:ext cx="3346704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lnSpc>
                <a:spcPct val="100000"/>
              </a:lnSpc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120"/>
              <a:buNone/>
              <a:defRPr sz="24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300"/>
              </a:spcAft>
              <a:buSzPts val="208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2"/>
          </p:nvPr>
        </p:nvSpPr>
        <p:spPr>
          <a:xfrm>
            <a:off x="1156447" y="1400327"/>
            <a:ext cx="3346704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1pPr>
            <a:lvl2pPr marL="914400" lvl="1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2pPr>
            <a:lvl3pPr marL="1371600" lvl="2" indent="-36068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3pPr>
            <a:lvl4pPr marL="1828800" lvl="3" indent="-36068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6067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5pPr>
            <a:lvl6pPr marL="2743200" lvl="5" indent="-36067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6pPr>
            <a:lvl7pPr marL="3200400" lvl="6" indent="-36067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7pPr>
            <a:lvl8pPr marL="3657600" lvl="7" indent="-36067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8pPr>
            <a:lvl9pPr marL="4114800" lvl="8" indent="-360679" algn="l">
              <a:lnSpc>
                <a:spcPct val="100000"/>
              </a:lnSpc>
              <a:spcBef>
                <a:spcPts val="320"/>
              </a:spcBef>
              <a:spcAft>
                <a:spcPts val="300"/>
              </a:spcAft>
              <a:buSzPts val="2080"/>
              <a:buChar char="*"/>
              <a:defRPr sz="16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3"/>
          </p:nvPr>
        </p:nvSpPr>
        <p:spPr>
          <a:xfrm>
            <a:off x="4647302" y="731520"/>
            <a:ext cx="334670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120"/>
              <a:buNone/>
              <a:defRPr sz="24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300"/>
              </a:spcAft>
              <a:buSzPts val="208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4"/>
          </p:nvPr>
        </p:nvSpPr>
        <p:spPr>
          <a:xfrm>
            <a:off x="4645025" y="1399032"/>
            <a:ext cx="3346704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1pPr>
            <a:lvl2pPr marL="914400" lvl="1" indent="-37719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2pPr>
            <a:lvl3pPr marL="1371600" lvl="2" indent="-36068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3pPr>
            <a:lvl4pPr marL="1828800" lvl="3" indent="-36068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6067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5pPr>
            <a:lvl6pPr marL="2743200" lvl="5" indent="-36067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6pPr>
            <a:lvl7pPr marL="3200400" lvl="6" indent="-36067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7pPr>
            <a:lvl8pPr marL="3657600" lvl="7" indent="-36067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8pPr>
            <a:lvl9pPr marL="4114800" lvl="8" indent="-360679" algn="l">
              <a:lnSpc>
                <a:spcPct val="100000"/>
              </a:lnSpc>
              <a:spcBef>
                <a:spcPts val="320"/>
              </a:spcBef>
              <a:spcAft>
                <a:spcPts val="300"/>
              </a:spcAft>
              <a:buSzPts val="2080"/>
              <a:buChar char="*"/>
              <a:defRPr sz="1600"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84"/>
              <a:buChar char="*"/>
              <a:defRPr sz="2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1"/>
          </p:nvPr>
        </p:nvSpPr>
        <p:spPr>
          <a:xfrm>
            <a:off x="4593515" y="731520"/>
            <a:ext cx="4017085" cy="489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1021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860"/>
              <a:buChar char="*"/>
              <a:defRPr sz="2200"/>
            </a:lvl1pPr>
            <a:lvl2pPr marL="914400" lvl="1" indent="-3937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2pPr>
            <a:lvl3pPr marL="1371600" lvl="2" indent="-37718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3pPr>
            <a:lvl4pPr marL="1828800" lvl="3" indent="-36068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4417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20"/>
              <a:buChar char="*"/>
              <a:defRPr sz="1400"/>
            </a:lvl5pPr>
            <a:lvl6pPr marL="2743200" lvl="5" indent="-3937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6pPr>
            <a:lvl7pPr marL="3200400" lvl="6" indent="-3937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7pPr>
            <a:lvl8pPr marL="3657600" lvl="7" indent="-3937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8pPr>
            <a:lvl9pPr marL="4114800" lvl="8" indent="-393700" algn="l">
              <a:lnSpc>
                <a:spcPct val="100000"/>
              </a:lnSpc>
              <a:spcBef>
                <a:spcPts val="400"/>
              </a:spcBef>
              <a:spcAft>
                <a:spcPts val="300"/>
              </a:spcAft>
              <a:buSzPts val="2600"/>
              <a:buChar char="*"/>
              <a:defRPr sz="20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2"/>
          </p:nvPr>
        </p:nvSpPr>
        <p:spPr>
          <a:xfrm>
            <a:off x="1075765" y="3497802"/>
            <a:ext cx="3388660" cy="213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8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ts val="117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1372"/>
                </a:srgbClr>
              </a:gs>
              <a:gs pos="37000">
                <a:srgbClr val="FFFFFF">
                  <a:alpha val="76470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5" name="Google Shape;75;p10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9411"/>
                </a:srgbClr>
              </a:gs>
              <a:gs pos="48000">
                <a:srgbClr val="FFFFFF">
                  <a:alpha val="62352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6" name="Google Shape;76;p10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411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490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7" name="Google Shape;77;p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8" name="Google Shape;78;p10"/>
          <p:cNvSpPr>
            <a:spLocks noGrp="1"/>
          </p:cNvSpPr>
          <p:nvPr>
            <p:ph type="pic" idx="2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rgbClr val="8BC9F7"/>
          </a:solidFill>
          <a:ln>
            <a:noFill/>
          </a:ln>
          <a:effectLst>
            <a:reflection stA="23000" endA="300" endPos="28000" sy="-100000" algn="bl" rotWithShape="0"/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3260C"/>
              </a:buClr>
              <a:buSzPts val="3640"/>
              <a:buFont typeface="Georgia"/>
              <a:buNone/>
              <a:defRPr sz="2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3260C"/>
              </a:buClr>
              <a:buSzPts val="3120"/>
              <a:buFont typeface="Georgia"/>
              <a:buNone/>
              <a:defRPr sz="2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30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body" idx="1"/>
          </p:nvPr>
        </p:nvSpPr>
        <p:spPr>
          <a:xfrm>
            <a:off x="877887" y="1010486"/>
            <a:ext cx="3694114" cy="216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6068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2080"/>
              <a:buFont typeface="Georgia"/>
              <a:buChar char="*"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ts val="1170"/>
              <a:buNone/>
              <a:defRPr sz="900"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88"/>
              <a:buChar char="*"/>
              <a:defRPr sz="46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D4FE"/>
            </a:gs>
            <a:gs pos="60000">
              <a:srgbClr val="FFFFFF"/>
            </a:gs>
            <a:gs pos="100000">
              <a:srgbClr val="54BD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rgbClr val="FFFFFF">
                  <a:alpha val="90588"/>
                </a:srgbClr>
              </a:gs>
              <a:gs pos="37000">
                <a:srgbClr val="FFFFFF">
                  <a:alpha val="75294"/>
                </a:srgbClr>
              </a:gs>
              <a:gs pos="100000">
                <a:srgbClr val="B4DCFA">
                  <a:alpha val="78431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>
            <a:gsLst>
              <a:gs pos="0">
                <a:srgbClr val="FFFFFF">
                  <a:alpha val="88235"/>
                </a:srgbClr>
              </a:gs>
              <a:gs pos="48000">
                <a:srgbClr val="FFFFFF">
                  <a:alpha val="61568"/>
                </a:srgbClr>
              </a:gs>
              <a:gs pos="100000">
                <a:srgbClr val="B4DCFA">
                  <a:alpha val="78431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411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490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6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1021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C3260C"/>
              </a:buClr>
              <a:buSzPts val="2860"/>
              <a:buFont typeface="Georgia"/>
              <a:buChar char="*"/>
              <a:defRPr sz="2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7718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3260C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606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C3260C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417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417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417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417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4170" algn="l" rt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60"/>
              <a:buNone/>
            </a:pPr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ctrTitle"/>
          </p:nvPr>
        </p:nvSpPr>
        <p:spPr>
          <a:xfrm>
            <a:off x="179512" y="3132290"/>
            <a:ext cx="9073007" cy="179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24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0"/>
              <a:buNone/>
            </a:pPr>
            <a:r>
              <a:rPr lang="ru-RU" sz="6000" dirty="0">
                <a:solidFill>
                  <a:schemeClr val="dk1"/>
                </a:solidFill>
              </a:rPr>
              <a:t>Добрый молодец и Красна девица -2019</a:t>
            </a:r>
            <a:endParaRPr sz="6000" dirty="0">
              <a:solidFill>
                <a:schemeClr val="dk1"/>
              </a:solidFill>
            </a:endParaRPr>
          </a:p>
        </p:txBody>
      </p:sp>
      <p:pic>
        <p:nvPicPr>
          <p:cNvPr id="102" name="Google Shape;1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0"/>
            <a:ext cx="5715000" cy="29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 txBox="1">
            <a:spLocks noGrp="1"/>
          </p:cNvSpPr>
          <p:nvPr>
            <p:ph type="title"/>
          </p:nvPr>
        </p:nvSpPr>
        <p:spPr>
          <a:xfrm>
            <a:off x="4283968" y="1052736"/>
            <a:ext cx="39604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88"/>
              <a:buNone/>
            </a:pPr>
            <a:r>
              <a:rPr lang="ru-RU" dirty="0"/>
              <a:t>Платонов </a:t>
            </a:r>
            <a:br>
              <a:rPr lang="ru-RU" dirty="0"/>
            </a:br>
            <a:r>
              <a:rPr lang="ru-RU" dirty="0"/>
              <a:t>Алексей</a:t>
            </a:r>
            <a:endParaRPr dirty="0"/>
          </a:p>
        </p:txBody>
      </p:sp>
      <p:sp>
        <p:nvSpPr>
          <p:cNvPr id="108" name="Google Shape;108;p14"/>
          <p:cNvSpPr txBox="1"/>
          <p:nvPr/>
        </p:nvSpPr>
        <p:spPr>
          <a:xfrm>
            <a:off x="4643916" y="3387800"/>
            <a:ext cx="28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9" name="Google Shape;10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3984" y="4334003"/>
            <a:ext cx="4164014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300" y="-83650"/>
            <a:ext cx="3960426" cy="578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t="-1480" b="1479"/>
          <a:stretch/>
        </p:blipFill>
        <p:spPr>
          <a:xfrm>
            <a:off x="-9" y="3429006"/>
            <a:ext cx="3336000" cy="347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 txBox="1">
            <a:spLocks noGrp="1"/>
          </p:cNvSpPr>
          <p:nvPr>
            <p:ph type="title"/>
          </p:nvPr>
        </p:nvSpPr>
        <p:spPr>
          <a:xfrm>
            <a:off x="1403648" y="692696"/>
            <a:ext cx="7592631" cy="208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20"/>
              <a:buNone/>
            </a:pPr>
            <a:r>
              <a:rPr lang="ru-RU" sz="4000" dirty="0"/>
              <a:t>Учение и труд в </a:t>
            </a:r>
            <a:r>
              <a:rPr lang="ru-RU" sz="4000" dirty="0" smtClean="0"/>
              <a:t>11 </a:t>
            </a:r>
            <a:r>
              <a:rPr lang="ru-RU" sz="4000" dirty="0"/>
              <a:t>классе </a:t>
            </a:r>
            <a:br>
              <a:rPr lang="ru-RU" sz="4000" dirty="0"/>
            </a:br>
            <a:r>
              <a:rPr lang="ru-RU" sz="4000" dirty="0"/>
              <a:t>всё перетрут!</a:t>
            </a:r>
            <a:endParaRPr sz="4000" dirty="0"/>
          </a:p>
        </p:txBody>
      </p:sp>
      <p:sp>
        <p:nvSpPr>
          <p:cNvPr id="117" name="Google Shape;117;p15"/>
          <p:cNvSpPr txBox="1"/>
          <p:nvPr/>
        </p:nvSpPr>
        <p:spPr>
          <a:xfrm>
            <a:off x="539552" y="5517232"/>
            <a:ext cx="655272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1" u="none" strike="noStrike" cap="none">
                <a:solidFill>
                  <a:srgbClr val="202F6A"/>
                </a:solidFill>
                <a:latin typeface="Trebuchet MS"/>
                <a:ea typeface="Trebuchet MS"/>
                <a:cs typeface="Trebuchet MS"/>
                <a:sym typeface="Trebuchet MS"/>
              </a:rPr>
              <a:t>Я- коммуникабельный,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1" u="none" strike="noStrike" cap="none">
                <a:solidFill>
                  <a:srgbClr val="202F6A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дружелюбный,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1" u="none" strike="noStrike" cap="none">
                <a:solidFill>
                  <a:srgbClr val="202F6A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   инициативный.         </a:t>
            </a:r>
            <a:endParaRPr sz="2400" b="1" i="1" u="none" strike="noStrike" cap="none">
              <a:solidFill>
                <a:srgbClr val="202F6A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8" name="Google Shape;11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5125" y="2895335"/>
            <a:ext cx="4141149" cy="310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475" y="2478970"/>
            <a:ext cx="4141149" cy="2759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-1645819" y="-181608"/>
            <a:ext cx="4300800" cy="347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>
            <a:spLocks noGrp="1"/>
          </p:cNvSpPr>
          <p:nvPr>
            <p:ph type="title"/>
          </p:nvPr>
        </p:nvSpPr>
        <p:spPr>
          <a:xfrm>
            <a:off x="460350" y="133900"/>
            <a:ext cx="82233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2004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88"/>
              <a:buNone/>
            </a:pPr>
            <a:r>
              <a:rPr lang="ru-RU"/>
              <a:t>Солнце, воздух и вода - наши верные друзья</a:t>
            </a:r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body" idx="1"/>
          </p:nvPr>
        </p:nvSpPr>
        <p:spPr>
          <a:xfrm>
            <a:off x="2884750" y="5548150"/>
            <a:ext cx="6959400" cy="1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b="1" dirty="0"/>
              <a:t>Являюсь активистом детской общественной организации «</a:t>
            </a:r>
            <a:r>
              <a:rPr lang="ru-RU" sz="2000" b="1" dirty="0" err="1"/>
              <a:t>Forever</a:t>
            </a:r>
            <a:r>
              <a:rPr lang="ru-RU" sz="2000" b="1" dirty="0"/>
              <a:t> </a:t>
            </a:r>
            <a:r>
              <a:rPr lang="ru-RU" sz="2000" b="1" dirty="0" err="1"/>
              <a:t>young</a:t>
            </a:r>
            <a:r>
              <a:rPr lang="ru-RU" sz="2000" b="1" dirty="0"/>
              <a:t>». </a:t>
            </a:r>
            <a:endParaRPr sz="2000" b="1" dirty="0"/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b="1" dirty="0"/>
              <a:t>Наш девиз: Сделаем школьную жизнь ярче!</a:t>
            </a:r>
            <a:endParaRPr sz="2000" b="1" dirty="0"/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60"/>
              <a:buNone/>
            </a:pPr>
            <a:endParaRPr dirty="0"/>
          </a:p>
        </p:txBody>
      </p:sp>
      <p:pic>
        <p:nvPicPr>
          <p:cNvPr id="127" name="Google Shape;127;p16"/>
          <p:cNvPicPr preferRelativeResize="0"/>
          <p:nvPr/>
        </p:nvPicPr>
        <p:blipFill rotWithShape="1">
          <a:blip r:embed="rId3">
            <a:alphaModFix/>
          </a:blip>
          <a:srcRect t="13056" r="7287" b="9308"/>
          <a:stretch/>
        </p:blipFill>
        <p:spPr>
          <a:xfrm>
            <a:off x="3356750" y="1669000"/>
            <a:ext cx="2606051" cy="3879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1152" y="1939550"/>
            <a:ext cx="2606049" cy="34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525" y="1471924"/>
            <a:ext cx="2267876" cy="302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 descr="C:\Users\Преподаватель\Desktop\105740732_large_28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877753" y="3850790"/>
            <a:ext cx="4762501" cy="38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7" descr="C:\Users\Преподаватель\Desktop\0_8ebf1_613177ed_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96888" y="3541713"/>
            <a:ext cx="3657601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 txBox="1"/>
          <p:nvPr/>
        </p:nvSpPr>
        <p:spPr>
          <a:xfrm>
            <a:off x="632026" y="609827"/>
            <a:ext cx="612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Доброе братство дороже всякого </a:t>
            </a:r>
            <a:r>
              <a:rPr lang="ru-RU" sz="1800" b="1" i="0" u="none" strike="noStrike" cap="none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богатства</a:t>
            </a:r>
            <a:endParaRPr sz="1800" b="1" i="0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7" name="Google Shape;137;p17"/>
          <p:cNvPicPr preferRelativeResize="0"/>
          <p:nvPr/>
        </p:nvPicPr>
        <p:blipFill rotWithShape="1">
          <a:blip r:embed="rId4">
            <a:alphaModFix/>
          </a:blip>
          <a:srcRect l="13826" t="23721" r="15626"/>
          <a:stretch/>
        </p:blipFill>
        <p:spPr>
          <a:xfrm>
            <a:off x="2338600" y="4143338"/>
            <a:ext cx="2926349" cy="237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3000" y="1132475"/>
            <a:ext cx="3810000" cy="285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6">
            <a:alphaModFix/>
          </a:blip>
          <a:srcRect t="9078" b="7484"/>
          <a:stretch/>
        </p:blipFill>
        <p:spPr>
          <a:xfrm>
            <a:off x="5567043" y="979126"/>
            <a:ext cx="2568682" cy="285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7044" y="4114216"/>
            <a:ext cx="3242005" cy="2431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>
            <a:spLocks noGrp="1"/>
          </p:cNvSpPr>
          <p:nvPr>
            <p:ph type="title"/>
          </p:nvPr>
        </p:nvSpPr>
        <p:spPr>
          <a:xfrm>
            <a:off x="2308164" y="98793"/>
            <a:ext cx="651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2004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88"/>
              <a:buNone/>
            </a:pPr>
            <a:r>
              <a:rPr lang="ru-RU"/>
              <a:t>Вся семья вместе, так и душа на месте</a:t>
            </a:r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body" idx="1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60"/>
              <a:buNone/>
            </a:pPr>
            <a:endParaRPr/>
          </a:p>
        </p:txBody>
      </p:sp>
      <p:pic>
        <p:nvPicPr>
          <p:cNvPr id="147" name="Google Shape;147;p18" descr="C:\Users\Преподаватель\Desktop\105740732_large_2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4328" y="3573016"/>
            <a:ext cx="4762501" cy="38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/>
          <p:cNvPicPr preferRelativeResize="0"/>
          <p:nvPr/>
        </p:nvPicPr>
        <p:blipFill rotWithShape="1">
          <a:blip r:embed="rId4">
            <a:alphaModFix/>
          </a:blip>
          <a:srcRect t="14643" b="-7320"/>
          <a:stretch/>
        </p:blipFill>
        <p:spPr>
          <a:xfrm>
            <a:off x="311350" y="2306600"/>
            <a:ext cx="2613400" cy="430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4536" y="2080037"/>
            <a:ext cx="2834925" cy="212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92238" y="4323590"/>
            <a:ext cx="3129279" cy="234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 rotWithShape="1">
          <a:blip r:embed="rId7">
            <a:alphaModFix/>
          </a:blip>
          <a:srcRect l="14697" t="18890" r="12723"/>
          <a:stretch/>
        </p:blipFill>
        <p:spPr>
          <a:xfrm>
            <a:off x="6167714" y="1761412"/>
            <a:ext cx="2790486" cy="175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9"/>
          <p:cNvSpPr txBox="1">
            <a:spLocks noGrp="1"/>
          </p:cNvSpPr>
          <p:nvPr>
            <p:ph type="title"/>
          </p:nvPr>
        </p:nvSpPr>
        <p:spPr>
          <a:xfrm>
            <a:off x="1259632" y="206084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80"/>
              <a:buNone/>
            </a:pPr>
            <a:r>
              <a:rPr lang="ru-RU" sz="6000" dirty="0"/>
              <a:t>Благодарствую за внимание!</a:t>
            </a:r>
            <a:endParaRPr sz="6000" dirty="0"/>
          </a:p>
        </p:txBody>
      </p:sp>
      <p:pic>
        <p:nvPicPr>
          <p:cNvPr id="157" name="Google Shape;157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3168029">
            <a:off x="239262" y="3730560"/>
            <a:ext cx="2291178" cy="381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6012160" y="-1323528"/>
            <a:ext cx="4432300" cy="41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</Words>
  <Application>Microsoft Office PowerPoint</Application>
  <PresentationFormat>Экран (4:3)</PresentationFormat>
  <Paragraphs>12</Paragraphs>
  <Slides>7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Воздушный поток</vt:lpstr>
      <vt:lpstr>Добрый молодец и Красна девица -2019</vt:lpstr>
      <vt:lpstr>Платонов  Алексей</vt:lpstr>
      <vt:lpstr>Учение и труд в 11 классе  всё перетрут!</vt:lpstr>
      <vt:lpstr>Солнце, воздух и вода - наши верные друзья</vt:lpstr>
      <vt:lpstr>Презентация PowerPoint</vt:lpstr>
      <vt:lpstr>Вся семья вместе, так и душа на месте</vt:lpstr>
      <vt:lpstr>Благодарствую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Добрый молодец и Красна девица -2019</dc:title>
  <cp:lastModifiedBy>Преподаватель</cp:lastModifiedBy>
  <cp:revision>1</cp:revision>
  <dcterms:modified xsi:type="dcterms:W3CDTF">2019-10-14T15:40:15Z</dcterms:modified>
</cp:coreProperties>
</file>