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4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t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85B7F-9AEE-4BC3-92BB-808AFEBE5AA3}" type="datetimeFigureOut">
              <a:rPr lang="tt-RU" smtClean="0"/>
              <a:t>28.10.2019</a:t>
            </a:fld>
            <a:endParaRPr lang="tt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t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t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t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D9FD9-AA9B-4C11-B356-1A99927C3F5B}" type="slidenum">
              <a:rPr lang="tt-RU" smtClean="0"/>
              <a:t>‹#›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132608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t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D9FD9-AA9B-4C11-B356-1A99927C3F5B}" type="slidenum">
              <a:rPr lang="tt-RU" smtClean="0"/>
              <a:t>2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62002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t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D9FD9-AA9B-4C11-B356-1A99927C3F5B}" type="slidenum">
              <a:rPr lang="tt-RU" smtClean="0"/>
              <a:t>3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155158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D9FD9-AA9B-4C11-B356-1A99927C3F5B}" type="slidenum">
              <a:rPr lang="tt-RU" smtClean="0"/>
              <a:t>8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28843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t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D9FD9-AA9B-4C11-B356-1A99927C3F5B}" type="slidenum">
              <a:rPr lang="tt-RU" smtClean="0"/>
              <a:t>9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2496663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t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D9FD9-AA9B-4C11-B356-1A99927C3F5B}" type="slidenum">
              <a:rPr lang="tt-RU" smtClean="0"/>
              <a:t>10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423623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D9FD9-AA9B-4C11-B356-1A99927C3F5B}" type="slidenum">
              <a:rPr lang="tt-RU" smtClean="0"/>
              <a:t>11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327928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D9FD9-AA9B-4C11-B356-1A99927C3F5B}" type="slidenum">
              <a:rPr lang="tt-RU" smtClean="0"/>
              <a:t>13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181488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jpe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11" Type="http://schemas.openxmlformats.org/officeDocument/2006/relationships/image" Target="../media/image43.emf"/><Relationship Id="rId5" Type="http://schemas.openxmlformats.org/officeDocument/2006/relationships/image" Target="../media/image45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4.png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milya\Pictures\0_6c17b_dd4e967e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" y="0"/>
            <a:ext cx="9144000" cy="73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r="10684" b="9316"/>
          <a:stretch/>
        </p:blipFill>
        <p:spPr bwMode="auto">
          <a:xfrm>
            <a:off x="1403648" y="548680"/>
            <a:ext cx="3375190" cy="4050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967242" y="1428733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Регина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Рысаева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класса МБОУ «Школа №71»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г.Казани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726" y="78589"/>
            <a:ext cx="8452048" cy="8382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самый дружный класс</a:t>
            </a:r>
            <a:endParaRPr lang="tt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" t="11765" r="1242" b="5882"/>
          <a:stretch/>
        </p:blipFill>
        <p:spPr>
          <a:xfrm>
            <a:off x="899592" y="4221088"/>
            <a:ext cx="3768418" cy="232755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9" b="5836"/>
          <a:stretch/>
        </p:blipFill>
        <p:spPr>
          <a:xfrm>
            <a:off x="5618118" y="4221089"/>
            <a:ext cx="3229818" cy="23042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23989"/>
          <a:stretch/>
        </p:blipFill>
        <p:spPr>
          <a:xfrm>
            <a:off x="755576" y="1118327"/>
            <a:ext cx="4448022" cy="2811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0" b="19657"/>
          <a:stretch/>
        </p:blipFill>
        <p:spPr>
          <a:xfrm>
            <a:off x="5824329" y="1118327"/>
            <a:ext cx="3017944" cy="281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6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" y="188640"/>
            <a:ext cx="8351837" cy="718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18940" cy="864096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окружают активные,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люди</a:t>
            </a:r>
            <a:endParaRPr lang="tt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/>
          <a:stretch/>
        </p:blipFill>
        <p:spPr>
          <a:xfrm>
            <a:off x="1135137" y="1215198"/>
            <a:ext cx="3037626" cy="291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5146"/>
          <a:stretch/>
        </p:blipFill>
        <p:spPr>
          <a:xfrm>
            <a:off x="4644008" y="1239951"/>
            <a:ext cx="4188960" cy="2810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8"/>
          <a:stretch/>
        </p:blipFill>
        <p:spPr>
          <a:xfrm>
            <a:off x="3895945" y="4367452"/>
            <a:ext cx="4680520" cy="232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5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04856" cy="720080"/>
          </a:xfr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МОИ успехи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379"/>
            <a:ext cx="8820471" cy="701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6" y="1159875"/>
            <a:ext cx="2026198" cy="2820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5154" y="2174761"/>
            <a:ext cx="2167440" cy="3038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3764" b="1701"/>
          <a:stretch/>
        </p:blipFill>
        <p:spPr>
          <a:xfrm>
            <a:off x="6910967" y="2780928"/>
            <a:ext cx="2081031" cy="2891503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099906"/>
              </p:ext>
            </p:extLst>
          </p:nvPr>
        </p:nvGraphicFramePr>
        <p:xfrm>
          <a:off x="4738045" y="1108424"/>
          <a:ext cx="2086938" cy="2772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7" imgW="4663440" imgH="6423481" progId="AcroExch.Document.DC">
                  <p:embed/>
                </p:oleObj>
              </mc:Choice>
              <mc:Fallback>
                <p:oleObj name="Acrobat Document" r:id="rId7" imgW="4663440" imgH="642348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8045" y="1108424"/>
                        <a:ext cx="2086938" cy="2772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8000" r="8098" b="2751"/>
          <a:stretch/>
        </p:blipFill>
        <p:spPr>
          <a:xfrm rot="10800000">
            <a:off x="4802558" y="4008374"/>
            <a:ext cx="1944218" cy="275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237" y="260648"/>
            <a:ext cx="8821677" cy="708565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3669" r="4798" b="8430"/>
          <a:stretch/>
        </p:blipFill>
        <p:spPr>
          <a:xfrm rot="16200000">
            <a:off x="899897" y="693000"/>
            <a:ext cx="2166029" cy="31619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116632"/>
            <a:ext cx="4104456" cy="936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2750" r="5210" b="9051"/>
          <a:stretch/>
        </p:blipFill>
        <p:spPr>
          <a:xfrm rot="16200000">
            <a:off x="3817967" y="1773806"/>
            <a:ext cx="2160240" cy="3215854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97263"/>
              </p:ext>
            </p:extLst>
          </p:nvPr>
        </p:nvGraphicFramePr>
        <p:xfrm>
          <a:off x="6660233" y="1176752"/>
          <a:ext cx="2144226" cy="2841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8" imgW="6415876" imgH="9075331" progId="AcroExch.Document.DC">
                  <p:embed/>
                </p:oleObj>
              </mc:Choice>
              <mc:Fallback>
                <p:oleObj name="Acrobat Document" r:id="rId8" imgW="6415876" imgH="9075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60233" y="1176752"/>
                        <a:ext cx="2144226" cy="2841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209668"/>
              </p:ext>
            </p:extLst>
          </p:nvPr>
        </p:nvGraphicFramePr>
        <p:xfrm>
          <a:off x="5214040" y="4423481"/>
          <a:ext cx="3590419" cy="2345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10" imgW="6415876" imgH="4533781" progId="AcroExch.Document.DC">
                  <p:embed/>
                </p:oleObj>
              </mc:Choice>
              <mc:Fallback>
                <p:oleObj name="Acrobat Document" r:id="rId10" imgW="6415876" imgH="453378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14040" y="4423481"/>
                        <a:ext cx="3590419" cy="2345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4851" r="12435" b="9051"/>
          <a:stretch/>
        </p:blipFill>
        <p:spPr>
          <a:xfrm rot="16200000">
            <a:off x="974517" y="3714722"/>
            <a:ext cx="2332742" cy="347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281463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 по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принципу: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верить —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самоутверждаться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мечтать!!!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645023"/>
            <a:ext cx="2084454" cy="312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835" y="93966"/>
            <a:ext cx="8531309" cy="1426170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раннего возраста у меня было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увлечений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танцы, музыка спорт, рисование, иностранные языки, актёрское мастерство и модельный бизнес</a:t>
            </a:r>
            <a:endParaRPr lang="tt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0366"/>
            <a:ext cx="3816424" cy="240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4987793" y="1770366"/>
            <a:ext cx="3922797" cy="239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96" y="3626816"/>
            <a:ext cx="247707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3"/>
            <a:ext cx="2054646" cy="307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83438" cy="838200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 всём меня поддерживала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  <a:endParaRPr lang="tt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1" b="5176"/>
          <a:stretch/>
        </p:blipFill>
        <p:spPr>
          <a:xfrm>
            <a:off x="665018" y="1268761"/>
            <a:ext cx="2492396" cy="42916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12" y="1483381"/>
            <a:ext cx="2293353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6084168" y="1268760"/>
            <a:ext cx="2710830" cy="4291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0332"/>
            <a:ext cx="306329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68712"/>
            <a:ext cx="3177975" cy="2383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67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 лет я занималась в детской хореографической студии "Акцент" </a:t>
            </a:r>
            <a:endParaRPr lang="tt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5280587" cy="396044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16"/>
            <a:ext cx="9126457" cy="737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9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57200"/>
            <a:ext cx="7776864" cy="83820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первого класса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хожу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кружок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t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ФОТО\новый год дети\DSC0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73" y="1682172"/>
            <a:ext cx="6844633" cy="4555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11" y="332656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64219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 закончила музыкальную школу по классу фортепиано.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лет выступала в составе русско-народного ансамбля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"Родничок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tt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t="26209" r="9025" b="8404"/>
          <a:stretch/>
        </p:blipFill>
        <p:spPr>
          <a:xfrm>
            <a:off x="1835696" y="2348880"/>
            <a:ext cx="5676025" cy="341886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6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1" y="188640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8179" b="7298"/>
          <a:stretch/>
        </p:blipFill>
        <p:spPr>
          <a:xfrm>
            <a:off x="1259632" y="1497538"/>
            <a:ext cx="3305340" cy="237626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12088" cy="1178768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прошла обучение в Малом Университете при КФУ по курсу биологии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</a:t>
            </a:r>
            <a:endParaRPr lang="tt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/>
          <a:stretch/>
        </p:blipFill>
        <p:spPr>
          <a:xfrm>
            <a:off x="5508105" y="1484784"/>
            <a:ext cx="3240360" cy="2376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6976"/>
          <a:stretch/>
        </p:blipFill>
        <p:spPr>
          <a:xfrm>
            <a:off x="4321787" y="4221088"/>
            <a:ext cx="464451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5"/>
            <a:ext cx="8136904" cy="109870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Являюсь  активистом школьного музея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Артема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Айдинова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Веду экскурсии</a:t>
            </a:r>
            <a:endParaRPr lang="tt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b="13596"/>
          <a:stretch/>
        </p:blipFill>
        <p:spPr>
          <a:xfrm>
            <a:off x="2339752" y="1772816"/>
            <a:ext cx="6068328" cy="347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7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555" y="56025"/>
            <a:ext cx="8686800" cy="8382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очень много друзей</a:t>
            </a:r>
            <a:endParaRPr lang="tt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4"/>
          <a:stretch/>
        </p:blipFill>
        <p:spPr>
          <a:xfrm>
            <a:off x="395536" y="1176273"/>
            <a:ext cx="2397714" cy="296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" t="13333" r="2081"/>
          <a:stretch/>
        </p:blipFill>
        <p:spPr>
          <a:xfrm>
            <a:off x="3059070" y="1176273"/>
            <a:ext cx="2618201" cy="302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/>
          <a:stretch/>
        </p:blipFill>
        <p:spPr>
          <a:xfrm>
            <a:off x="5832684" y="1147107"/>
            <a:ext cx="3165816" cy="305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01147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8"/>
          <a:stretch/>
        </p:blipFill>
        <p:spPr>
          <a:xfrm>
            <a:off x="4644008" y="4368788"/>
            <a:ext cx="3409240" cy="235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27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293</TotalTime>
  <Words>141</Words>
  <Application>Microsoft Office PowerPoint</Application>
  <PresentationFormat>Экран (4:3)</PresentationFormat>
  <Paragraphs>26</Paragraphs>
  <Slides>14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Franklin Gothic Book</vt:lpstr>
      <vt:lpstr>Franklin Gothic Medium</vt:lpstr>
      <vt:lpstr>Times New Roman</vt:lpstr>
      <vt:lpstr>Wingdings 2</vt:lpstr>
      <vt:lpstr>Трек</vt:lpstr>
      <vt:lpstr>Acrobat Document</vt:lpstr>
      <vt:lpstr>Презентация PowerPoint</vt:lpstr>
      <vt:lpstr>С самого раннего возраста у меня было множество увлечений - танцы, музыка спорт, рисование, иностранные языки, актёрское мастерство и модельный бизнес</vt:lpstr>
      <vt:lpstr>И во всём меня поддерживала  моя семья</vt:lpstr>
      <vt:lpstr>С 4 лет я занималась в детской хореографической студии "Акцент" </vt:lpstr>
      <vt:lpstr>С первого класса хожу в театральный кружок </vt:lpstr>
      <vt:lpstr>2017 году закончила музыкальную школу по классу фортепиано. Много лет выступала в составе русско-народного ансамбля "Родничок"</vt:lpstr>
      <vt:lpstr>В 2018-2019 учебном году прошла обучение в Малом Университете при КФУ по курсу биологии и химии</vt:lpstr>
      <vt:lpstr>Являюсь  активистом школьного музея имени Артема Айдинова,  Веду экскурсии</vt:lpstr>
      <vt:lpstr>У меня очень много друзей</vt:lpstr>
      <vt:lpstr>У меня самый дружный класс</vt:lpstr>
      <vt:lpstr>Меня окружают активные,  творческие люди</vt:lpstr>
      <vt:lpstr>МОИ успехи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Альбина</cp:lastModifiedBy>
  <cp:revision>37</cp:revision>
  <dcterms:created xsi:type="dcterms:W3CDTF">2019-10-22T17:06:52Z</dcterms:created>
  <dcterms:modified xsi:type="dcterms:W3CDTF">2019-10-28T09:39:55Z</dcterms:modified>
</cp:coreProperties>
</file>