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t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8F6C4-13F8-46CE-9535-E5A85BA8D2B0}" type="datetimeFigureOut">
              <a:rPr lang="tt-RU" smtClean="0"/>
              <a:t>28.10.2019</a:t>
            </a:fld>
            <a:endParaRPr lang="tt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t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t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t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5F855-79DD-4033-A314-C3AD0D5B1D2F}" type="slidenum">
              <a:rPr lang="tt-RU" smtClean="0"/>
              <a:t>‹#›</a:t>
            </a:fld>
            <a:endParaRPr lang="tt-RU"/>
          </a:p>
        </p:txBody>
      </p:sp>
    </p:spTree>
    <p:extLst>
      <p:ext uri="{BB962C8B-B14F-4D97-AF65-F5344CB8AC3E}">
        <p14:creationId xmlns:p14="http://schemas.microsoft.com/office/powerpoint/2010/main" val="221721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t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5F855-79DD-4033-A314-C3AD0D5B1D2F}" type="slidenum">
              <a:rPr lang="tt-RU" smtClean="0"/>
              <a:t>5</a:t>
            </a:fld>
            <a:endParaRPr lang="tt-RU"/>
          </a:p>
        </p:txBody>
      </p:sp>
    </p:spTree>
    <p:extLst>
      <p:ext uri="{BB962C8B-B14F-4D97-AF65-F5344CB8AC3E}">
        <p14:creationId xmlns:p14="http://schemas.microsoft.com/office/powerpoint/2010/main" val="319042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amilya\Pictures\PNG-K-eler-www-1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735" y="3317513"/>
            <a:ext cx="2658630" cy="35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/>
          <a:stretch/>
        </p:blipFill>
        <p:spPr>
          <a:xfrm>
            <a:off x="755577" y="404813"/>
            <a:ext cx="3483476" cy="5721350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572000" y="476672"/>
            <a:ext cx="4114800" cy="5649491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Сергеевич Гайсин -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класса МБОУ «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г.Казани</a:t>
            </a:r>
            <a:endParaRPr lang="tt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5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948264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 – солист ВИА «Одноклассники»</a:t>
            </a:r>
            <a:endParaRPr lang="tt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1"/>
          <a:stretch/>
        </p:blipFill>
        <p:spPr>
          <a:xfrm>
            <a:off x="2625657" y="980728"/>
            <a:ext cx="4673492" cy="30010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8"/>
          <a:stretch/>
        </p:blipFill>
        <p:spPr>
          <a:xfrm>
            <a:off x="602084" y="4419600"/>
            <a:ext cx="2915816" cy="20432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1"/>
          <a:stretch/>
        </p:blipFill>
        <p:spPr>
          <a:xfrm>
            <a:off x="4067944" y="4419600"/>
            <a:ext cx="3048428" cy="2043252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37235" y="430211"/>
            <a:ext cx="35179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60229" y="3517898"/>
            <a:ext cx="2483767" cy="334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10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80920" cy="1731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 уже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десятый год </a:t>
            </a:r>
            <a:r>
              <a:rPr 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занимаюсь </a:t>
            </a:r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каратэ,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 коричневый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</a:t>
            </a:r>
            <a:endParaRPr lang="tt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00808"/>
            <a:ext cx="2947783" cy="3094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67"/>
          <a:stretch/>
        </p:blipFill>
        <p:spPr>
          <a:xfrm>
            <a:off x="5364088" y="4509120"/>
            <a:ext cx="3635896" cy="2196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37143"/>
            <a:ext cx="2984980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818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6624736" cy="16561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 участие в разных конференциях и олимпиадах.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интересны точные науки</a:t>
            </a:r>
            <a:endParaRPr lang="tt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4"/>
          <a:stretch/>
        </p:blipFill>
        <p:spPr>
          <a:xfrm>
            <a:off x="2488816" y="2060848"/>
            <a:ext cx="3672408" cy="4464496"/>
          </a:xfr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86525" y="3320984"/>
            <a:ext cx="265747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5747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01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336704" cy="1224136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/>
              <a:t>Часть</a:t>
            </a:r>
            <a:r>
              <a:rPr lang="ru-RU" sz="4000" dirty="0"/>
              <a:t> моих успехов…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889" y="4437112"/>
            <a:ext cx="3481387" cy="223874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68804"/>
            <a:ext cx="2224566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425" y="1206112"/>
            <a:ext cx="2215257" cy="309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2256532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2889250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4384"/>
            <a:ext cx="3686975" cy="247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20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18336" y="-452392"/>
            <a:ext cx="2657475" cy="358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7" y="188640"/>
            <a:ext cx="6408713" cy="8807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моих успехов…</a:t>
            </a:r>
            <a:endParaRPr lang="tt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91032"/>
            <a:ext cx="2126777" cy="29249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547" y="1253598"/>
            <a:ext cx="1989614" cy="27363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57303"/>
            <a:ext cx="2050706" cy="2820324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4805" y="4086591"/>
            <a:ext cx="2371166" cy="313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44102"/>
            <a:ext cx="2262187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644102"/>
            <a:ext cx="2088233" cy="2950328"/>
          </a:xfrm>
        </p:spPr>
      </p:pic>
    </p:spTree>
    <p:extLst>
      <p:ext uri="{BB962C8B-B14F-4D97-AF65-F5344CB8AC3E}">
        <p14:creationId xmlns:p14="http://schemas.microsoft.com/office/powerpoint/2010/main" val="41626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32656"/>
            <a:ext cx="8075240" cy="5793507"/>
          </a:xfrm>
        </p:spPr>
        <p:txBody>
          <a:bodyPr/>
          <a:lstStyle/>
          <a:p>
            <a:pPr marL="0" indent="0" algn="ctr">
              <a:buNone/>
            </a:pP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девиз: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«Есть </a:t>
            </a:r>
            <a:r>
              <a:rPr lang="ru-RU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– будут возможности. </a:t>
            </a:r>
            <a:endParaRPr lang="ru-RU" sz="40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</a:t>
            </a:r>
            <a:r>
              <a:rPr lang="ru-RU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– </a:t>
            </a:r>
            <a:r>
              <a:rPr lang="ru-RU" sz="4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</a:t>
            </a:r>
            <a:r>
              <a:rPr lang="tt-RU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tt-RU" sz="4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4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tt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11" y="116632"/>
            <a:ext cx="265747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785" y="3140968"/>
            <a:ext cx="265747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09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4372168"/>
            <a:ext cx="6696743" cy="2081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всё самое лучшее: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лучшая школа, лучший класс…</a:t>
            </a:r>
            <a:endParaRPr lang="tt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92696"/>
            <a:ext cx="5208486" cy="3475037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24" y="3340100"/>
            <a:ext cx="265747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66548" y="415799"/>
            <a:ext cx="35179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75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" t="8334" r="6897" b="6250"/>
          <a:stretch/>
        </p:blipFill>
        <p:spPr>
          <a:xfrm>
            <a:off x="467544" y="332656"/>
            <a:ext cx="468052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0"/>
          <a:stretch/>
        </p:blipFill>
        <p:spPr>
          <a:xfrm>
            <a:off x="3779912" y="3429000"/>
            <a:ext cx="514867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9210" y="3485258"/>
            <a:ext cx="265747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38297" y="48551"/>
            <a:ext cx="3740923" cy="28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04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8640"/>
            <a:ext cx="7190185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друзья…</a:t>
            </a:r>
            <a:endParaRPr lang="tt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34"/>
          <a:stretch/>
        </p:blipFill>
        <p:spPr>
          <a:xfrm>
            <a:off x="259517" y="970950"/>
            <a:ext cx="2520280" cy="344988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r="14040"/>
          <a:stretch/>
        </p:blipFill>
        <p:spPr>
          <a:xfrm>
            <a:off x="2872868" y="1700808"/>
            <a:ext cx="3384376" cy="32669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923" y="990168"/>
            <a:ext cx="2355726" cy="3140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0"/>
          <a:stretch/>
        </p:blipFill>
        <p:spPr>
          <a:xfrm>
            <a:off x="5148064" y="4310743"/>
            <a:ext cx="3844431" cy="24462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05" y="4355570"/>
            <a:ext cx="3142117" cy="235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7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154513"/>
            <a:ext cx="7344816" cy="122413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папа… лучшая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мама… лучшая семья…</a:t>
            </a:r>
            <a:endParaRPr lang="tt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1" y="1484784"/>
            <a:ext cx="2825811" cy="3767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0" b="4950"/>
          <a:stretch/>
        </p:blipFill>
        <p:spPr>
          <a:xfrm>
            <a:off x="6217251" y="3125621"/>
            <a:ext cx="2890215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44824"/>
            <a:ext cx="2895786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61923"/>
            <a:ext cx="4248472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78269" y="49912"/>
            <a:ext cx="35179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11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4" t="8196" r="1" b="-1639"/>
          <a:stretch/>
        </p:blipFill>
        <p:spPr>
          <a:xfrm>
            <a:off x="971600" y="461230"/>
            <a:ext cx="351039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5"/>
          <a:stretch/>
        </p:blipFill>
        <p:spPr>
          <a:xfrm>
            <a:off x="4770253" y="2126316"/>
            <a:ext cx="3266380" cy="425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5825" y="3110829"/>
            <a:ext cx="2927922" cy="399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62004" y="-1"/>
            <a:ext cx="4381996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21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51143"/>
            <a:ext cx="6858000" cy="505777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88" y="3933057"/>
            <a:ext cx="3810000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08104" y="9860"/>
            <a:ext cx="35179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67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0420"/>
            <a:ext cx="7190185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брат!</a:t>
            </a:r>
            <a:endParaRPr lang="tt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80728"/>
            <a:ext cx="2988385" cy="3681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12" y="836712"/>
            <a:ext cx="3435846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r="7687"/>
          <a:stretch/>
        </p:blipFill>
        <p:spPr>
          <a:xfrm>
            <a:off x="3347864" y="3933056"/>
            <a:ext cx="3312368" cy="2685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37387" y="3442867"/>
            <a:ext cx="3517900" cy="331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93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8582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/>
              <a:t> 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закончил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ДМХШ №3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классу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кларнет, но больше люблю играть на гитаре</a:t>
            </a:r>
            <a:endParaRPr lang="tt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7" r="11270"/>
          <a:stretch/>
        </p:blipFill>
        <p:spPr>
          <a:xfrm>
            <a:off x="2267744" y="2708920"/>
            <a:ext cx="5616624" cy="3482993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1"/>
            <a:ext cx="3816424" cy="30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14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206</TotalTime>
  <Words>77</Words>
  <Application>Microsoft Office PowerPoint</Application>
  <PresentationFormat>Экран (4:3)</PresentationFormat>
  <Paragraphs>17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У меня всё самое лучшее: лучшая школа, лучший класс…</vt:lpstr>
      <vt:lpstr>Презентация PowerPoint</vt:lpstr>
      <vt:lpstr>Лучшие друзья…</vt:lpstr>
      <vt:lpstr>Лучший папа… лучшая              мама… лучшая семья…</vt:lpstr>
      <vt:lpstr>Презентация PowerPoint</vt:lpstr>
      <vt:lpstr>Презентация PowerPoint</vt:lpstr>
      <vt:lpstr>Лучший брат!</vt:lpstr>
      <vt:lpstr> В 2016 году закончил ДМХШ №3 по классу кларнет, но больше люблю играть на гитаре</vt:lpstr>
      <vt:lpstr> Я – солист ВИА «Одноклассники»</vt:lpstr>
      <vt:lpstr>… я уже десятый год занимаюсь каратэ, имею коричневый пояс</vt:lpstr>
      <vt:lpstr>Принимаю участие в разных конференциях и олимпиадах. Особенно мне интересны точные науки</vt:lpstr>
      <vt:lpstr>Часть моих успехов…</vt:lpstr>
      <vt:lpstr>Часть моих успехов…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Альбина</cp:lastModifiedBy>
  <cp:revision>31</cp:revision>
  <dcterms:created xsi:type="dcterms:W3CDTF">2019-10-22T14:09:05Z</dcterms:created>
  <dcterms:modified xsi:type="dcterms:W3CDTF">2019-10-28T09:15:46Z</dcterms:modified>
</cp:coreProperties>
</file>