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0" r:id="rId15"/>
    <p:sldId id="272" r:id="rId16"/>
    <p:sldId id="27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636" autoAdjust="0"/>
  </p:normalViewPr>
  <p:slideViewPr>
    <p:cSldViewPr>
      <p:cViewPr>
        <p:scale>
          <a:sx n="92" d="100"/>
          <a:sy n="92" d="100"/>
        </p:scale>
        <p:origin x="-9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C8491-D4A7-4343-B5C5-1C40B6627EF4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D0F6A-E6A6-4310-A024-78DCA97708C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8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D0F6A-E6A6-4310-A024-78DCA97708C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9F97A-BB22-49B7-8760-88EED46E2C45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DAAB-4E3B-4941-87CD-3F0E8D66DC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go.mail.ru/redir?via_page=1&amp;type=sr&amp;redir=eJzLKCkpsNLXLynLz8zNLNJLLdU3tNBVdTFQdXJSdTFUtTAGs11gJFDECcy2hCgyAZOmSNLO-gwMhqbGFpbGRkaG5gxTp_fcq5SQffRN21Prz4K0XgBVxR4r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3429000"/>
            <a:ext cx="4894312" cy="1368152"/>
          </a:xfrm>
          <a:ln>
            <a:solidFill>
              <a:schemeClr val="bg1">
                <a:lumMod val="95000"/>
              </a:schemeClr>
            </a:solidFill>
          </a:ln>
        </p:spPr>
        <p:txBody>
          <a:bodyPr/>
          <a:lstStyle/>
          <a:p>
            <a:endParaRPr lang="ru-RU" b="1" dirty="0">
              <a:latin typeface="Monotype Corsiva" pitchFamily="66" charset="0"/>
              <a:cs typeface="Aparajita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39552" y="4786322"/>
            <a:ext cx="5472608" cy="1378982"/>
          </a:xfrm>
        </p:spPr>
        <p:txBody>
          <a:bodyPr>
            <a:normAutofit/>
          </a:bodyPr>
          <a:lstStyle/>
          <a:p>
            <a:endParaRPr lang="ru-RU" sz="44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3356992"/>
            <a:ext cx="5760640" cy="316835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Свет мой зеркальце, скажи, и всю правду доложи…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Кто на свете всех милее, всех мудрей и веселее?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3862"/>
            <a:ext cx="2952328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02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latin typeface="Monotype Corsiva" pitchFamily="66" charset="0"/>
            </a:endParaRPr>
          </a:p>
        </p:txBody>
      </p:sp>
      <p:pic>
        <p:nvPicPr>
          <p:cNvPr id="7171" name="Picture 3" descr="C:\Users\ж\Desktop\Новая папка\Йошкар-Ола  13.11.11 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23" y="1106519"/>
            <a:ext cx="1920000" cy="2880000"/>
          </a:xfrm>
          <a:prstGeom prst="rect">
            <a:avLst/>
          </a:prstGeom>
          <a:noFill/>
        </p:spPr>
      </p:pic>
      <p:pic>
        <p:nvPicPr>
          <p:cNvPr id="7172" name="Picture 4" descr="C:\Users\ж\Desktop\Новая папка\Йошкар-Ола  13.11.11 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142984"/>
            <a:ext cx="1920000" cy="2880000"/>
          </a:xfrm>
          <a:prstGeom prst="rect">
            <a:avLst/>
          </a:prstGeom>
          <a:noFill/>
        </p:spPr>
      </p:pic>
      <p:pic>
        <p:nvPicPr>
          <p:cNvPr id="7173" name="Picture 5" descr="C:\Users\ж\Desktop\Новая папка\IMG_0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153909"/>
            <a:ext cx="1920000" cy="2880000"/>
          </a:xfrm>
          <a:prstGeom prst="rect">
            <a:avLst/>
          </a:prstGeom>
          <a:noFill/>
        </p:spPr>
      </p:pic>
      <p:pic>
        <p:nvPicPr>
          <p:cNvPr id="7174" name="Picture 6" descr="C:\Users\ж\Desktop\Новая папка\DSC_0159_c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7261" y="2470659"/>
            <a:ext cx="1679799" cy="2520000"/>
          </a:xfrm>
          <a:prstGeom prst="rect">
            <a:avLst/>
          </a:prstGeom>
          <a:noFill/>
        </p:spPr>
      </p:pic>
      <p:pic>
        <p:nvPicPr>
          <p:cNvPr id="7175" name="Picture 7" descr="C:\Users\ж\Desktop\Новая папка\DSCF208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1713424" y="2880862"/>
            <a:ext cx="2700675" cy="1800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38" y="4221088"/>
            <a:ext cx="1827049" cy="25002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37266" y="4203457"/>
            <a:ext cx="1835055" cy="25178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56688" y="4752826"/>
            <a:ext cx="1296144" cy="1968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841346" y="4747387"/>
            <a:ext cx="1344583" cy="2038062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188640"/>
            <a:ext cx="7992888" cy="8823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На паркете ты – «Царевна»…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402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b="1" dirty="0">
              <a:latin typeface="Monotype Corsiva" pitchFamily="66" charset="0"/>
            </a:endParaRPr>
          </a:p>
        </p:txBody>
      </p:sp>
      <p:pic>
        <p:nvPicPr>
          <p:cNvPr id="8195" name="Picture 3" descr="C:\Users\ж\Desktop\Новая папка\IMG_36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505" y="1144209"/>
            <a:ext cx="3780000" cy="2520000"/>
          </a:xfrm>
          <a:prstGeom prst="rect">
            <a:avLst/>
          </a:prstGeom>
          <a:noFill/>
        </p:spPr>
      </p:pic>
      <p:pic>
        <p:nvPicPr>
          <p:cNvPr id="8196" name="Picture 4" descr="C:\Users\ж\AppData\Local\Temp\Rar$DI44.807\756C051C-95CD-4D28-9CB1-C4740EBED52E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143380"/>
            <a:ext cx="3360000" cy="2520000"/>
          </a:xfrm>
          <a:prstGeom prst="rect">
            <a:avLst/>
          </a:prstGeom>
          <a:noFill/>
        </p:spPr>
      </p:pic>
      <p:pic>
        <p:nvPicPr>
          <p:cNvPr id="8197" name="Picture 5" descr="C:\Users\ж\Desktop\Новая папка\0E86D2D3-2864-4092-B8E1-9E7146781251.png"/>
          <p:cNvPicPr>
            <a:picLocks noChangeAspect="1" noChangeArrowheads="1"/>
          </p:cNvPicPr>
          <p:nvPr/>
        </p:nvPicPr>
        <p:blipFill rotWithShape="1">
          <a:blip r:embed="rId5" cstate="print"/>
          <a:srcRect b="2826"/>
          <a:stretch/>
        </p:blipFill>
        <p:spPr bwMode="auto">
          <a:xfrm>
            <a:off x="4406662" y="1121161"/>
            <a:ext cx="2039786" cy="2798591"/>
          </a:xfrm>
          <a:prstGeom prst="rect">
            <a:avLst/>
          </a:prstGeom>
          <a:noFill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l="-3970" t="430" r="3970" b="-430"/>
          <a:stretch/>
        </p:blipFill>
        <p:spPr bwMode="auto">
          <a:xfrm>
            <a:off x="6702431" y="1110382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7" cstate="print"/>
          <a:srcRect l="-1" r="3405"/>
          <a:stretch/>
        </p:blipFill>
        <p:spPr bwMode="auto">
          <a:xfrm>
            <a:off x="285720" y="3783380"/>
            <a:ext cx="2022785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 rotWithShape="1">
          <a:blip r:embed="rId8" cstate="print"/>
          <a:srcRect l="-4466" t="627" r="4466" b="-627"/>
          <a:stretch/>
        </p:blipFill>
        <p:spPr bwMode="auto">
          <a:xfrm>
            <a:off x="2478218" y="3914653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766501" y="88252"/>
            <a:ext cx="7848872" cy="93610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… а на сцене – «соловей»…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432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-5652" r="5652"/>
          <a:stretch/>
        </p:blipFill>
        <p:spPr bwMode="auto">
          <a:xfrm>
            <a:off x="381679" y="500042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r="2039"/>
          <a:stretch/>
        </p:blipFill>
        <p:spPr bwMode="auto">
          <a:xfrm>
            <a:off x="3571868" y="500042"/>
            <a:ext cx="205140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5" cstate="print"/>
          <a:srcRect l="-3473" r="3473"/>
          <a:stretch/>
        </p:blipFill>
        <p:spPr bwMode="auto">
          <a:xfrm>
            <a:off x="6499528" y="428604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 cstate="print"/>
          <a:srcRect l="-3210" r="3210"/>
          <a:stretch/>
        </p:blipFill>
        <p:spPr bwMode="auto">
          <a:xfrm>
            <a:off x="4576227" y="3571876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7" cstate="print"/>
          <a:srcRect r="3488"/>
          <a:stretch/>
        </p:blipFill>
        <p:spPr bwMode="auto">
          <a:xfrm>
            <a:off x="1428728" y="3571876"/>
            <a:ext cx="2021054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694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500" b="1" dirty="0" smtClean="0">
                <a:latin typeface="Monotype Corsiva" pitchFamily="66" charset="0"/>
              </a:rPr>
              <a:t>А в общественной работе  ты успела доказать, что достойна быть примером  для  пришедших в первый класс…</a:t>
            </a:r>
            <a:endParaRPr lang="ru-RU" sz="3500" b="1" dirty="0">
              <a:latin typeface="Monotype Corsiva" pitchFamily="66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1571612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643050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9902" y="1643050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3978000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14744" y="3978000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3978000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117202"/>
            <a:ext cx="8280920" cy="138297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А в общественной работе  ты успела доказать, что достойна быть примером  для  пришедших в первый класс…</a:t>
            </a:r>
            <a:endParaRPr lang="ru-RU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3962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7" name="Picture 3" descr="C:\Users\ж\AppData\Local\Temp\Rar$DI28.9169\3F9B3F7D-56DA-4904-BCBD-B513BB64621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290"/>
            <a:ext cx="3840000" cy="2880000"/>
          </a:xfrm>
          <a:prstGeom prst="rect">
            <a:avLst/>
          </a:prstGeom>
          <a:noFill/>
        </p:spPr>
      </p:pic>
      <p:pic>
        <p:nvPicPr>
          <p:cNvPr id="11268" name="Picture 4" descr="C:\Users\ж\AppData\Local\Temp\Rar$DI21.3451\E88F9688-BAA8-4ED8-9531-F5B5D966A4C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786190"/>
            <a:ext cx="2160000" cy="2880000"/>
          </a:xfrm>
          <a:prstGeom prst="rect">
            <a:avLst/>
          </a:prstGeom>
          <a:noFill/>
        </p:spPr>
      </p:pic>
      <p:pic>
        <p:nvPicPr>
          <p:cNvPr id="11269" name="Picture 5" descr="C:\Users\ж\AppData\Local\Temp\Rar$DI21.8379\B14526A3-5495-40C9-81C9-672A97CFB7B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3834000" cy="2880000"/>
          </a:xfrm>
          <a:prstGeom prst="rect">
            <a:avLst/>
          </a:prstGeom>
          <a:noFill/>
        </p:spPr>
      </p:pic>
      <p:pic>
        <p:nvPicPr>
          <p:cNvPr id="11270" name="Picture 6" descr="C:\Users\ж\AppData\Local\Temp\Rar$DI21.2227\084F8113-3B1C-4B8E-933B-9070F40DF83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786190"/>
            <a:ext cx="3834000" cy="2880000"/>
          </a:xfrm>
          <a:prstGeom prst="rect">
            <a:avLst/>
          </a:prstGeom>
          <a:noFill/>
        </p:spPr>
      </p:pic>
      <p:pic>
        <p:nvPicPr>
          <p:cNvPr id="3074" name="Picture 2" descr="https://sun9-40.userapi.com/c851428/v851428120/1ecb06/IbKAySPf2N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09" y="3224244"/>
            <a:ext cx="3872189" cy="344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7" b="11824"/>
          <a:stretch/>
        </p:blipFill>
        <p:spPr bwMode="auto">
          <a:xfrm>
            <a:off x="506394" y="3408179"/>
            <a:ext cx="3417533" cy="328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8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>Но важнее всех на свете- радость быть с родной семье…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4339" name="Picture 3" descr="D:\фотосессия 2014 г\DSC_6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78162" y="-8031163"/>
            <a:ext cx="1922527" cy="2880000"/>
          </a:xfrm>
          <a:prstGeom prst="rect">
            <a:avLst/>
          </a:prstGeom>
          <a:noFill/>
        </p:spPr>
      </p:pic>
      <p:pic>
        <p:nvPicPr>
          <p:cNvPr id="14340" name="Picture 4" descr="D:\фотосессия 2014 г\DSC_6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4618" y="2523631"/>
            <a:ext cx="1922527" cy="2880000"/>
          </a:xfrm>
          <a:prstGeom prst="rect">
            <a:avLst/>
          </a:prstGeom>
          <a:noFill/>
        </p:spPr>
      </p:pic>
      <p:pic>
        <p:nvPicPr>
          <p:cNvPr id="14341" name="Picture 5" descr="D:\фотосессия 2014 г\DSC_70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492896"/>
            <a:ext cx="1922527" cy="2880000"/>
          </a:xfrm>
          <a:prstGeom prst="rect">
            <a:avLst/>
          </a:prstGeom>
          <a:noFill/>
        </p:spPr>
      </p:pic>
      <p:pic>
        <p:nvPicPr>
          <p:cNvPr id="14342" name="Picture 6" descr="D:\фото\P10003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8413" y="2636912"/>
            <a:ext cx="3840000" cy="2880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546225" y="332656"/>
            <a:ext cx="8136904" cy="165618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Но важнее всех на свете- радость быть с родной семье…</a:t>
            </a:r>
            <a:endParaRPr lang="ru-RU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3526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Monotype Corsiva" pitchFamily="66" charset="0"/>
              </a:rPr>
              <a:t>Ведь ты для них, как «Свет в оконце», Всех милее , без прикрас…!!!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2643182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3786190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611560" y="188640"/>
            <a:ext cx="7848872" cy="14401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Ведь ты для них, как «Свет в оконце», Всех милее , без прикрас…!!!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advTm="4274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Ну а зеркальце, в ответ: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«Ты мила, сомнений – нет…»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6" name="preview-image" descr="http://tvoimir.eu/wp-content/uploads/2016/10/18lunnijdentvoimir.jpg">
            <a:hlinkClick r:id="rId3" tgtFrame="&quot;_blank&quot;"/>
          </p:cNvPr>
          <p:cNvPicPr preferRelativeResize="0"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1928802"/>
            <a:ext cx="564357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332656"/>
            <a:ext cx="8280920" cy="14401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Ну а зеркальце в ответ:</a:t>
            </a:r>
          </a:p>
          <a:p>
            <a:pPr algn="ctr"/>
            <a:r>
              <a:rPr lang="ru-RU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«Ты мила, сомнений – нет…»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928802"/>
            <a:ext cx="374441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81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9143999" cy="68933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0"/>
            <a:ext cx="4143372" cy="6500834"/>
          </a:xfrm>
        </p:spPr>
        <p:txBody>
          <a:bodyPr>
            <a:noAutofit/>
          </a:bodyPr>
          <a:lstStyle/>
          <a:p>
            <a:r>
              <a:rPr lang="ru-RU" sz="5000" b="1" i="1" u="sng" dirty="0" smtClean="0">
                <a:solidFill>
                  <a:srgbClr val="FF0000"/>
                </a:solidFill>
                <a:latin typeface="Monotype Corsiva" pitchFamily="66" charset="0"/>
              </a:rPr>
              <a:t>Гребнева Екатерина</a:t>
            </a:r>
            <a:r>
              <a:rPr lang="ru-RU" sz="50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50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45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45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500" b="1" i="1" dirty="0" smtClean="0">
                <a:solidFill>
                  <a:srgbClr val="FF0000"/>
                </a:solidFill>
                <a:latin typeface="Monotype Corsiva" pitchFamily="66" charset="0"/>
              </a:rPr>
              <a:t>Красна Девица </a:t>
            </a:r>
            <a:r>
              <a:rPr lang="ru-RU" sz="3500" b="1" i="1" dirty="0" smtClean="0">
                <a:latin typeface="Monotype Corsiva" pitchFamily="66" charset="0"/>
              </a:rPr>
              <a:t>Авиастроительного района г. Казани</a:t>
            </a:r>
            <a:r>
              <a:rPr lang="ru-RU" sz="35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5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5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5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500" b="1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500" b="1" i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500" b="1" i="1" dirty="0" smtClean="0">
                <a:latin typeface="Monotype Corsiva" pitchFamily="66" charset="0"/>
              </a:rPr>
              <a:t>Ученица 9 Г класса МБОУ «Школа № 62»</a:t>
            </a:r>
            <a:endParaRPr lang="ru-RU" sz="3500" b="1" i="1" dirty="0">
              <a:latin typeface="Monotype Corsiva" pitchFamily="66" charset="0"/>
            </a:endParaRPr>
          </a:p>
        </p:txBody>
      </p:sp>
      <p:pic>
        <p:nvPicPr>
          <p:cNvPr id="5123" name="Picture 3" descr="C:\Users\ж\AppData\Local\Temp\Rar$DI77.1226\44ACFD75-F498-47C4-9D2F-04017C5D555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642918"/>
            <a:ext cx="4644000" cy="482041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2225" cmpd="tri">
            <a:solidFill>
              <a:srgbClr val="FF0000"/>
            </a:solidFill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5148064" y="188640"/>
            <a:ext cx="3888432" cy="648072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</a:rPr>
              <a:t>Гребнева Екатерина</a:t>
            </a:r>
          </a:p>
          <a:p>
            <a:pPr algn="ctr"/>
            <a:endParaRPr lang="ru-RU" sz="3200" dirty="0"/>
          </a:p>
          <a:p>
            <a:pPr algn="ctr"/>
            <a:r>
              <a:rPr lang="ru-RU" sz="36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Красна Девица </a:t>
            </a:r>
          </a:p>
          <a:p>
            <a:pPr algn="ctr"/>
            <a:endParaRPr lang="ru-RU" sz="2800" dirty="0" smtClean="0">
              <a:latin typeface="Monotype Corsiva" panose="03010101010201010101" pitchFamily="66" charset="0"/>
            </a:endParaRPr>
          </a:p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Авиастроительного района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г.Казани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 </a:t>
            </a:r>
          </a:p>
          <a:p>
            <a:pPr algn="ctr"/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Ученица 10 А класса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anose="03010101010201010101" pitchFamily="66" charset="0"/>
              </a:rPr>
              <a:t>МБОУ «Школа №62»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57157" y="5463333"/>
            <a:ext cx="46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7157" y="642918"/>
            <a:ext cx="0" cy="482505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57157" y="637169"/>
            <a:ext cx="46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01157" y="642918"/>
            <a:ext cx="0" cy="48042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14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D:\фотосессия 2014 г\DSC_6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58000"/>
            <a:ext cx="2295687" cy="34113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2" name="Picture 4" descr="C:\Users\ж\AppData\Local\Temp\Rar$DI89.6580\E84ACE48-75C4-4831-824C-BD40C8600C3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3438" y="3288697"/>
            <a:ext cx="2700000" cy="360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3" name="Picture 5" descr="C:\Users\ж\AppData\Local\Temp\Rar$DI89.1900\382345D1-56AF-43C7-A216-1491C3BAAE49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214290"/>
            <a:ext cx="4316627" cy="288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4" name="Picture 6" descr="C:\Users\ж\AppData\Local\Temp\Rar$DI90.4580\35A5F2BF-F561-4D6D-BB2A-120F00E94087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3286124"/>
            <a:ext cx="2430000" cy="3240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4098" name="Picture 2" descr="https://sun9-70.userapi.com/c857320/v857320120/13e9b/xudmuKBDOrU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9" b="2506"/>
          <a:stretch/>
        </p:blipFill>
        <p:spPr bwMode="auto">
          <a:xfrm>
            <a:off x="179512" y="111240"/>
            <a:ext cx="3914667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13.userapi.com/c858236/v858236120/b6dcf/z8_xkfpB0zg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r="3954"/>
          <a:stretch/>
        </p:blipFill>
        <p:spPr bwMode="auto">
          <a:xfrm>
            <a:off x="96725" y="3258000"/>
            <a:ext cx="2963107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419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995120" cy="144016"/>
          </a:xfrm>
        </p:spPr>
        <p:txBody>
          <a:bodyPr>
            <a:normAutofit fontScale="90000"/>
          </a:bodyPr>
          <a:lstStyle/>
          <a:p>
            <a:endParaRPr lang="ru-RU" b="1" dirty="0">
              <a:latin typeface="Monotype Corsiva" pitchFamily="66" charset="0"/>
            </a:endParaRPr>
          </a:p>
        </p:txBody>
      </p:sp>
      <p:pic>
        <p:nvPicPr>
          <p:cNvPr id="6147" name="Picture 3" descr="C:\Users\ж\AppData\Local\Temp\Rar$DI97.8891\FE174B55-6FAD-4BF6-96C2-0398A214242F.png"/>
          <p:cNvPicPr>
            <a:picLocks noChangeAspect="1" noChangeArrowheads="1"/>
          </p:cNvPicPr>
          <p:nvPr/>
        </p:nvPicPr>
        <p:blipFill rotWithShape="1">
          <a:blip r:embed="rId3" cstate="print"/>
          <a:srcRect r="3974" b="4042"/>
          <a:stretch/>
        </p:blipFill>
        <p:spPr bwMode="auto">
          <a:xfrm>
            <a:off x="107504" y="1178685"/>
            <a:ext cx="1908212" cy="2763578"/>
          </a:xfrm>
          <a:prstGeom prst="rect">
            <a:avLst/>
          </a:prstGeom>
          <a:noFill/>
        </p:spPr>
      </p:pic>
      <p:pic>
        <p:nvPicPr>
          <p:cNvPr id="6150" name="Picture 6" descr="C:\Users\ж\AppData\Local\Temp\Rar$DI98.0691\7D326F7E-85F6-4586-87AC-74CDF906386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137410"/>
            <a:ext cx="1745606" cy="246464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/>
          <a:srcRect l="2480" t="2481" r="4234" b="2483"/>
          <a:stretch/>
        </p:blipFill>
        <p:spPr bwMode="auto">
          <a:xfrm>
            <a:off x="7092280" y="1203837"/>
            <a:ext cx="1953490" cy="273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6" cstate="print"/>
          <a:srcRect r="4108"/>
          <a:stretch/>
        </p:blipFill>
        <p:spPr bwMode="auto">
          <a:xfrm rot="5400000">
            <a:off x="2631868" y="742713"/>
            <a:ext cx="2008056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7" cstate="print"/>
          <a:srcRect r="3408"/>
          <a:stretch/>
        </p:blipFill>
        <p:spPr bwMode="auto">
          <a:xfrm>
            <a:off x="5220072" y="1178685"/>
            <a:ext cx="1770098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24250" y="-7705725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24250" y="-7705725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3524250" y="-7705725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 rotWithShape="1">
          <a:blip r:embed="rId8" cstate="print"/>
          <a:srcRect r="4359"/>
          <a:stretch/>
        </p:blipFill>
        <p:spPr bwMode="auto">
          <a:xfrm>
            <a:off x="8151848" y="3989909"/>
            <a:ext cx="959569" cy="137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260648"/>
            <a:ext cx="8424936" cy="86409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…</a:t>
            </a:r>
            <a:r>
              <a:rPr lang="ru-RU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Но меж тем мудра, умна ты…</a:t>
            </a:r>
            <a:br>
              <a:rPr lang="ru-RU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и в учебе и в делах…</a:t>
            </a:r>
            <a:endParaRPr lang="ru-RU" sz="32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s://sun9-30.userapi.com/c858236/v858236120/b6df7/oOQpjB0aem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641" y="3534947"/>
            <a:ext cx="2592288" cy="322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1.userapi.com/c858432/v858432120/a9f3e/wVW7o5oNLyA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" r="18238" b="3748"/>
          <a:stretch/>
        </p:blipFill>
        <p:spPr bwMode="auto">
          <a:xfrm>
            <a:off x="4735829" y="3939737"/>
            <a:ext cx="3357664" cy="273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2480" t="2481" r="4234" b="2483"/>
          <a:stretch/>
        </p:blipFill>
        <p:spPr bwMode="auto">
          <a:xfrm>
            <a:off x="8143259" y="5395868"/>
            <a:ext cx="976745" cy="136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352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b="1" dirty="0">
              <a:latin typeface="Monotype Corsiva" pitchFamily="66" charset="0"/>
            </a:endParaRPr>
          </a:p>
        </p:txBody>
      </p:sp>
      <p:pic>
        <p:nvPicPr>
          <p:cNvPr id="2051" name="Picture 3" descr="C:\Users\ж\AppData\Local\Temp\Rar$DI21.762\D5E87AA7-56B1-450C-ADF0-3D0677A1C45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2880000" cy="2880000"/>
          </a:xfrm>
          <a:prstGeom prst="rect">
            <a:avLst/>
          </a:prstGeom>
          <a:noFill/>
        </p:spPr>
      </p:pic>
      <p:pic>
        <p:nvPicPr>
          <p:cNvPr id="2052" name="Picture 4" descr="C:\Users\ж\AppData\Local\Temp\Rar$DI23.218\4185BBDF-8691-4529-80A1-FF6F5D5FA63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500174"/>
            <a:ext cx="2880000" cy="2880000"/>
          </a:xfrm>
          <a:prstGeom prst="rect">
            <a:avLst/>
          </a:prstGeom>
          <a:noFill/>
        </p:spPr>
      </p:pic>
      <p:pic>
        <p:nvPicPr>
          <p:cNvPr id="2053" name="Picture 5" descr="C:\Users\ж\AppData\Local\Temp\Rar$DI27.016\BA4B3859-9260-4D76-8C09-21AFB932727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380000">
            <a:off x="1448519" y="3530992"/>
            <a:ext cx="2874000" cy="2880000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260648"/>
            <a:ext cx="8266865" cy="116808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Весела и позитивна…</a:t>
            </a:r>
            <a:b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ru-RU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Креативна и спортивна…</a:t>
            </a:r>
            <a:endParaRPr lang="ru-RU" sz="3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" t="607" r="18495" b="7137"/>
          <a:stretch/>
        </p:blipFill>
        <p:spPr bwMode="auto">
          <a:xfrm>
            <a:off x="6743700" y="1512750"/>
            <a:ext cx="1971772" cy="326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ж\AppData\Local\Temp\Rar$DI32.982\723464EF-1BFD-4D2F-BB10-AFA447C9AF0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40000">
            <a:off x="5279216" y="4102729"/>
            <a:ext cx="3217493" cy="2360155"/>
          </a:xfrm>
          <a:prstGeom prst="rect">
            <a:avLst/>
          </a:prstGeom>
          <a:noFill/>
        </p:spPr>
      </p:pic>
    </p:spTree>
  </p:cSld>
  <p:clrMapOvr>
    <a:masterClrMapping/>
  </p:clrMapOvr>
  <p:transition advTm="408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C:\Users\ж\AppData\Local\Temp\Rar$DI44.193\4AF32868-E8CF-478C-9C0C-BB44330F185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20000">
            <a:off x="6843148" y="3768658"/>
            <a:ext cx="1734820" cy="2600960"/>
          </a:xfrm>
          <a:prstGeom prst="rect">
            <a:avLst/>
          </a:prstGeom>
          <a:noFill/>
        </p:spPr>
      </p:pic>
      <p:pic>
        <p:nvPicPr>
          <p:cNvPr id="4" name="Picture 2" descr="C:\Users\ж\AppData\Local\Temp\Rar$DI38.652\853B51AE-1D96-419F-BEC0-94DD4A7D9DB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">
            <a:off x="207536" y="421826"/>
            <a:ext cx="2880000" cy="2880000"/>
          </a:xfrm>
          <a:prstGeom prst="rect">
            <a:avLst/>
          </a:prstGeom>
          <a:noFill/>
        </p:spPr>
      </p:pic>
      <p:pic>
        <p:nvPicPr>
          <p:cNvPr id="4100" name="Picture 4" descr="C:\Users\ж\AppData\Local\Temp\Rar$DI55.213\7669717C-C597-4099-A7FF-7B5D9AEDABA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">
            <a:off x="6785705" y="489687"/>
            <a:ext cx="1920937" cy="2880000"/>
          </a:xfrm>
          <a:prstGeom prst="rect">
            <a:avLst/>
          </a:prstGeom>
          <a:noFill/>
        </p:spPr>
      </p:pic>
      <p:pic>
        <p:nvPicPr>
          <p:cNvPr id="4101" name="Picture 5" descr="C:\Users\ж\AppData\Local\Temp\Rar$DI62.631\B6951701-A4C4-480A-A47A-32D8CFD422C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0"/>
            <a:ext cx="2826880" cy="2880000"/>
          </a:xfrm>
          <a:prstGeom prst="rect">
            <a:avLst/>
          </a:prstGeom>
          <a:noFill/>
        </p:spPr>
      </p:pic>
      <p:pic>
        <p:nvPicPr>
          <p:cNvPr id="4102" name="Picture 6" descr="C:\Users\ж\AppData\Local\Temp\Rar$DI07.326\BE9E4651-933B-4529-9B62-68DD3F7DB9AE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2" y="3000372"/>
            <a:ext cx="2160000" cy="2880000"/>
          </a:xfrm>
          <a:prstGeom prst="rect">
            <a:avLst/>
          </a:prstGeom>
          <a:noFill/>
        </p:spPr>
      </p:pic>
      <p:pic>
        <p:nvPicPr>
          <p:cNvPr id="1026" name="Picture 2" descr="C:\Users\ж\Desktop\9E2E57EF-2B6F-4858-8B5A-F76E3662584E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73222">
            <a:off x="343235" y="3796871"/>
            <a:ext cx="3501156" cy="2530499"/>
          </a:xfrm>
          <a:prstGeom prst="rect">
            <a:avLst/>
          </a:prstGeom>
          <a:noFill/>
        </p:spPr>
      </p:pic>
      <p:pic>
        <p:nvPicPr>
          <p:cNvPr id="8194" name="Picture 2" descr="https://sun9-39.userapi.com/c858236/v858236120/b6e0b/SuR-Lvldyv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806">
            <a:off x="6722932" y="3639060"/>
            <a:ext cx="2046480" cy="273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103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Picture 14" descr="C:\Users\ж\AppData\Local\Temp\Rar$DI00.532\besplatnye-fony-dlya-presentacii-powerpoint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90" y="0"/>
            <a:ext cx="910842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r="4481" b="2481"/>
          <a:stretch/>
        </p:blipFill>
        <p:spPr bwMode="auto">
          <a:xfrm>
            <a:off x="214282" y="285728"/>
            <a:ext cx="2000264" cy="280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14290"/>
            <a:ext cx="209412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214290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7" cstate="print"/>
          <a:srcRect r="4962"/>
          <a:stretch/>
        </p:blipFill>
        <p:spPr bwMode="auto">
          <a:xfrm>
            <a:off x="7049902" y="214290"/>
            <a:ext cx="1990189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 rotWithShape="1">
          <a:blip r:embed="rId8" cstate="print"/>
          <a:srcRect r="5287" b="2946"/>
          <a:stretch/>
        </p:blipFill>
        <p:spPr bwMode="auto">
          <a:xfrm>
            <a:off x="2214546" y="3429000"/>
            <a:ext cx="1983381" cy="279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 rotWithShape="1">
          <a:blip r:embed="rId9" cstate="print"/>
          <a:srcRect r="8993" b="2195"/>
          <a:stretch/>
        </p:blipFill>
        <p:spPr bwMode="auto">
          <a:xfrm>
            <a:off x="5072066" y="3500439"/>
            <a:ext cx="1900234" cy="280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404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711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b="1" dirty="0">
              <a:latin typeface="Monotype Corsiva" pitchFamily="66" charset="0"/>
            </a:endParaRPr>
          </a:p>
        </p:txBody>
      </p:sp>
      <p:pic>
        <p:nvPicPr>
          <p:cNvPr id="6147" name="Picture 3" descr="C:\Users\ж\AppData\Local\Temp\Rar$DI19.442\17F46C48-6658-4752-818E-E3B21C626349.jpeg"/>
          <p:cNvPicPr>
            <a:picLocks noChangeAspect="1" noChangeArrowheads="1"/>
          </p:cNvPicPr>
          <p:nvPr/>
        </p:nvPicPr>
        <p:blipFill rotWithShape="1">
          <a:blip r:embed="rId3" cstate="print"/>
          <a:srcRect b="8206"/>
          <a:stretch/>
        </p:blipFill>
        <p:spPr bwMode="auto">
          <a:xfrm>
            <a:off x="6754031" y="3965961"/>
            <a:ext cx="2160000" cy="2643661"/>
          </a:xfrm>
          <a:prstGeom prst="rect">
            <a:avLst/>
          </a:prstGeom>
          <a:noFill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8781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5400000">
            <a:off x="540903" y="892909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3723407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3524951" y="892909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2032" y="3723407"/>
            <a:ext cx="2094098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467544" y="188640"/>
            <a:ext cx="8208912" cy="81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 </a:t>
            </a:r>
            <a:r>
              <a:rPr lang="ru-RU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И в искусстве знаешь толк…</a:t>
            </a:r>
            <a:endParaRPr lang="ru-RU" sz="4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https://sun9-12.userapi.com/c858036/v858036120/b414f/u_4GHl2CjE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24532"/>
            <a:ext cx="2667951" cy="266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402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190</Words>
  <Application>Microsoft Office PowerPoint</Application>
  <PresentationFormat>Экран (4:3)</PresentationFormat>
  <Paragraphs>26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Ну а зеркальце, в ответ: «Ты мила, сомнений – нет…»</vt:lpstr>
      <vt:lpstr>Гребнева Екатерина  Красна Девица Авиастроительного района г. Казани   Ученица 9 Г класса МБОУ «Школа № 62»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 в общественной работе  ты успела доказать, что достойна быть примером  для  пришедших в первый класс…</vt:lpstr>
      <vt:lpstr>Презентация PowerPoint</vt:lpstr>
      <vt:lpstr>Но важнее всех на свете- радость быть с родной семье…</vt:lpstr>
      <vt:lpstr>Ведь ты для них, как «Свет в оконце», Всех милее , без прикрас…!!!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 мой зеркальце скажи и всю правду доложи…</dc:title>
  <dc:creator>ж</dc:creator>
  <cp:lastModifiedBy>User</cp:lastModifiedBy>
  <cp:revision>57</cp:revision>
  <dcterms:created xsi:type="dcterms:W3CDTF">2018-10-06T17:15:38Z</dcterms:created>
  <dcterms:modified xsi:type="dcterms:W3CDTF">2019-10-20T15:29:30Z</dcterms:modified>
</cp:coreProperties>
</file>