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71" r:id="rId4"/>
    <p:sldId id="258" r:id="rId5"/>
    <p:sldId id="261" r:id="rId6"/>
    <p:sldId id="262" r:id="rId7"/>
    <p:sldId id="259" r:id="rId8"/>
    <p:sldId id="27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F"/>
    <a:srgbClr val="CC0099"/>
    <a:srgbClr val="F3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D189B-79F6-4EB1-A92C-5A8BE9F0FF6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3BAA-C269-4D70-9BD8-99E0395C0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9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9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4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8FF9-DABC-45ED-BD97-110B8F1C31C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7856" y="4435522"/>
            <a:ext cx="6564573" cy="2224585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chemeClr val="bg1"/>
                </a:solidFill>
              </a:rPr>
              <a:t>             Коновалов Сергей</a:t>
            </a:r>
          </a:p>
          <a:p>
            <a:pPr algn="l"/>
            <a:r>
              <a:rPr lang="ru-RU" sz="3200" b="1" i="1" dirty="0">
                <a:solidFill>
                  <a:schemeClr val="bg1"/>
                </a:solidFill>
              </a:rPr>
              <a:t>	 </a:t>
            </a:r>
            <a:r>
              <a:rPr lang="ru-RU" sz="3200" b="1" i="1" dirty="0" smtClean="0">
                <a:solidFill>
                  <a:schemeClr val="bg1"/>
                </a:solidFill>
              </a:rPr>
              <a:t>    </a:t>
            </a:r>
            <a:r>
              <a:rPr lang="ru-RU" sz="2800" b="1" i="1" dirty="0" smtClean="0">
                <a:solidFill>
                  <a:schemeClr val="bg1"/>
                </a:solidFill>
              </a:rPr>
              <a:t>ученик </a:t>
            </a:r>
            <a:r>
              <a:rPr lang="ru-RU" sz="2800" b="1" i="1" dirty="0">
                <a:solidFill>
                  <a:schemeClr val="bg1"/>
                </a:solidFill>
              </a:rPr>
              <a:t>11а </a:t>
            </a:r>
            <a:r>
              <a:rPr lang="ru-RU" sz="2800" b="1" i="1" dirty="0" smtClean="0">
                <a:solidFill>
                  <a:schemeClr val="bg1"/>
                </a:solidFill>
              </a:rPr>
              <a:t>класса</a:t>
            </a:r>
            <a:endParaRPr lang="ru-RU" sz="2800" b="1" i="1" dirty="0">
              <a:solidFill>
                <a:schemeClr val="bg1"/>
              </a:solidFill>
            </a:endParaRPr>
          </a:p>
          <a:p>
            <a:pPr algn="l"/>
            <a:r>
              <a:rPr lang="ru-RU" sz="2800" b="1" i="1">
                <a:solidFill>
                  <a:schemeClr val="bg1"/>
                </a:solidFill>
              </a:rPr>
              <a:t>	</a:t>
            </a:r>
            <a:r>
              <a:rPr lang="ru-RU" sz="2800" b="1" i="1" smtClean="0">
                <a:solidFill>
                  <a:schemeClr val="bg1"/>
                </a:solidFill>
              </a:rPr>
              <a:t>     МБОУ </a:t>
            </a:r>
            <a:r>
              <a:rPr lang="ru-RU" sz="2800" b="1" i="1" dirty="0">
                <a:solidFill>
                  <a:schemeClr val="bg1"/>
                </a:solidFill>
              </a:rPr>
              <a:t>«Школа №55»</a:t>
            </a: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Московского </a:t>
            </a:r>
            <a:r>
              <a:rPr lang="ru-RU" sz="2800" b="1" i="1" dirty="0">
                <a:solidFill>
                  <a:schemeClr val="bg1"/>
                </a:solidFill>
              </a:rPr>
              <a:t>района г. Казани</a:t>
            </a:r>
          </a:p>
          <a:p>
            <a:endParaRPr lang="en-US" sz="3200" dirty="0">
              <a:solidFill>
                <a:srgbClr val="FBFBFF"/>
              </a:solidFill>
              <a:effectLst>
                <a:glow rad="127000">
                  <a:srgbClr val="CC0099">
                    <a:alpha val="35000"/>
                  </a:srgb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r="24502"/>
          <a:stretch/>
        </p:blipFill>
        <p:spPr>
          <a:xfrm>
            <a:off x="3227696" y="62122"/>
            <a:ext cx="2729552" cy="426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6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4581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Люблю все изучать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                   чтобы опыт получать</a:t>
            </a:r>
            <a:br>
              <a:rPr lang="ru-RU" b="1" i="1" dirty="0" smtClean="0">
                <a:solidFill>
                  <a:schemeClr val="bg1"/>
                </a:solidFill>
              </a:rPr>
            </a:b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1" y="3166281"/>
            <a:ext cx="4083381" cy="306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5" y="1923146"/>
            <a:ext cx="4255707" cy="312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0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0"/>
          <a:stretch/>
        </p:blipFill>
        <p:spPr>
          <a:xfrm rot="21383329">
            <a:off x="2377191" y="2291051"/>
            <a:ext cx="3674413" cy="235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r="10827"/>
          <a:stretch/>
        </p:blipFill>
        <p:spPr>
          <a:xfrm rot="21354380">
            <a:off x="604377" y="4015437"/>
            <a:ext cx="2577305" cy="296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79" y="382335"/>
            <a:ext cx="2488687" cy="304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7407" r="15343" b="3704"/>
          <a:stretch/>
        </p:blipFill>
        <p:spPr>
          <a:xfrm rot="189179">
            <a:off x="5772586" y="3341423"/>
            <a:ext cx="2906975" cy="343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30" y="392422"/>
            <a:ext cx="7886700" cy="150710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Поздравляем мы детишек </a:t>
            </a:r>
            <a:r>
              <a:rPr lang="en-US" b="1" i="1" dirty="0" smtClean="0">
                <a:solidFill>
                  <a:schemeClr val="bg1"/>
                </a:solidFill>
              </a:rPr>
              <a:t>:</a:t>
            </a:r>
            <a:r>
              <a:rPr lang="ru-RU" b="1" i="1" dirty="0" smtClean="0">
                <a:solidFill>
                  <a:schemeClr val="bg1"/>
                </a:solidFill>
              </a:rPr>
              <a:t/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              </a:t>
            </a:r>
            <a:r>
              <a:rPr lang="ru-RU" b="1" i="1" dirty="0" smtClean="0">
                <a:solidFill>
                  <a:schemeClr val="bg1"/>
                </a:solidFill>
              </a:rPr>
              <a:t>   </a:t>
            </a:r>
            <a:r>
              <a:rPr lang="ru-RU" b="1" i="1" dirty="0" smtClean="0">
                <a:solidFill>
                  <a:schemeClr val="bg1"/>
                </a:solidFill>
              </a:rPr>
              <a:t>и девчонок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                           </a:t>
            </a:r>
            <a:r>
              <a:rPr lang="ru-RU" b="1" i="1" dirty="0" smtClean="0">
                <a:solidFill>
                  <a:schemeClr val="bg1"/>
                </a:solidFill>
              </a:rPr>
              <a:t>  и </a:t>
            </a:r>
            <a:r>
              <a:rPr lang="ru-RU" b="1" i="1" dirty="0" smtClean="0">
                <a:solidFill>
                  <a:schemeClr val="bg1"/>
                </a:solidFill>
              </a:rPr>
              <a:t>мальчишек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" y="1101166"/>
            <a:ext cx="2362923" cy="282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1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7422"/>
            <a:ext cx="8378872" cy="151326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Семья- это </a:t>
            </a:r>
            <a:r>
              <a:rPr lang="ru-RU" b="1" i="1" dirty="0" smtClean="0">
                <a:solidFill>
                  <a:schemeClr val="bg1"/>
                </a:solidFill>
              </a:rPr>
              <a:t>круто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r>
              <a:rPr lang="ru-RU" b="1" i="1" dirty="0" smtClean="0">
                <a:solidFill>
                  <a:schemeClr val="bg1"/>
                </a:solidFill>
              </a:rPr>
              <a:t> семья- это </a:t>
            </a:r>
            <a:r>
              <a:rPr lang="ru-RU" b="1" i="1" dirty="0" smtClean="0">
                <a:solidFill>
                  <a:schemeClr val="bg1"/>
                </a:solidFill>
              </a:rPr>
              <a:t>класс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r>
              <a:rPr lang="ru-RU" b="1" i="1" dirty="0" smtClean="0">
                <a:solidFill>
                  <a:schemeClr val="bg1"/>
                </a:solidFill>
              </a:rPr>
              <a:t> люблю </a:t>
            </a:r>
            <a:r>
              <a:rPr lang="ru-RU" b="1" i="1" dirty="0" smtClean="0">
                <a:solidFill>
                  <a:schemeClr val="bg1"/>
                </a:solidFill>
              </a:rPr>
              <a:t>я семью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r>
              <a:rPr lang="ru-RU" b="1" i="1" dirty="0" smtClean="0">
                <a:solidFill>
                  <a:schemeClr val="bg1"/>
                </a:solidFill>
              </a:rPr>
              <a:t> как </a:t>
            </a:r>
            <a:r>
              <a:rPr lang="ru-RU" b="1" i="1" dirty="0" smtClean="0">
                <a:solidFill>
                  <a:schemeClr val="bg1"/>
                </a:solidFill>
              </a:rPr>
              <a:t>никто из вас!!!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" y="2538481"/>
            <a:ext cx="5509123" cy="316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"/>
          <a:stretch/>
        </p:blipFill>
        <p:spPr>
          <a:xfrm>
            <a:off x="5658600" y="1501659"/>
            <a:ext cx="3296571" cy="523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7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87804" cy="195499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Я не обязан быть таким, </a:t>
            </a:r>
            <a:r>
              <a:rPr lang="ru-RU" b="1" i="1" dirty="0" smtClean="0">
                <a:solidFill>
                  <a:schemeClr val="bg1"/>
                </a:solidFill>
              </a:rPr>
              <a:t>каким </a:t>
            </a:r>
            <a:r>
              <a:rPr lang="ru-RU" b="1" i="1" dirty="0">
                <a:solidFill>
                  <a:schemeClr val="bg1"/>
                </a:solidFill>
              </a:rPr>
              <a:t>меня хотят видеть окружающие, </a:t>
            </a:r>
            <a:r>
              <a:rPr lang="ru-RU" b="1" i="1" dirty="0" smtClean="0">
                <a:solidFill>
                  <a:schemeClr val="bg1"/>
                </a:solidFill>
              </a:rPr>
              <a:t/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и </a:t>
            </a:r>
            <a:r>
              <a:rPr lang="ru-RU" b="1" i="1" dirty="0">
                <a:solidFill>
                  <a:schemeClr val="bg1"/>
                </a:solidFill>
              </a:rPr>
              <a:t>не боюсь быть таким, </a:t>
            </a:r>
            <a:r>
              <a:rPr lang="ru-RU" b="1" i="1" dirty="0" smtClean="0">
                <a:solidFill>
                  <a:schemeClr val="bg1"/>
                </a:solidFill>
              </a:rPr>
              <a:t>каким </a:t>
            </a:r>
            <a:r>
              <a:rPr lang="ru-RU" b="1" i="1" dirty="0">
                <a:solidFill>
                  <a:schemeClr val="bg1"/>
                </a:solidFill>
              </a:rPr>
              <a:t>хотел бы видеть себя сам.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53" y="2628126"/>
            <a:ext cx="5980683" cy="398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89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41" y="365126"/>
            <a:ext cx="8516203" cy="1325563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Подписывайтесь на мой </a:t>
            </a:r>
            <a:r>
              <a:rPr lang="en-US" b="1" i="1" dirty="0" smtClean="0">
                <a:solidFill>
                  <a:schemeClr val="bg1"/>
                </a:solidFill>
              </a:rPr>
              <a:t>Instagram: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34127" y="5445457"/>
            <a:ext cx="5198938" cy="9007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Kazkir666</a:t>
            </a:r>
            <a:endParaRPr lang="ru-RU" sz="7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12" y="1339025"/>
            <a:ext cx="4039736" cy="40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6" y="163774"/>
            <a:ext cx="7451678" cy="1419366"/>
          </a:xfrm>
        </p:spPr>
        <p:txBody>
          <a:bodyPr>
            <a:normAutofit fontScale="90000"/>
          </a:bodyPr>
          <a:lstStyle/>
          <a:p>
            <a:r>
              <a:rPr lang="ru-RU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</a:t>
            </a:r>
            <a:r>
              <a:rPr lang="en-US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«Старт</a:t>
            </a:r>
            <a:r>
              <a:rPr lang="en-US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бросок</a:t>
            </a:r>
            <a:r>
              <a:rPr lang="en-US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9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победа»</a:t>
            </a:r>
            <a:endParaRPr lang="en-US" sz="49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7" t="-2926" r="925" b="2926"/>
          <a:stretch/>
        </p:blipFill>
        <p:spPr>
          <a:xfrm>
            <a:off x="6605518" y="1014433"/>
            <a:ext cx="2238232" cy="441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773" y="3664425"/>
            <a:ext cx="3493825" cy="262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11" y="2114401"/>
            <a:ext cx="2554588" cy="340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63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5006">
            <a:off x="442879" y="1146662"/>
            <a:ext cx="2962913" cy="3072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11" y="34652"/>
            <a:ext cx="7517019" cy="1176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700">
            <a:off x="4852665" y="1237077"/>
            <a:ext cx="3883587" cy="259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532">
            <a:off x="3268523" y="3754282"/>
            <a:ext cx="2799768" cy="279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34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" y="212768"/>
            <a:ext cx="8598090" cy="13255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этими людьми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             здорово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579">
            <a:off x="161265" y="1657586"/>
            <a:ext cx="3392458" cy="254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792">
            <a:off x="5248085" y="1727099"/>
            <a:ext cx="3646680" cy="273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82" y="4096770"/>
            <a:ext cx="3545162" cy="265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7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5" y="1899938"/>
            <a:ext cx="2771249" cy="284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70" y="4552040"/>
            <a:ext cx="3226624" cy="230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09" y="2259416"/>
            <a:ext cx="3185294" cy="212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99" y="477672"/>
            <a:ext cx="8242395" cy="156949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Я разносторонняя личность…</a:t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упорство  и труд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мне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принесут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3" y="4552040"/>
            <a:ext cx="3772759" cy="212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54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3033"/>
          <a:stretch/>
        </p:blipFill>
        <p:spPr>
          <a:xfrm rot="734343">
            <a:off x="5441833" y="1025291"/>
            <a:ext cx="3433761" cy="290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r="10371"/>
          <a:stretch/>
        </p:blipFill>
        <p:spPr>
          <a:xfrm rot="21228350">
            <a:off x="409526" y="2649050"/>
            <a:ext cx="3376055" cy="293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96864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во мне 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смешной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крутой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занимаюсь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рэп-игрой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721" r="7229"/>
          <a:stretch/>
        </p:blipFill>
        <p:spPr>
          <a:xfrm rot="21091693">
            <a:off x="4116414" y="3830802"/>
            <a:ext cx="3752110" cy="275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18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Увлечений в жизни много…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91822"/>
            <a:ext cx="7886700" cy="50851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531">
            <a:off x="952045" y="1563700"/>
            <a:ext cx="1693362" cy="234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078">
            <a:off x="6684302" y="4305005"/>
            <a:ext cx="2036017" cy="146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801">
            <a:off x="7050033" y="1730092"/>
            <a:ext cx="1630267" cy="226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4" y="4088193"/>
            <a:ext cx="1546829" cy="214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88" y="1390197"/>
            <a:ext cx="1785142" cy="247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6033" r="4013" b="13122"/>
          <a:stretch/>
        </p:blipFill>
        <p:spPr>
          <a:xfrm>
            <a:off x="5155515" y="1295283"/>
            <a:ext cx="1762961" cy="241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73" y="3951731"/>
            <a:ext cx="1764249" cy="244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8" y="3951731"/>
            <a:ext cx="1737717" cy="241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8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Пробую себя в разных ролях</a:t>
            </a:r>
            <a:endParaRPr lang="ru-RU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93">
            <a:off x="2529450" y="2804135"/>
            <a:ext cx="4085100" cy="30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t="33831" r="35597"/>
          <a:stretch/>
        </p:blipFill>
        <p:spPr>
          <a:xfrm rot="21367394">
            <a:off x="6638075" y="1289232"/>
            <a:ext cx="2118797" cy="35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4" t="7363" r="8806"/>
          <a:stretch/>
        </p:blipFill>
        <p:spPr>
          <a:xfrm rot="21086253">
            <a:off x="387128" y="1579679"/>
            <a:ext cx="2185995" cy="292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7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53489"/>
            <a:ext cx="9144000" cy="2637382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               Изучу я языки</a:t>
            </a:r>
            <a:r>
              <a:rPr lang="en-US" b="1" i="1" dirty="0" smtClean="0">
                <a:solidFill>
                  <a:schemeClr val="bg1"/>
                </a:solidFill>
              </a:rPr>
              <a:t>,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                           облечу я пол страны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198">
            <a:off x="283271" y="1611040"/>
            <a:ext cx="2781194" cy="370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37" y="1972053"/>
            <a:ext cx="3008478" cy="401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2">
            <a:off x="6354699" y="2128256"/>
            <a:ext cx="2619518" cy="349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65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79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Мой девиз: «Старт, бросок, победа»</vt:lpstr>
      <vt:lpstr>Презентация PowerPoint</vt:lpstr>
      <vt:lpstr>Быть с этими людьми,                     здорово!</vt:lpstr>
      <vt:lpstr>      Я разносторонняя личность… Мое упорство  и труд,                        мне медали принесут</vt:lpstr>
      <vt:lpstr>Музыка во мне …  я смешной, я крутой,       занимаюсь рэп-игрой</vt:lpstr>
      <vt:lpstr>Увлечений в жизни много…</vt:lpstr>
      <vt:lpstr>Пробую себя в разных ролях</vt:lpstr>
      <vt:lpstr>               Изучу я языки,                              облечу я пол страны</vt:lpstr>
      <vt:lpstr> Люблю все изучать,                    чтобы опыт получать </vt:lpstr>
      <vt:lpstr>Поздравляем мы детишек :                  и девчонок,                               и мальчишек</vt:lpstr>
      <vt:lpstr>Семья- это круто, семья- это класс, люблю я семью, как никто из вас!!!</vt:lpstr>
      <vt:lpstr>Я не обязан быть таким, каким меня хотят видеть окружающие,  и не боюсь быть таким, каким хотел бы видеть себя сам.</vt:lpstr>
      <vt:lpstr>Подписывайтесь на мой Instagram: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 4</cp:lastModifiedBy>
  <cp:revision>24</cp:revision>
  <dcterms:created xsi:type="dcterms:W3CDTF">2019-08-22T12:35:04Z</dcterms:created>
  <dcterms:modified xsi:type="dcterms:W3CDTF">2019-11-01T13:57:54Z</dcterms:modified>
</cp:coreProperties>
</file>