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7" r:id="rId4"/>
    <p:sldId id="263" r:id="rId5"/>
    <p:sldId id="258" r:id="rId6"/>
    <p:sldId id="274" r:id="rId7"/>
    <p:sldId id="259" r:id="rId8"/>
    <p:sldId id="264" r:id="rId9"/>
    <p:sldId id="260" r:id="rId10"/>
    <p:sldId id="266" r:id="rId11"/>
    <p:sldId id="261" r:id="rId12"/>
    <p:sldId id="265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280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F27719-A24B-4E98-A692-2ED6FC11341F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F82B5F-6EFF-409B-9C99-5DDBA3E05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20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5AA199-FBD6-4E45-9F48-58C5320A2BEC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27443F2-9B03-4279-9883-53207EF2C02E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18D016-7740-4948-9F91-2C9AA35C5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1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92FE-B929-433D-8320-716E825DC091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2B01-1BA7-4C4A-8E85-F2E02D9A6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5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0579-7104-41BE-8097-A512B323247C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740F-7B13-4C5B-BC90-0ED7A8FD6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7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CBBA-60EC-4C87-91DC-75AEA4DC16B3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BF8F-BDFC-42E4-82B6-AE48022E8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1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4EE91-32F2-4ACE-A7C0-6E87C95882E8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053F6-770A-4FB5-A7DA-4C48A255C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65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71DC-4627-4A7C-A2E9-B7E120494BA1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559D-4631-4FF7-BA41-C87A1606E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5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D7977-FFF5-408D-AD7D-660A5FD5A03F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4055485-97DA-4C98-834F-77A6999BC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3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5E9E-07CF-4B7F-B2DE-64C490DFD162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514E-60CB-4FA7-BF04-DCB3D5D9E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0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6B18-A4BC-4716-89B7-54370A72FCE3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5B48-5DB1-4DB6-BE11-8C700B524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0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91838BE-38EC-4397-81CA-839F7CE523A4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35A36E3-778E-41E4-BD93-E66765765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96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7ECA702-CA7A-4DEF-A08B-4812C5E51FEC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015E87E0-E12F-45E5-B2E7-4A7DB894B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79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A43FE-38D9-4B16-AAB3-8CAB57800752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C01DB-8134-41F9-B36D-2A43A30AE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Городской конкурс «Добрый молодец»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05" y="116632"/>
            <a:ext cx="8928992" cy="13990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Также я обучаюсь в модельном агентстве и принимаю  активное участие в показах мод.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366780" cy="50769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34" y="1628800"/>
            <a:ext cx="3384376" cy="50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/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Мои усилия принесли мне успех!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2774372" cy="3922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56795"/>
            <a:ext cx="2749390" cy="38868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1479"/>
            <a:ext cx="2948544" cy="392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75" y="116633"/>
            <a:ext cx="2825919" cy="399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4" y="116633"/>
            <a:ext cx="2422750" cy="322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97797"/>
            <a:ext cx="2448272" cy="3264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95" y="116633"/>
            <a:ext cx="2867095" cy="4053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276334" y="4306207"/>
            <a:ext cx="3474481" cy="245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2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760" y="3356992"/>
            <a:ext cx="9036496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Мой девиз: </a:t>
            </a:r>
            <a:br>
              <a:rPr lang="ru-RU" sz="4800" b="1" dirty="0"/>
            </a:br>
            <a:r>
              <a:rPr lang="ru-RU" sz="4800" b="1" dirty="0"/>
              <a:t>«Победит не тот, кто сильнее</a:t>
            </a:r>
            <a:r>
              <a:rPr lang="ru-RU" sz="4800" b="1" dirty="0" smtClean="0"/>
              <a:t>,</a:t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ru-RU" sz="4800" b="1" dirty="0"/>
              <a:t>а тот, кто готов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идти </a:t>
            </a:r>
            <a:r>
              <a:rPr lang="ru-RU" sz="4800" b="1" dirty="0"/>
              <a:t>до конца». </a:t>
            </a:r>
            <a:br>
              <a:rPr lang="ru-RU" sz="4800" b="1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1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3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1642194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Здравствуйте! </a:t>
            </a:r>
            <a:b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Я Ростислав Синельников!</a:t>
            </a:r>
            <a:b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624736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857276"/>
            <a:ext cx="6419056" cy="13990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Я ученик </a:t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11 «А» класса</a:t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МБОУ «Гимназия </a:t>
            </a:r>
            <a:r>
              <a:rPr lang="ru-RU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№</a:t>
            </a: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21»!</a:t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Приволжского района </a:t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г. Казани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45024"/>
            <a:ext cx="4975771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40704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399032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гимназии </a:t>
            </a:r>
            <a:r>
              <a:rPr lang="ru-RU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проходят самые интересные, наполненные смыслом события, которые, я уверен, так или иначе влияют на моё будущее. Ведь </a:t>
            </a: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недаром </a:t>
            </a:r>
            <a:r>
              <a:rPr lang="ru-RU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говорят, что будущее совершается сегодня!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4910" r="2239"/>
          <a:stretch/>
        </p:blipFill>
        <p:spPr>
          <a:xfrm>
            <a:off x="4558352" y="3231771"/>
            <a:ext cx="4406136" cy="3482213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r="13193" b="9111"/>
          <a:stretch/>
        </p:blipFill>
        <p:spPr>
          <a:xfrm>
            <a:off x="251520" y="2348880"/>
            <a:ext cx="4104456" cy="30243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9120742" cy="1642194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 свободное от учёбы  время я занимаюсь вокалом 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 вокальной студии 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«Аллегро»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r="5538"/>
          <a:stretch/>
        </p:blipFill>
        <p:spPr>
          <a:xfrm>
            <a:off x="251520" y="2708920"/>
            <a:ext cx="4824536" cy="3736529"/>
          </a:xfrm>
        </p:spPr>
      </p:pic>
      <p:pic>
        <p:nvPicPr>
          <p:cNvPr id="6" name="Picture 2" descr="C:\Users\Komp-19\Downloads\IMG_2564-16-10-17-10-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" t="279" r="9491" b="-279"/>
          <a:stretch/>
        </p:blipFill>
        <p:spPr bwMode="auto">
          <a:xfrm rot="5400000">
            <a:off x="4973296" y="2059268"/>
            <a:ext cx="4264074" cy="37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Наш вокальный коллектив «Аллегро», в котором я занимаюсь с 2016 года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228992" cy="48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Чтобы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выразить свои эмоции,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я танцую!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" y="2204864"/>
            <a:ext cx="4393373" cy="329503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230621" cy="3172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Я увлечён общественной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работой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гимназии и за её пределами.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Я состою в общественной организации старшеклассников «Лидер»</a:t>
            </a:r>
          </a:p>
        </p:txBody>
      </p:sp>
      <p:pic>
        <p:nvPicPr>
          <p:cNvPr id="4" name="Picture 2" descr="C:\Users\Komp-19\Downloads\z_168401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232248" cy="22140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mp-19\Downloads\IMG-20170927-WA0014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5615919" cy="421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1399032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Я участвую в разных конкурсах! Не только в гимназии, но и за ее пределами.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Объект 4" descr="C:\Users\Komp-19\AppData\Local\Microsoft\Windows\Temporary Internet Files\Content.Word\IMG-20170118-WA00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7" y="2132856"/>
            <a:ext cx="4951947" cy="381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743325" cy="280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462</TotalTime>
  <Words>134</Words>
  <Application>Microsoft Office PowerPoint</Application>
  <PresentationFormat>Экран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Городской конкурс «Добрый молодец»</vt:lpstr>
      <vt:lpstr>Здравствуйте!  Я Ростислав Синельников! </vt:lpstr>
      <vt:lpstr>Я ученик  11 «А» класса МБОУ «Гимназия №21»! Приволжского района  г. Казани</vt:lpstr>
      <vt:lpstr>В гимназии проходят самые интересные, наполненные смыслом события, которые, я уверен, так или иначе влияют на моё будущее. Ведь недаром говорят, что будущее совершается сегодня!</vt:lpstr>
      <vt:lpstr>В свободное от учёбы  время я занимаюсь вокалом  в вокальной студии  «Аллегро»</vt:lpstr>
      <vt:lpstr>    Наш вокальный коллектив «Аллегро», в котором я занимаюсь с 2016 года</vt:lpstr>
      <vt:lpstr>Чтобы выразить свои эмоции,  я танцую!</vt:lpstr>
      <vt:lpstr>Презентация PowerPoint</vt:lpstr>
      <vt:lpstr>Я участвую в разных конкурсах! Не только в гимназии, но и за ее пределами.</vt:lpstr>
      <vt:lpstr>Также я обучаюсь в модельном агентстве и принимаю  активное участие в показах мод.</vt:lpstr>
      <vt:lpstr>Мои усилия принесли мне успех!</vt:lpstr>
      <vt:lpstr>Презентация PowerPoint</vt:lpstr>
      <vt:lpstr>Мой девиз:  «Победит не тот, кто сильнее,  а тот, кто готов  идти до конца».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Wernard</dc:creator>
  <cp:lastModifiedBy>Komp-19</cp:lastModifiedBy>
  <cp:revision>26</cp:revision>
  <dcterms:created xsi:type="dcterms:W3CDTF">2015-10-16T10:49:05Z</dcterms:created>
  <dcterms:modified xsi:type="dcterms:W3CDTF">2019-10-18T11:28:54Z</dcterms:modified>
</cp:coreProperties>
</file>