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80" r:id="rId5"/>
    <p:sldId id="278" r:id="rId6"/>
    <p:sldId id="269" r:id="rId7"/>
    <p:sldId id="276" r:id="rId8"/>
    <p:sldId id="271" r:id="rId9"/>
    <p:sldId id="272" r:id="rId10"/>
    <p:sldId id="274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268760"/>
            <a:ext cx="4781872" cy="2868168"/>
          </a:xfrm>
        </p:spPr>
        <p:txBody>
          <a:bodyPr/>
          <a:lstStyle/>
          <a:p>
            <a:pPr algn="ctr"/>
            <a:r>
              <a:rPr lang="ru-RU" sz="4000" dirty="0"/>
              <a:t>Районный этап городского конкурса </a:t>
            </a:r>
            <a:br>
              <a:rPr lang="ru-RU" sz="4000" dirty="0"/>
            </a:br>
            <a:r>
              <a:rPr lang="ru-RU" sz="4000" dirty="0"/>
              <a:t>«Красна </a:t>
            </a:r>
            <a:r>
              <a:rPr lang="ru-RU" sz="4000" dirty="0" smtClean="0"/>
              <a:t>девица»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5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271" y="2496964"/>
            <a:ext cx="4392488" cy="2057400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/>
              <a:t>Я ученица 10 «А» класса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МБОУ «</a:t>
            </a:r>
            <a:r>
              <a:rPr lang="ru-RU" sz="2400" cap="none" dirty="0" smtClean="0"/>
              <a:t>Гимназии №21»</a:t>
            </a:r>
            <a:br>
              <a:rPr lang="ru-RU" sz="2400" cap="none" dirty="0" smtClean="0"/>
            </a:br>
            <a:r>
              <a:rPr lang="ru-RU" sz="2400" cap="none" dirty="0" smtClean="0"/>
              <a:t>Приволжского района </a:t>
            </a:r>
            <a:br>
              <a:rPr lang="ru-RU" sz="2400" cap="none" dirty="0" smtClean="0"/>
            </a:br>
            <a:r>
              <a:rPr lang="ru-RU" sz="2400" cap="none" dirty="0" smtClean="0"/>
              <a:t>г. Казани</a:t>
            </a:r>
            <a:endParaRPr lang="ru-RU" sz="2400" cap="none" dirty="0"/>
          </a:p>
        </p:txBody>
      </p:sp>
      <p:pic>
        <p:nvPicPr>
          <p:cNvPr id="7" name="Picture 2" descr="C:\Users\Komp-19\AppData\Local\Temp\Rar$DIa0.407\IMG_2068 сем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536" y="1484785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788024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Здравствуйте!</a:t>
            </a:r>
            <a:b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</a:br>
            <a: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/>
            </a:r>
            <a:b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</a:br>
            <a: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Меня зовут </a:t>
            </a:r>
            <a:b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</a:br>
            <a:r>
              <a:rPr lang="ru-RU" sz="3600" b="1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С</a:t>
            </a:r>
            <a: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офья </a:t>
            </a:r>
            <a:r>
              <a:rPr lang="ru-RU" sz="3600" b="1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И</a:t>
            </a:r>
            <a:r>
              <a:rPr lang="ru-RU" sz="3600" b="1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льина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5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429000"/>
            <a:ext cx="3953272" cy="2868168"/>
          </a:xfrm>
        </p:spPr>
        <p:txBody>
          <a:bodyPr/>
          <a:lstStyle/>
          <a:p>
            <a:r>
              <a:rPr lang="ru-RU" sz="2800" dirty="0"/>
              <a:t>Жизнь в гимназии очень разнообразна. </a:t>
            </a:r>
            <a:br>
              <a:rPr lang="ru-RU" sz="2800" dirty="0"/>
            </a:br>
            <a:r>
              <a:rPr lang="ru-RU" sz="2800" dirty="0"/>
              <a:t>Как творческая личность,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мне нравится  принимать </a:t>
            </a:r>
            <a:r>
              <a:rPr lang="ru-RU" sz="2800" dirty="0"/>
              <a:t>участие в </a:t>
            </a:r>
            <a:r>
              <a:rPr lang="ru-RU" sz="2800" dirty="0" smtClean="0"/>
              <a:t> различных мероприятиях </a:t>
            </a:r>
            <a:br>
              <a:rPr lang="ru-RU" sz="2800" dirty="0" smtClean="0"/>
            </a:br>
            <a:r>
              <a:rPr lang="ru-RU" sz="2800" dirty="0" smtClean="0"/>
              <a:t>и конкурсах, как школьных, так и городских, республиканских</a:t>
            </a:r>
            <a:endParaRPr lang="ru-RU" sz="2800" dirty="0"/>
          </a:p>
        </p:txBody>
      </p:sp>
      <p:pic>
        <p:nvPicPr>
          <p:cNvPr id="6146" name="Picture 2" descr="C:\Users\Komp-19\AppData\Local\Temp\Rar$DIa0.261\MXKU88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4" y="620688"/>
            <a:ext cx="439248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2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001000" cy="1152128"/>
          </a:xfrm>
        </p:spPr>
        <p:txBody>
          <a:bodyPr/>
          <a:lstStyle/>
          <a:p>
            <a:r>
              <a:rPr lang="ru-RU" sz="2400" cap="none" dirty="0" smtClean="0"/>
              <a:t>Я состою </a:t>
            </a:r>
            <a:br>
              <a:rPr lang="ru-RU" sz="2400" cap="none" dirty="0" smtClean="0"/>
            </a:br>
            <a:r>
              <a:rPr lang="ru-RU" sz="2400" cap="none" dirty="0" smtClean="0"/>
              <a:t>в общественной организации </a:t>
            </a:r>
            <a:br>
              <a:rPr lang="ru-RU" sz="2400" cap="none" dirty="0" smtClean="0"/>
            </a:br>
            <a:r>
              <a:rPr lang="ru-RU" sz="2400" cap="none" dirty="0" smtClean="0"/>
              <a:t>старшеклассников   «Лидер»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sz="24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П</a:t>
            </a:r>
            <a:r>
              <a:rPr lang="ru-RU" sz="2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риволжского района г. Казани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omp-19\Downloads\z_168401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232248" cy="22140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omp-19\Downloads\IMG-20170927-WA001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3070"/>
            <a:ext cx="5615919" cy="421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3140968"/>
            <a:ext cx="5133105" cy="908672"/>
          </a:xfrm>
        </p:spPr>
        <p:txBody>
          <a:bodyPr/>
          <a:lstStyle/>
          <a:p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/>
              <a:t/>
            </a:r>
            <a:br>
              <a:rPr lang="ru-RU" sz="2000" cap="none" dirty="0"/>
            </a:br>
            <a:r>
              <a:rPr lang="ru-RU" sz="2400" cap="none" dirty="0" smtClean="0"/>
              <a:t>В 2017 году я закончила </a:t>
            </a:r>
            <a:br>
              <a:rPr lang="ru-RU" sz="2400" cap="none" dirty="0" smtClean="0"/>
            </a:br>
            <a:r>
              <a:rPr lang="ru-RU" sz="2400" cap="none" dirty="0" smtClean="0"/>
              <a:t>Детскую Школу </a:t>
            </a:r>
            <a:r>
              <a:rPr lang="ru-RU" sz="2400" cap="none" dirty="0"/>
              <a:t>И</a:t>
            </a:r>
            <a:r>
              <a:rPr lang="ru-RU" sz="2400" cap="none" dirty="0" smtClean="0"/>
              <a:t>скусств №20 </a:t>
            </a:r>
            <a:br>
              <a:rPr lang="ru-RU" sz="2400" cap="none" dirty="0" smtClean="0"/>
            </a:br>
            <a:r>
              <a:rPr lang="ru-RU" sz="2400" cap="none" dirty="0" smtClean="0"/>
              <a:t>г. Казани.</a:t>
            </a:r>
            <a:br>
              <a:rPr lang="ru-RU" sz="2400" cap="none" dirty="0" smtClean="0"/>
            </a:br>
            <a:r>
              <a:rPr lang="ru-RU" sz="2400" cap="none" dirty="0" smtClean="0"/>
              <a:t>А сейчас готовлюсь к поступлению </a:t>
            </a:r>
            <a:br>
              <a:rPr lang="ru-RU" sz="2400" cap="none" dirty="0" smtClean="0"/>
            </a:br>
            <a:r>
              <a:rPr lang="ru-RU" sz="2400" cap="none" dirty="0" smtClean="0"/>
              <a:t>в </a:t>
            </a:r>
            <a:r>
              <a:rPr lang="ru-RU" sz="2400" cap="none" dirty="0"/>
              <a:t>К</a:t>
            </a:r>
            <a:r>
              <a:rPr lang="ru-RU" sz="2400" cap="none" dirty="0" smtClean="0"/>
              <a:t>азанский музыкальный </a:t>
            </a:r>
            <a:r>
              <a:rPr lang="ru-RU" sz="2400" cap="none" dirty="0"/>
              <a:t>к</a:t>
            </a:r>
            <a:r>
              <a:rPr lang="ru-RU" sz="2400" cap="none" dirty="0" smtClean="0"/>
              <a:t>олледж им. И.В. </a:t>
            </a:r>
            <a:r>
              <a:rPr lang="ru-RU" sz="2400" cap="none" dirty="0" err="1" smtClean="0"/>
              <a:t>Аухадеева</a:t>
            </a:r>
            <a:r>
              <a:rPr lang="ru-RU" sz="2400" cap="none" dirty="0" smtClean="0"/>
              <a:t>, </a:t>
            </a:r>
            <a:br>
              <a:rPr lang="ru-RU" sz="2400" cap="none" dirty="0" smtClean="0"/>
            </a:br>
            <a:r>
              <a:rPr lang="ru-RU" sz="2400" cap="none" dirty="0" smtClean="0"/>
              <a:t>на отделение академический вокал.</a:t>
            </a:r>
            <a:endParaRPr lang="ru-RU" sz="2400" cap="none" dirty="0"/>
          </a:p>
        </p:txBody>
      </p:sp>
      <p:pic>
        <p:nvPicPr>
          <p:cNvPr id="5122" name="Picture 2" descr="C:\Users\Komp-19\AppData\Local\Temp\Rar$DIa0.781\XPMX33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" y="620688"/>
            <a:ext cx="3988595" cy="531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04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2536" y="404664"/>
            <a:ext cx="5105400" cy="1340720"/>
          </a:xfrm>
        </p:spPr>
        <p:txBody>
          <a:bodyPr/>
          <a:lstStyle/>
          <a:p>
            <a:r>
              <a:rPr lang="ru-RU" sz="3600" dirty="0" smtClean="0"/>
              <a:t>МОИ ДОСТИЖЕНИЯ и награды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omp-19\Downloads\IMG-20191016-WA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560"/>
            <a:ext cx="2335080" cy="311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Komp-19\Downloads\IMG-20191016-WA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18" y="2780928"/>
            <a:ext cx="2412268" cy="321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Komp-19\Downloads\IMG-20191016-WA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9" y="2070364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Komp-19\Downloads\IMG-20191016-WA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2" y="3597407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70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80928"/>
            <a:ext cx="3429000" cy="2057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>Одна из Последних моих наград – </a:t>
            </a:r>
            <a:br>
              <a:rPr lang="ru-RU" sz="2700" dirty="0" smtClean="0"/>
            </a:br>
            <a:r>
              <a:rPr lang="ru-RU" sz="2700" dirty="0" smtClean="0"/>
              <a:t>2 место </a:t>
            </a:r>
            <a:br>
              <a:rPr lang="ru-RU" sz="2700" dirty="0" smtClean="0"/>
            </a:br>
            <a:r>
              <a:rPr lang="ru-RU" sz="2700" dirty="0" smtClean="0"/>
              <a:t>в номинации </a:t>
            </a:r>
            <a:br>
              <a:rPr lang="ru-RU" sz="2700" dirty="0" smtClean="0"/>
            </a:br>
            <a:r>
              <a:rPr lang="ru-RU" sz="2700" dirty="0" smtClean="0"/>
              <a:t>«ВОКАЛ-соло» </a:t>
            </a:r>
            <a:br>
              <a:rPr lang="ru-RU" sz="2700" dirty="0" smtClean="0"/>
            </a:br>
            <a:r>
              <a:rPr lang="ru-RU" sz="2700" dirty="0" smtClean="0"/>
              <a:t>Фестиваля </a:t>
            </a:r>
            <a:r>
              <a:rPr lang="ru-RU" sz="2700" dirty="0"/>
              <a:t>эстрадного искусства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 smtClean="0"/>
              <a:t>созвездие- </a:t>
            </a:r>
            <a:r>
              <a:rPr lang="ru-RU" sz="3600" dirty="0" err="1"/>
              <a:t>йолдызлык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700" dirty="0" smtClean="0"/>
              <a:t>2019 г.</a:t>
            </a:r>
            <a:endParaRPr lang="ru-RU" sz="2700" dirty="0"/>
          </a:p>
        </p:txBody>
      </p:sp>
      <p:pic>
        <p:nvPicPr>
          <p:cNvPr id="5" name="Picture 2" descr="C:\Users\Komp-19\AppData\Local\Temp\Rar$DIa0.899\UYCR2540 девять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6612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17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5105400" cy="1788048"/>
          </a:xfrm>
        </p:spPr>
        <p:txBody>
          <a:bodyPr/>
          <a:lstStyle/>
          <a:p>
            <a:r>
              <a:rPr lang="ru-RU" sz="2800" dirty="0" smtClean="0"/>
              <a:t>Все мои достижения  это результат поддержки моих родителей </a:t>
            </a:r>
            <a:br>
              <a:rPr lang="ru-RU" sz="2800" dirty="0" smtClean="0"/>
            </a:br>
            <a:r>
              <a:rPr lang="ru-RU" sz="2800" dirty="0" smtClean="0"/>
              <a:t>и помощи друзей 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Komp-19\AppData\Local\Temp\Rar$DIa0.024\OFAO9073 девя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8275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C:\Users\Komp-19\Downloads\EVSP3488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/>
          <a:stretch/>
        </p:blipFill>
        <p:spPr bwMode="auto">
          <a:xfrm>
            <a:off x="467544" y="1268760"/>
            <a:ext cx="373360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9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девиз: «Улыбайся жизни и жизнь  улыбнется тебе»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7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366</TotalTime>
  <Words>51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Районный этап городского конкурса  «Красна девица»</vt:lpstr>
      <vt:lpstr>Я ученица 10 «А» класса МБОУ «Гимназии №21» Приволжского района  г. Казани</vt:lpstr>
      <vt:lpstr>Жизнь в гимназии очень разнообразна.  Как творческая личность,  мне нравится  принимать участие в  различных мероприятиях  и конкурсах, как школьных, так и городских, республиканских</vt:lpstr>
      <vt:lpstr>Я состою  в общественной организации  старшеклассников   «Лидер» Приволжского района г. Казани</vt:lpstr>
      <vt:lpstr>  В 2017 году я закончила  Детскую Школу Искусств №20  г. Казани. А сейчас готовлюсь к поступлению  в Казанский музыкальный колледж им. И.В. Аухадеева,  на отделение академический вокал.</vt:lpstr>
      <vt:lpstr>МОИ ДОСТИЖЕНИЯ и награды</vt:lpstr>
      <vt:lpstr>Одна из Последних моих наград –  2 место  в номинации  «ВОКАЛ-соло»  Фестиваля эстрадного искусства созвездие- йолдызлык 2019 г.</vt:lpstr>
      <vt:lpstr>Все мои достижения  это результат поддержки моих родителей  и помощи друзей </vt:lpstr>
      <vt:lpstr>Мой девиз: «Улыбайся жизни и жизнь  улыбнется тебе»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Gim21</dc:creator>
  <cp:lastModifiedBy>Komp-19</cp:lastModifiedBy>
  <cp:revision>28</cp:revision>
  <cp:lastPrinted>2018-10-17T11:54:16Z</cp:lastPrinted>
  <dcterms:created xsi:type="dcterms:W3CDTF">2018-10-16T19:10:14Z</dcterms:created>
  <dcterms:modified xsi:type="dcterms:W3CDTF">2019-10-28T10:01:58Z</dcterms:modified>
</cp:coreProperties>
</file>