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2"/>
  </p:notesMasterIdLst>
  <p:sldIdLst>
    <p:sldId id="256" r:id="rId2"/>
    <p:sldId id="258" r:id="rId3"/>
    <p:sldId id="263" r:id="rId4"/>
    <p:sldId id="260" r:id="rId5"/>
    <p:sldId id="259" r:id="rId6"/>
    <p:sldId id="261" r:id="rId7"/>
    <p:sldId id="262" r:id="rId8"/>
    <p:sldId id="264" r:id="rId9"/>
    <p:sldId id="265" r:id="rId10"/>
    <p:sldId id="25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28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7"/>
    <p:restoredTop sz="92540" autoAdjust="0"/>
  </p:normalViewPr>
  <p:slideViewPr>
    <p:cSldViewPr>
      <p:cViewPr varScale="1">
        <p:scale>
          <a:sx n="82" d="100"/>
          <a:sy n="82" d="100"/>
        </p:scale>
        <p:origin x="1478" y="72"/>
      </p:cViewPr>
      <p:guideLst>
        <p:guide orient="horz" pos="2158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47C60F-A1A4-4FC0-99E6-F38A6639B06D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E9B7C-C23C-44AA-9B57-E9A704275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593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E9B7C-C23C-44AA-9B57-E9A704275FA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02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11A5-722E-48F2-9AD7-C22128890A2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BFC9D-4CE6-43A0-8F32-36718DDA1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39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11A5-722E-48F2-9AD7-C22128890A2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BFC9D-4CE6-43A0-8F32-36718DDA1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77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11A5-722E-48F2-9AD7-C22128890A2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BFC9D-4CE6-43A0-8F32-36718DDA1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4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11A5-722E-48F2-9AD7-C22128890A2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BFC9D-4CE6-43A0-8F32-36718DDA1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24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11A5-722E-48F2-9AD7-C22128890A2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BFC9D-4CE6-43A0-8F32-36718DDA1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97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11A5-722E-48F2-9AD7-C22128890A2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BFC9D-4CE6-43A0-8F32-36718DDA1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63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11A5-722E-48F2-9AD7-C22128890A2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BFC9D-4CE6-43A0-8F32-36718DDA1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55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11A5-722E-48F2-9AD7-C22128890A2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BFC9D-4CE6-43A0-8F32-36718DDA1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16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11A5-722E-48F2-9AD7-C22128890A2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BFC9D-4CE6-43A0-8F32-36718DDA1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16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11A5-722E-48F2-9AD7-C22128890A2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BFC9D-4CE6-43A0-8F32-36718DDA1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15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11A5-722E-48F2-9AD7-C22128890A2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BFC9D-4CE6-43A0-8F32-36718DDA1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8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17000" t="-28000" r="-1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A11A5-722E-48F2-9AD7-C22128890A2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BFC9D-4CE6-43A0-8F32-36718DDA1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76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0.wdp"/><Relationship Id="rId10" Type="http://schemas.openxmlformats.org/officeDocument/2006/relationships/image" Target="../media/image25.jpeg"/><Relationship Id="rId4" Type="http://schemas.openxmlformats.org/officeDocument/2006/relationships/image" Target="../media/image22.png"/><Relationship Id="rId9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microsoft.com/office/2007/relationships/hdphoto" Target="../media/hdphoto14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47564" y="4123734"/>
            <a:ext cx="7992888" cy="2492990"/>
          </a:xfrm>
          <a:prstGeom prst="rect">
            <a:avLst/>
          </a:prstGeom>
          <a:solidFill>
            <a:schemeClr val="lt1">
              <a:alpha val="50000"/>
            </a:schemeClr>
          </a:solidFill>
          <a:ln w="190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ln w="9525"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latin typeface="Franklin Gothic Heavy"/>
            </a:endParaRPr>
          </a:p>
          <a:p>
            <a:pPr algn="ctr">
              <a:defRPr/>
            </a:pPr>
            <a:r>
              <a:rPr lang="ru-RU" sz="3200" dirty="0">
                <a:ln w="9525"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Franklin Gothic Heavy"/>
              </a:rPr>
              <a:t>Козырев </a:t>
            </a:r>
            <a:r>
              <a:rPr lang="ru-RU" sz="3200" dirty="0" smtClean="0">
                <a:ln w="9525"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Franklin Gothic Heavy"/>
              </a:rPr>
              <a:t>Кирилл  </a:t>
            </a:r>
            <a:endParaRPr lang="ru-RU" sz="3200" dirty="0">
              <a:ln w="9525">
                <a:solidFill>
                  <a:schemeClr val="tx1"/>
                </a:solidFill>
              </a:ln>
              <a:solidFill>
                <a:schemeClr val="tx2">
                  <a:lumMod val="50000"/>
                </a:schemeClr>
              </a:solidFill>
              <a:latin typeface="Franklin Gothic Heavy"/>
            </a:endParaRPr>
          </a:p>
          <a:p>
            <a:pPr algn="ctr">
              <a:defRPr/>
            </a:pPr>
            <a:r>
              <a:rPr lang="ru-RU" sz="2400" dirty="0" smtClean="0">
                <a:ln w="9525"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Franklin Gothic Heavy"/>
              </a:rPr>
              <a:t>ученик </a:t>
            </a:r>
            <a:r>
              <a:rPr lang="ru-RU" sz="2400" dirty="0">
                <a:ln w="9525"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Franklin Gothic Heavy"/>
              </a:rPr>
              <a:t>10а класса </a:t>
            </a:r>
          </a:p>
          <a:p>
            <a:pPr algn="ctr">
              <a:defRPr/>
            </a:pPr>
            <a:endParaRPr lang="ru-RU" dirty="0">
              <a:ln w="9525">
                <a:solidFill>
                  <a:schemeClr val="tx1"/>
                </a:solidFill>
              </a:ln>
              <a:solidFill>
                <a:schemeClr val="tx2">
                  <a:lumMod val="50000"/>
                </a:schemeClr>
              </a:solidFill>
              <a:latin typeface="Franklin Gothic Heavy"/>
            </a:endParaRPr>
          </a:p>
          <a:p>
            <a:pPr algn="ctr">
              <a:defRPr/>
            </a:pPr>
            <a:r>
              <a:rPr lang="ru-RU" sz="2000" dirty="0">
                <a:ln w="9525"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Franklin Gothic Heavy"/>
              </a:rPr>
              <a:t>МБОУ «Средняя общеобразовательная </a:t>
            </a:r>
            <a:r>
              <a:rPr lang="ru-RU" sz="2000" dirty="0" smtClean="0">
                <a:ln w="9525"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Franklin Gothic Heavy"/>
              </a:rPr>
              <a:t>школа № </a:t>
            </a:r>
            <a:r>
              <a:rPr lang="ru-RU" sz="2000" dirty="0">
                <a:ln w="9525"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Franklin Gothic Heavy"/>
              </a:rPr>
              <a:t>175»</a:t>
            </a:r>
          </a:p>
          <a:p>
            <a:pPr algn="ctr">
              <a:defRPr/>
            </a:pPr>
            <a:r>
              <a:rPr lang="ru-RU" sz="2000" dirty="0">
                <a:ln w="9525"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Franklin Gothic Heavy"/>
              </a:rPr>
              <a:t>Советского района г. Казани</a:t>
            </a:r>
          </a:p>
          <a:p>
            <a:pPr algn="ctr">
              <a:defRPr/>
            </a:pPr>
            <a:r>
              <a:rPr lang="ru-RU" sz="2800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latin typeface="Franklin Gothic Heavy"/>
              </a:rPr>
              <a:t>Добрый молодец 2019  </a:t>
            </a:r>
          </a:p>
        </p:txBody>
      </p:sp>
      <p:pic>
        <p:nvPicPr>
          <p:cNvPr id="1026" name="Picture 2" descr="E:\презентация\20191010_1414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498" t="3060" r="11741" b="32985"/>
          <a:stretch/>
        </p:blipFill>
        <p:spPr>
          <a:xfrm>
            <a:off x="3275856" y="224644"/>
            <a:ext cx="2736304" cy="352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174577"/>
            <a:ext cx="847588" cy="8475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18" y="169145"/>
            <a:ext cx="1175865" cy="8530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7789" t="40550" r="29982" b="19996"/>
          <a:stretch/>
        </p:blipFill>
        <p:spPr>
          <a:xfrm>
            <a:off x="2053264" y="1016732"/>
            <a:ext cx="5471064" cy="55104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359532" y="188640"/>
            <a:ext cx="775472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defRPr/>
            </a:pPr>
            <a:r>
              <a:rPr lang="ru-RU" sz="3600" b="1" i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Моя </a:t>
            </a:r>
            <a:r>
              <a:rPr lang="ru-RU" sz="3600" b="1" i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семья – моя опора</a:t>
            </a:r>
            <a:endParaRPr lang="ru-RU" sz="3600" b="1" i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41112" y="2600909"/>
            <a:ext cx="4971124" cy="3854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87669" y="159544"/>
            <a:ext cx="775472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defRPr/>
            </a:pPr>
            <a:r>
              <a:rPr lang="ru-RU" sz="3600" b="1" i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рабочем режиме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6940"/>
          <a:stretch>
            <a:fillRect/>
          </a:stretch>
        </p:blipFill>
        <p:spPr>
          <a:xfrm>
            <a:off x="5989302" y="2258218"/>
            <a:ext cx="3006862" cy="41971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9240" t="12110" r="33330" b="12650"/>
          <a:stretch>
            <a:fillRect/>
          </a:stretch>
        </p:blipFill>
        <p:spPr>
          <a:xfrm>
            <a:off x="3788665" y="1014631"/>
            <a:ext cx="2647141" cy="29900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Группа 8"/>
          <p:cNvGrpSpPr/>
          <p:nvPr/>
        </p:nvGrpSpPr>
        <p:grpSpPr>
          <a:xfrm>
            <a:off x="429314" y="1177304"/>
            <a:ext cx="3053501" cy="1319188"/>
            <a:chOff x="536369" y="882409"/>
            <a:chExt cx="3744416" cy="2496395"/>
          </a:xfrm>
        </p:grpSpPr>
        <p:sp>
          <p:nvSpPr>
            <p:cNvPr id="8" name="Скругленная прямоугольная выноска 7"/>
            <p:cNvSpPr/>
            <p:nvPr/>
          </p:nvSpPr>
          <p:spPr>
            <a:xfrm>
              <a:off x="536369" y="882409"/>
              <a:ext cx="3744416" cy="2496395"/>
            </a:xfrm>
            <a:prstGeom prst="wedgeRoundRectCallout">
              <a:avLst>
                <a:gd name="adj1" fmla="val -20833"/>
                <a:gd name="adj2" fmla="val 62500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600">
                <a:solidFill>
                  <a:schemeClr val="bg1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88527" y="988324"/>
              <a:ext cx="3391703" cy="170306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lvl="0">
                <a:defRPr/>
              </a:pPr>
              <a:r>
                <a:rPr lang="ru-RU" sz="1600" b="1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Работа </a:t>
              </a:r>
              <a:r>
                <a:rPr lang="ru-RU" sz="1600" b="1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в Молодежной </a:t>
              </a:r>
              <a:r>
                <a:rPr lang="ru-RU" sz="1600" b="1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думе -  </a:t>
              </a:r>
              <a:r>
                <a:rPr lang="ru-RU" sz="1600" b="1" cap="none" spc="0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это </a:t>
              </a:r>
              <a:r>
                <a:rPr lang="ru-RU" sz="1600" b="1" cap="none" spc="0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стартовая площадка </a:t>
              </a:r>
              <a:r>
                <a:rPr lang="ru-RU" sz="1600" b="1" cap="none" spc="0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для личностного роста и саморазвития</a:t>
              </a:r>
              <a:endParaRPr lang="ru-RU" sz="16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 rot="10793064">
            <a:off x="3790158" y="4016836"/>
            <a:ext cx="3306201" cy="1484064"/>
            <a:chOff x="537588" y="1748845"/>
            <a:chExt cx="3744416" cy="1680020"/>
          </a:xfrm>
        </p:grpSpPr>
        <p:sp>
          <p:nvSpPr>
            <p:cNvPr id="12" name="Скругленная прямоугольная выноска 11"/>
            <p:cNvSpPr/>
            <p:nvPr/>
          </p:nvSpPr>
          <p:spPr>
            <a:xfrm>
              <a:off x="537588" y="1748845"/>
              <a:ext cx="3744416" cy="1680020"/>
            </a:xfrm>
            <a:prstGeom prst="wedgeRoundRectCallout">
              <a:avLst>
                <a:gd name="adj1" fmla="val -20833"/>
                <a:gd name="adj2" fmla="val 62500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 rot="10806936">
              <a:off x="769542" y="1864047"/>
              <a:ext cx="3278759" cy="149818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marL="0" lvl="0" algn="l" defTabSz="914400" rtl="0" eaLnBrk="1" latinLnBrk="0" hangingPunct="1">
                <a:defRPr/>
              </a:pPr>
              <a:r>
                <a:rPr lang="ru-RU" sz="1600" b="1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Формирование социально-активной личности, умеющей строить свою жизнь по законам Добра, Справедливости, Честности</a:t>
              </a:r>
              <a:endParaRPr lang="ru-RU" sz="1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pic>
        <p:nvPicPr>
          <p:cNvPr id="16" name="Рисунок 5" descr="IMG_7558.PNG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453103" y="-99392"/>
            <a:ext cx="1690897" cy="202368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8" t="9734" r="18734" b="16026"/>
          <a:stretch/>
        </p:blipFill>
        <p:spPr>
          <a:xfrm>
            <a:off x="313595" y="1160747"/>
            <a:ext cx="3924436" cy="55428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48" t="25996" b="11706"/>
          <a:stretch/>
        </p:blipFill>
        <p:spPr>
          <a:xfrm>
            <a:off x="4685204" y="1820414"/>
            <a:ext cx="4201620" cy="48826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51520" y="207921"/>
            <a:ext cx="775472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1" i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Мир интересен</a:t>
            </a:r>
            <a:endParaRPr lang="ru-RU" sz="3600" b="1" i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671900" y="386937"/>
            <a:ext cx="3114114" cy="1241863"/>
            <a:chOff x="1270385" y="70579"/>
            <a:chExt cx="3744416" cy="2496395"/>
          </a:xfrm>
        </p:grpSpPr>
        <p:sp>
          <p:nvSpPr>
            <p:cNvPr id="5" name="Скругленная прямоугольная выноска 4"/>
            <p:cNvSpPr/>
            <p:nvPr/>
          </p:nvSpPr>
          <p:spPr>
            <a:xfrm>
              <a:off x="1270385" y="70579"/>
              <a:ext cx="3744416" cy="2496395"/>
            </a:xfrm>
            <a:prstGeom prst="wedgeRoundRectCallout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473894" y="678997"/>
              <a:ext cx="3337398" cy="114185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r>
                <a:rPr lang="ru-RU" sz="2000" b="1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</a:rPr>
                <a:t>Быть образованным – быть востребованным</a:t>
              </a:r>
              <a:endParaRPr lang="ru-RU" sz="20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094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4909" y="102026"/>
            <a:ext cx="886944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defRPr/>
            </a:pPr>
            <a:r>
              <a:rPr lang="ru-RU" sz="3600" b="1" i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Мечта в детстве – профессия по жизни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9250"/>
          <a:stretch>
            <a:fillRect/>
          </a:stretch>
        </p:blipFill>
        <p:spPr>
          <a:xfrm>
            <a:off x="149996" y="1110001"/>
            <a:ext cx="3245488" cy="2979084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63" t="27819" r="43226" b="8582"/>
          <a:stretch/>
        </p:blipFill>
        <p:spPr>
          <a:xfrm>
            <a:off x="3252241" y="4513331"/>
            <a:ext cx="1777726" cy="2207704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 rot="5400000">
            <a:off x="4725194" y="2431873"/>
            <a:ext cx="4948217" cy="3630107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Группа 6"/>
          <p:cNvGrpSpPr/>
          <p:nvPr/>
        </p:nvGrpSpPr>
        <p:grpSpPr>
          <a:xfrm flipH="1">
            <a:off x="5697002" y="959689"/>
            <a:ext cx="3317354" cy="1065156"/>
            <a:chOff x="772252" y="992109"/>
            <a:chExt cx="3744416" cy="2496395"/>
          </a:xfrm>
        </p:grpSpPr>
        <p:sp>
          <p:nvSpPr>
            <p:cNvPr id="8" name="Скругленная прямоугольная выноска 7"/>
            <p:cNvSpPr/>
            <p:nvPr/>
          </p:nvSpPr>
          <p:spPr>
            <a:xfrm>
              <a:off x="772252" y="992109"/>
              <a:ext cx="3744416" cy="2496395"/>
            </a:xfrm>
            <a:prstGeom prst="wedgeRoundRectCallout">
              <a:avLst>
                <a:gd name="adj1" fmla="val -20833"/>
                <a:gd name="adj2" fmla="val 62500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025183" y="1319019"/>
              <a:ext cx="3238556" cy="108664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lvl="0">
                <a:defRPr/>
              </a:pPr>
              <a:r>
                <a:rPr lang="ru-RU" sz="2000" b="1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«Есть такая профессия – Родину защищать» </a:t>
              </a:r>
              <a:endParaRPr lang="ru-RU" sz="16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77" y="4856270"/>
            <a:ext cx="2495684" cy="187176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675" y="855956"/>
            <a:ext cx="2033915" cy="3357292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Группа 9"/>
          <p:cNvGrpSpPr/>
          <p:nvPr/>
        </p:nvGrpSpPr>
        <p:grpSpPr>
          <a:xfrm rot="10790435">
            <a:off x="203336" y="3496216"/>
            <a:ext cx="3036713" cy="1185736"/>
            <a:chOff x="945768" y="1949815"/>
            <a:chExt cx="3744416" cy="1451011"/>
          </a:xfrm>
        </p:grpSpPr>
        <p:sp>
          <p:nvSpPr>
            <p:cNvPr id="11" name="Скругленная прямоугольная выноска 10"/>
            <p:cNvSpPr/>
            <p:nvPr/>
          </p:nvSpPr>
          <p:spPr>
            <a:xfrm>
              <a:off x="945768" y="1949815"/>
              <a:ext cx="3744416" cy="1451011"/>
            </a:xfrm>
            <a:prstGeom prst="wedgeRoundRectCallout">
              <a:avLst>
                <a:gd name="adj1" fmla="val -20833"/>
                <a:gd name="adj2" fmla="val 62500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 rot="10822251">
              <a:off x="1163774" y="2321208"/>
              <a:ext cx="3278759" cy="10275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lvl="0">
                <a:defRPr/>
              </a:pPr>
              <a:r>
                <a:rPr lang="ru-RU" sz="2000" b="1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Это </a:t>
              </a:r>
              <a:r>
                <a:rPr lang="ru-RU" sz="2000" b="1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благородная профессия для настоящих мужчин</a:t>
              </a:r>
              <a:r>
                <a:rPr lang="ru-RU" sz="2000" b="1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...</a:t>
              </a:r>
              <a:endParaRPr lang="ru-RU" sz="16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4909" y="102026"/>
            <a:ext cx="886944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defRPr/>
            </a:pPr>
            <a:r>
              <a:rPr lang="ru-RU" sz="36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Спорт – это мой ритм жизни</a:t>
            </a:r>
            <a:endParaRPr lang="ru-RU" sz="3600" b="1" i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09" y="3954966"/>
            <a:ext cx="3835400" cy="2876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82" y="747444"/>
            <a:ext cx="2301436" cy="30685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5" t="23625" r="33166" b="16526"/>
          <a:stretch/>
        </p:blipFill>
        <p:spPr>
          <a:xfrm>
            <a:off x="6516216" y="747444"/>
            <a:ext cx="2412269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268760"/>
            <a:ext cx="3713201" cy="22450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995" y="4156316"/>
            <a:ext cx="4391980" cy="2473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3035" y="201181"/>
            <a:ext cx="775472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defRPr/>
            </a:pPr>
            <a:r>
              <a:rPr lang="ru-RU" sz="3600" b="1" i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Территория культуры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3810" t="37600" r="26700" b="16160"/>
          <a:stretch>
            <a:fillRect/>
          </a:stretch>
        </p:blipFill>
        <p:spPr>
          <a:xfrm>
            <a:off x="213440" y="928706"/>
            <a:ext cx="4326175" cy="30314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r="38727" b="12929"/>
          <a:stretch/>
        </p:blipFill>
        <p:spPr>
          <a:xfrm>
            <a:off x="5949796" y="3976212"/>
            <a:ext cx="3073703" cy="27491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28706"/>
            <a:ext cx="4103176" cy="2316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267119"/>
            <a:ext cx="3324620" cy="24934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Группа 8"/>
          <p:cNvGrpSpPr/>
          <p:nvPr/>
        </p:nvGrpSpPr>
        <p:grpSpPr>
          <a:xfrm>
            <a:off x="3121855" y="2444650"/>
            <a:ext cx="2826521" cy="1435892"/>
            <a:chOff x="-2321946" y="2192016"/>
            <a:chExt cx="3744416" cy="1784883"/>
          </a:xfrm>
        </p:grpSpPr>
        <p:sp>
          <p:nvSpPr>
            <p:cNvPr id="10" name="Скругленная прямоугольная выноска 9"/>
            <p:cNvSpPr/>
            <p:nvPr/>
          </p:nvSpPr>
          <p:spPr>
            <a:xfrm>
              <a:off x="-2321946" y="2192016"/>
              <a:ext cx="3744416" cy="1784883"/>
            </a:xfrm>
            <a:prstGeom prst="wedgeRoundRectCallout">
              <a:avLst>
                <a:gd name="adj1" fmla="val -20833"/>
                <a:gd name="adj2" fmla="val 62500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2019637" y="2444285"/>
              <a:ext cx="3262432" cy="120369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lvl="0">
                <a:defRPr/>
              </a:pPr>
              <a:r>
                <a:rPr lang="ru-RU" sz="2200" b="1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Творчество - свободный полет моей фантазии</a:t>
              </a:r>
              <a:endParaRPr lang="ru-RU" sz="22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18" y="4162139"/>
            <a:ext cx="3474593" cy="2316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4542" y="99613"/>
            <a:ext cx="775472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defRPr/>
            </a:pPr>
            <a:r>
              <a:rPr lang="ru-RU" sz="3600" b="1" i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Мир увлечений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124" y="2725847"/>
            <a:ext cx="2932340" cy="39097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3948" y="104989"/>
            <a:ext cx="4902016" cy="65360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Группа 6"/>
          <p:cNvGrpSpPr/>
          <p:nvPr/>
        </p:nvGrpSpPr>
        <p:grpSpPr>
          <a:xfrm>
            <a:off x="1688294" y="872716"/>
            <a:ext cx="2984740" cy="1926041"/>
            <a:chOff x="465149" y="1142287"/>
            <a:chExt cx="3744416" cy="2496395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20928" y="1267098"/>
              <a:ext cx="3278760" cy="518594"/>
            </a:xfrm>
            <a:prstGeom prst="rect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lvl="0">
                <a:defRPr/>
              </a:pPr>
              <a:endParaRPr lang="ru-RU" sz="2000" b="1" cap="none" spc="0" dirty="0">
                <a:ln w="12700">
                  <a:solidFill>
                    <a:schemeClr val="tx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8" name="Скругленная прямоугольная выноска 7"/>
            <p:cNvSpPr/>
            <p:nvPr/>
          </p:nvSpPr>
          <p:spPr>
            <a:xfrm>
              <a:off x="465149" y="1142287"/>
              <a:ext cx="3744416" cy="2496395"/>
            </a:xfrm>
            <a:prstGeom prst="wedgeRoundRectCallout">
              <a:avLst>
                <a:gd name="adj1" fmla="val -20833"/>
                <a:gd name="adj2" fmla="val 62500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1851799" y="1137562"/>
            <a:ext cx="2694318" cy="132343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lvl="0">
              <a:defRPr/>
            </a:pPr>
            <a:r>
              <a:rPr lang="ru-RU" sz="2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Мир замечательных приключений, эмоций, путешествий и переживаний</a:t>
            </a:r>
            <a:endParaRPr lang="ru-RU" sz="16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748" y="4005064"/>
            <a:ext cx="2798636" cy="23415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100210" y="2744924"/>
            <a:ext cx="3840105" cy="3801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33640" b="-180"/>
          <a:stretch/>
        </p:blipFill>
        <p:spPr>
          <a:xfrm>
            <a:off x="228314" y="1448780"/>
            <a:ext cx="4504368" cy="5097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99356" y="116632"/>
            <a:ext cx="775472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defRPr/>
            </a:pPr>
            <a:r>
              <a:rPr lang="ru-RU" sz="3600" b="1" i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 зову </a:t>
            </a:r>
            <a:r>
              <a:rPr lang="ru-RU" sz="36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души…</a:t>
            </a:r>
            <a:endParaRPr lang="ru-RU" sz="3600" b="1" i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969982" y="666336"/>
            <a:ext cx="3480022" cy="1912651"/>
            <a:chOff x="3658168" y="1204654"/>
            <a:chExt cx="3744416" cy="2496395"/>
          </a:xfrm>
        </p:grpSpPr>
        <p:sp>
          <p:nvSpPr>
            <p:cNvPr id="5" name="Скругленная прямоугольная выноска 4"/>
            <p:cNvSpPr/>
            <p:nvPr/>
          </p:nvSpPr>
          <p:spPr>
            <a:xfrm>
              <a:off x="3658168" y="1204654"/>
              <a:ext cx="3744416" cy="2496395"/>
            </a:xfrm>
            <a:prstGeom prst="wedgeRoundRectCallout">
              <a:avLst>
                <a:gd name="adj1" fmla="val -20833"/>
                <a:gd name="adj2" fmla="val 62500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3871169" y="1812578"/>
              <a:ext cx="3318413" cy="128054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lvl="0">
                <a:defRPr/>
              </a:pPr>
              <a:r>
                <a:rPr lang="ru-RU" sz="2800" b="1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Сделано руками -  сделано с душой</a:t>
              </a:r>
              <a:endParaRPr lang="ru-RU" sz="20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3" t="10394" r="16650" b="7659"/>
          <a:stretch/>
        </p:blipFill>
        <p:spPr>
          <a:xfrm>
            <a:off x="215516" y="800708"/>
            <a:ext cx="4896544" cy="38524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25044"/>
            <a:ext cx="3792421" cy="28443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13" y="3432770"/>
            <a:ext cx="4315453" cy="32365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599" y="982613"/>
            <a:ext cx="4017667" cy="22682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51520" y="207921"/>
            <a:ext cx="775472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1" i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мире много интересного…</a:t>
            </a:r>
            <a:endParaRPr lang="ru-RU" sz="3600" b="1" i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331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</TotalTime>
  <Words>127</Words>
  <Application>Microsoft Office PowerPoint</Application>
  <PresentationFormat>Экран (4:3)</PresentationFormat>
  <Paragraphs>25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Franklin Gothic Heavy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MASHEENA</dc:creator>
  <cp:lastModifiedBy>РС</cp:lastModifiedBy>
  <cp:revision>90</cp:revision>
  <dcterms:created xsi:type="dcterms:W3CDTF">2019-10-10T11:30:13Z</dcterms:created>
  <dcterms:modified xsi:type="dcterms:W3CDTF">2019-11-05T17:55:54Z</dcterms:modified>
  <cp:version>0906.0100.01</cp:version>
</cp:coreProperties>
</file>