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8" r:id="rId2"/>
    <p:sldId id="259" r:id="rId3"/>
    <p:sldId id="260" r:id="rId4"/>
    <p:sldId id="261" r:id="rId5"/>
    <p:sldId id="262" r:id="rId6"/>
    <p:sldId id="257" r:id="rId7"/>
    <p:sldId id="263" r:id="rId8"/>
    <p:sldId id="266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18" autoAdjust="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01E61-F19F-4E62-967D-00FCB8004E7D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907EA-CA27-4C00-BE9E-A7841FB5E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4F85F-808D-4EA1-ABF4-D6A9EB56FDA6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99C8E-1CD9-498C-B09C-7D1FE8E10D5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3242" y="-243409"/>
            <a:ext cx="9670270" cy="7776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569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31" y="1484784"/>
            <a:ext cx="3456384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2855" y="476672"/>
            <a:ext cx="518457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</a:p>
          <a:p>
            <a:pPr algn="ctr"/>
            <a:r>
              <a:rPr lang="ru-RU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 Девица - 2019»</a:t>
            </a:r>
            <a:endParaRPr lang="ru-RU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2975" y="3212976"/>
            <a:ext cx="30243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Бухтиенко Мария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5077633"/>
            <a:ext cx="2724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</a:rPr>
              <a:t>МБОУ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</a:rPr>
              <a:t>«Школа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</a:rPr>
              <a:t>№ 175»</a:t>
            </a:r>
          </a:p>
          <a:p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Советского района </a:t>
            </a:r>
            <a:r>
              <a:rPr lang="ru-RU" sz="2000" dirty="0" err="1" smtClean="0">
                <a:solidFill>
                  <a:schemeClr val="bg1">
                    <a:lumMod val="10000"/>
                  </a:schemeClr>
                </a:solidFill>
              </a:rPr>
              <a:t>г.Казани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endParaRPr lang="ru-RU" sz="20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Вертикальный свиток 15"/>
          <p:cNvSpPr/>
          <p:nvPr/>
        </p:nvSpPr>
        <p:spPr>
          <a:xfrm>
            <a:off x="3641151" y="1558789"/>
            <a:ext cx="3096095" cy="3286983"/>
          </a:xfrm>
          <a:prstGeom prst="verticalScroll">
            <a:avLst/>
          </a:prstGeom>
          <a:solidFill>
            <a:schemeClr val="tx1">
              <a:lumMod val="90000"/>
            </a:schemeClr>
          </a:solidFill>
          <a:ln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63" y="-603448"/>
            <a:ext cx="9252519" cy="7704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0942" y="2048118"/>
            <a:ext cx="2443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Русская красавица-красотою славится.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И душой прекрасная, словно зорька ясная.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Как берёзка стройная и любви достойная.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Ты в стихах воспетая, песнями согретая.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820565"/>
            <a:ext cx="5966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 ДЕВИЦА - 2019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6" t="31130" r="7092" b="4025"/>
          <a:stretch/>
        </p:blipFill>
        <p:spPr>
          <a:xfrm rot="5400000">
            <a:off x="395535" y="2904864"/>
            <a:ext cx="3888433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14" l="0" r="97405">
                        <a14:foregroundMark x1="2509" y1="11872" x2="3374" y2="89643"/>
                        <a14:foregroundMark x1="3374" y1="10478" x2="2509" y2="3513"/>
                        <a14:foregroundMark x1="10467" y1="3513" x2="90744" y2="1817"/>
                        <a14:foregroundMark x1="96021" y1="3271" x2="97491" y2="93519"/>
                        <a14:foregroundMark x1="4585" y1="96184" x2="95415" y2="97214"/>
                        <a14:foregroundMark x1="3374" y1="23198" x2="4585" y2="27680"/>
                        <a14:foregroundMark x1="5190" y1="29316" x2="5709" y2="30769"/>
                        <a14:backgroundMark x1="44118" y1="20533" x2="45588" y2="47608"/>
                        <a14:backgroundMark x1="44723" y1="67717" x2="43858" y2="34888"/>
                        <a14:backgroundMark x1="13927" y1="15990" x2="17215" y2="35312"/>
                        <a14:backgroundMark x1="78460" y1="21139" x2="78979" y2="44094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5722" y="-1148084"/>
            <a:ext cx="6857774" cy="9144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4289" y="692695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Марья – юная краса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27" y="2060847"/>
            <a:ext cx="2513764" cy="3796599"/>
          </a:xfrm>
          <a:prstGeom prst="rect">
            <a:avLst/>
          </a:prstGeom>
          <a:ln w="571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76" y="1672017"/>
            <a:ext cx="2627849" cy="3503799"/>
          </a:xfrm>
          <a:prstGeom prst="rect">
            <a:avLst/>
          </a:prstGeom>
          <a:ln w="571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t="16031" r="14596" b="6808"/>
          <a:stretch/>
        </p:blipFill>
        <p:spPr>
          <a:xfrm>
            <a:off x="611560" y="1551650"/>
            <a:ext cx="2461846" cy="3581991"/>
          </a:xfrm>
          <a:prstGeom prst="rect">
            <a:avLst/>
          </a:prstGeom>
          <a:ln w="571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0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3282" y="1417479"/>
            <a:ext cx="2433326" cy="1824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6" y="297521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Марья Премудрая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54081" y="2140547"/>
            <a:ext cx="6791930" cy="2483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01" y="1095122"/>
            <a:ext cx="3110510" cy="2075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00618"/>
            <a:ext cx="2377181" cy="31695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8872" r="35432"/>
          <a:stretch/>
        </p:blipFill>
        <p:spPr>
          <a:xfrm>
            <a:off x="2483769" y="3382431"/>
            <a:ext cx="3089413" cy="3209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1553" y="2329976"/>
            <a:ext cx="2317117" cy="646331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Интеллектуальный конкурс «Зарница»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2877" y="5517232"/>
            <a:ext cx="2267794" cy="646331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Выступление в городе </a:t>
            </a:r>
            <a:r>
              <a:rPr lang="ru-RU" dirty="0" err="1" smtClean="0">
                <a:solidFill>
                  <a:srgbClr val="C00000"/>
                </a:solidFill>
              </a:rPr>
              <a:t>Иннополис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9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6815" r="11110" b="9587"/>
          <a:stretch/>
        </p:blipFill>
        <p:spPr>
          <a:xfrm>
            <a:off x="5004049" y="826655"/>
            <a:ext cx="3980078" cy="29627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9"/>
          <a:stretch/>
        </p:blipFill>
        <p:spPr>
          <a:xfrm>
            <a:off x="236959" y="3936858"/>
            <a:ext cx="3384376" cy="2738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3" t="11051" r="15850"/>
          <a:stretch/>
        </p:blipFill>
        <p:spPr>
          <a:xfrm>
            <a:off x="5580112" y="3840716"/>
            <a:ext cx="3404015" cy="29306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8"/>
          <a:stretch/>
        </p:blipFill>
        <p:spPr>
          <a:xfrm>
            <a:off x="378161" y="822891"/>
            <a:ext cx="3035526" cy="29931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32" y="1975434"/>
            <a:ext cx="2612680" cy="39228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56" y="53450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Марья Краса – Русская Коса</a:t>
            </a: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845">
            <a:off x="7221856" y="2417333"/>
            <a:ext cx="2170381" cy="18448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959" flipH="1">
            <a:off x="-429524" y="2161722"/>
            <a:ext cx="2641362" cy="242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42942" y="5892128"/>
            <a:ext cx="3877732" cy="92333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Воспитанница вокально-хореографического коллектива «Радужные </a:t>
            </a:r>
            <a:r>
              <a:rPr lang="ru-RU" dirty="0" err="1" smtClean="0">
                <a:solidFill>
                  <a:srgbClr val="C00000"/>
                </a:solidFill>
              </a:rPr>
              <a:t>веселинки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9827" y="4808212"/>
            <a:ext cx="3087889" cy="92333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Выступление на международном вокальном конкурсе «Путь к успеху»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r="27299"/>
          <a:stretch/>
        </p:blipFill>
        <p:spPr>
          <a:xfrm>
            <a:off x="6197730" y="673674"/>
            <a:ext cx="2834429" cy="3133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609" y="3786359"/>
            <a:ext cx="4128550" cy="30716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60" y="3737178"/>
            <a:ext cx="3859537" cy="3120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" r="234" b="23560"/>
          <a:stretch/>
        </p:blipFill>
        <p:spPr>
          <a:xfrm>
            <a:off x="85553" y="788456"/>
            <a:ext cx="2948222" cy="3004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678" y="74095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Марья – Музыкальная Душа</a:t>
            </a: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48" y="1290276"/>
            <a:ext cx="3023927" cy="4031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1062" y="5055567"/>
            <a:ext cx="1944216" cy="92333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Выступление в детском хоре «Гармония».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1535" y="3806680"/>
            <a:ext cx="2350624" cy="92333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Выступление в Санкт-Петербургской консерватории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6294" y="788455"/>
            <a:ext cx="3161436" cy="1200329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Диплом с отличием об окончании музыкальной школы №7 по хоровому отделению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6" y="3573016"/>
            <a:ext cx="2710247" cy="92333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Выступление на хоровом международном конкурсе в </a:t>
            </a:r>
            <a:r>
              <a:rPr lang="ru-RU" dirty="0">
                <a:solidFill>
                  <a:srgbClr val="C00000"/>
                </a:solidFill>
              </a:rPr>
              <a:t>И</a:t>
            </a:r>
            <a:r>
              <a:rPr lang="ru-RU" dirty="0" smtClean="0">
                <a:solidFill>
                  <a:srgbClr val="C00000"/>
                </a:solidFill>
              </a:rPr>
              <a:t>спании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9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08976"/>
            <a:ext cx="36703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8" y="1189872"/>
            <a:ext cx="3816424" cy="25432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66" y="4256686"/>
            <a:ext cx="3770128" cy="2512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" y="4098241"/>
            <a:ext cx="4087392" cy="2727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23" y="2709835"/>
            <a:ext cx="4227909" cy="2378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0410" y="188640"/>
            <a:ext cx="564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Марья - Кудесница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1053094"/>
            <a:ext cx="3299944" cy="64633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Студия актёрского мастерства «Театр Радости»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1745" y="4256686"/>
            <a:ext cx="2376264" cy="64633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Мюзикл «Письма памяти»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832533"/>
            <a:ext cx="2043696" cy="92333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Мюзикл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«Жизнь и чудеса маленькой </a:t>
            </a:r>
            <a:r>
              <a:rPr lang="ru-RU" dirty="0" err="1" smtClean="0">
                <a:solidFill>
                  <a:srgbClr val="C00000"/>
                </a:solidFill>
              </a:rPr>
              <a:t>Маняши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151829" y="3252392"/>
            <a:ext cx="1649972" cy="64633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Мюзикл «Золушка»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892" y="5805264"/>
            <a:ext cx="2795853" cy="64633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Выступление на Епархиальном концерте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t="8205"/>
          <a:stretch/>
        </p:blipFill>
        <p:spPr>
          <a:xfrm>
            <a:off x="109638" y="1042112"/>
            <a:ext cx="3384000" cy="5581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71" y="3881077"/>
            <a:ext cx="3770378" cy="27069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80" y="1042112"/>
            <a:ext cx="3770377" cy="266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5862" y="99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Марье пишут…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9099" y="2419029"/>
            <a:ext cx="6992645" cy="19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843"/>
            <a:ext cx="4104456" cy="3123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40" y="1196843"/>
            <a:ext cx="4392488" cy="32943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45024"/>
            <a:ext cx="5364088" cy="3019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099" y="116632"/>
            <a:ext cx="8730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 – Активистка Наша 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565">
            <a:off x="6589212" y="4253542"/>
            <a:ext cx="2511170" cy="213449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2123" y="4215759"/>
            <a:ext cx="2709036" cy="244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2998693"/>
            <a:ext cx="3384376" cy="64633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Участие в школьной благотворительной ярмарке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0551" y="3292429"/>
            <a:ext cx="2531892" cy="92333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Участие в организации мероприятия «Осенний бал»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4367" y="5616604"/>
            <a:ext cx="2448272" cy="92333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Участие в спортивном мероприятии «Кросс нации»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958"/>
          <a:stretch/>
        </p:blipFill>
        <p:spPr>
          <a:xfrm>
            <a:off x="393118" y="1013939"/>
            <a:ext cx="2829892" cy="2906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r="4658"/>
          <a:stretch/>
        </p:blipFill>
        <p:spPr>
          <a:xfrm>
            <a:off x="404872" y="4100620"/>
            <a:ext cx="2847763" cy="25512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b="4279"/>
          <a:stretch/>
        </p:blipFill>
        <p:spPr>
          <a:xfrm>
            <a:off x="6004552" y="1074032"/>
            <a:ext cx="2887928" cy="2897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272" y="14877"/>
            <a:ext cx="8208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Марья – </a:t>
            </a: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естра Отчизны  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12130"/>
          <a:stretch/>
        </p:blipFill>
        <p:spPr>
          <a:xfrm>
            <a:off x="6012160" y="4068830"/>
            <a:ext cx="2880320" cy="2554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584" y="3212976"/>
            <a:ext cx="2654960" cy="147732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Выступление на школьных мероприятиях, посвященных «Дню победы»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4184" y="3122950"/>
            <a:ext cx="2648664" cy="64633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Участие в акции «Бессмертный Полк»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3029004" y="2276872"/>
            <a:ext cx="3095180" cy="2796408"/>
          </a:xfrm>
          <a:prstGeom prst="verticalScroll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19872" y="2687298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Пока свободою горим,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Пока сердца для чести живы,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Мой друг, Отчизне посвятим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Души прекрасные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порывы!</a:t>
            </a:r>
          </a:p>
          <a:p>
            <a:r>
              <a:rPr lang="ru-RU" dirty="0" err="1" smtClean="0">
                <a:solidFill>
                  <a:srgbClr val="C00000"/>
                </a:solidFill>
              </a:rPr>
              <a:t>А.С.Пушкин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25">
      <a:dk1>
        <a:srgbClr val="FFCC99"/>
      </a:dk1>
      <a:lt1>
        <a:srgbClr val="FFCC99"/>
      </a:lt1>
      <a:dk2>
        <a:srgbClr val="FFCC99"/>
      </a:dk2>
      <a:lt2>
        <a:srgbClr val="A5A5A5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FFCC99"/>
      </a:accent6>
      <a:hlink>
        <a:srgbClr val="FFCC99"/>
      </a:hlink>
      <a:folHlink>
        <a:srgbClr val="FFCC9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224</TotalTime>
  <Words>222</Words>
  <Application>Microsoft Office PowerPoint</Application>
  <PresentationFormat>Экран (4:3)</PresentationFormat>
  <Paragraphs>42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Школа175-01</dc:creator>
  <cp:lastModifiedBy>Школа175-01</cp:lastModifiedBy>
  <cp:revision>21</cp:revision>
  <dcterms:created xsi:type="dcterms:W3CDTF">2019-10-11T06:56:47Z</dcterms:created>
  <dcterms:modified xsi:type="dcterms:W3CDTF">2019-10-11T11:54:37Z</dcterms:modified>
</cp:coreProperties>
</file>