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4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164E-5537-4FF7-90E8-7D0829ED6803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E35-FDBE-47C2-831A-BFFFFC20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0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164E-5537-4FF7-90E8-7D0829ED6803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E35-FDBE-47C2-831A-BFFFFC20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0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164E-5537-4FF7-90E8-7D0829ED6803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E35-FDBE-47C2-831A-BFFFFC20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53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164E-5537-4FF7-90E8-7D0829ED6803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E35-FDBE-47C2-831A-BFFFFC20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0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164E-5537-4FF7-90E8-7D0829ED6803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E35-FDBE-47C2-831A-BFFFFC20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48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164E-5537-4FF7-90E8-7D0829ED6803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E35-FDBE-47C2-831A-BFFFFC20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8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164E-5537-4FF7-90E8-7D0829ED6803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E35-FDBE-47C2-831A-BFFFFC20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3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164E-5537-4FF7-90E8-7D0829ED6803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E35-FDBE-47C2-831A-BFFFFC20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8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164E-5537-4FF7-90E8-7D0829ED6803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E35-FDBE-47C2-831A-BFFFFC20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7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164E-5537-4FF7-90E8-7D0829ED6803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E35-FDBE-47C2-831A-BFFFFC20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9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164E-5537-4FF7-90E8-7D0829ED6803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BE35-FDBE-47C2-831A-BFFFFC20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4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8164E-5537-4FF7-90E8-7D0829ED6803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BE35-FDBE-47C2-831A-BFFFFC20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4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" r="1784" b="14792"/>
          <a:stretch/>
        </p:blipFill>
        <p:spPr>
          <a:xfrm>
            <a:off x="0" y="12701"/>
            <a:ext cx="12192001" cy="6832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7" b="16288"/>
          <a:stretch/>
        </p:blipFill>
        <p:spPr>
          <a:xfrm>
            <a:off x="2408174" y="721403"/>
            <a:ext cx="6229983" cy="5157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941" y="1417343"/>
            <a:ext cx="1053557" cy="411457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648979" y="4280229"/>
            <a:ext cx="5512696" cy="893833"/>
            <a:chOff x="3449519" y="682046"/>
            <a:chExt cx="5512696" cy="89383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49519" y="700391"/>
              <a:ext cx="4535230" cy="87548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alpha val="18000"/>
                    <a:lumMod val="72000"/>
                    <a:lumOff val="28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8864" y="682046"/>
              <a:ext cx="53833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</a:rPr>
                <a:t>КУЗЬМИНА АНАСТАСИЯ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9 «В», гимназия 122, Московский район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49556" y1="18824" x2="53889" y2="18382"/>
                        <a14:backgroundMark x1="48111" y1="17206" x2="54000" y2="17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74" y="-1544067"/>
            <a:ext cx="11915294" cy="900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" r="1784" b="14792"/>
          <a:stretch/>
        </p:blipFill>
        <p:spPr>
          <a:xfrm>
            <a:off x="0" y="12701"/>
            <a:ext cx="12192001" cy="6832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419558"/>
            <a:ext cx="9944100" cy="57642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81538" y="1408870"/>
            <a:ext cx="78289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Считаю, что у меня есть все необходимые  качества для победы и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получения титула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«Красна девица-2019»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" r="1784" b="14792"/>
          <a:stretch/>
        </p:blipFill>
        <p:spPr>
          <a:xfrm>
            <a:off x="0" y="12701"/>
            <a:ext cx="12192001" cy="6832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347167"/>
            <a:ext cx="4695553" cy="64981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203">
            <a:off x="5182177" y="-109072"/>
            <a:ext cx="6043929" cy="55884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3638" y="504271"/>
            <a:ext cx="70730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Добрый день! </a:t>
            </a:r>
          </a:p>
          <a:p>
            <a:pPr algn="ctr"/>
            <a:r>
              <a:rPr lang="ru-RU" sz="28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Сегодня у нас в гостях </a:t>
            </a:r>
          </a:p>
          <a:p>
            <a:pPr algn="ctr"/>
            <a:r>
              <a:rPr lang="ru-RU" sz="28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Анастасия Кузьмина.</a:t>
            </a:r>
          </a:p>
          <a:p>
            <a:pPr algn="ctr"/>
            <a:r>
              <a:rPr lang="ru-RU" sz="28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Хотим побольше узнать о </a:t>
            </a:r>
          </a:p>
          <a:p>
            <a:pPr algn="ctr"/>
            <a:r>
              <a:rPr lang="ru-RU" sz="28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Красной девице </a:t>
            </a:r>
          </a:p>
          <a:p>
            <a:pPr algn="ctr"/>
            <a:r>
              <a:rPr lang="ru-RU" sz="28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Московского района, </a:t>
            </a:r>
          </a:p>
          <a:p>
            <a:pPr algn="ctr"/>
            <a:r>
              <a:rPr lang="ru-RU" sz="28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        давайте зададим ей </a:t>
            </a:r>
          </a:p>
          <a:p>
            <a:pPr algn="ctr"/>
            <a:r>
              <a:rPr lang="ru-RU" sz="28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                         несколько</a:t>
            </a:r>
          </a:p>
          <a:p>
            <a:pPr algn="ctr"/>
            <a:r>
              <a:rPr lang="ru-RU" sz="28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                                    вопросов.</a:t>
            </a:r>
            <a:endParaRPr lang="ru-RU" sz="2800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" r="1784" b="14792"/>
          <a:stretch/>
        </p:blipFill>
        <p:spPr>
          <a:xfrm>
            <a:off x="0" y="12701"/>
            <a:ext cx="12192001" cy="6832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0" y="798572"/>
            <a:ext cx="7592854" cy="5081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1977" y="3454403"/>
            <a:ext cx="3467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Расскажи о себе</a:t>
            </a:r>
          </a:p>
          <a:p>
            <a:pPr algn="ctr"/>
            <a:r>
              <a:rPr lang="ru-RU" sz="32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в трёх словах</a:t>
            </a:r>
            <a:endParaRPr lang="ru-RU" sz="3200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9377" y="1341658"/>
            <a:ext cx="3467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Умная.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Талантливая.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Красивая.</a:t>
            </a:r>
            <a:endParaRPr lang="ru-RU" sz="32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r="33153"/>
          <a:stretch/>
        </p:blipFill>
        <p:spPr>
          <a:xfrm>
            <a:off x="8259843" y="406401"/>
            <a:ext cx="3577819" cy="586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9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" r="1784" b="14792"/>
          <a:stretch/>
        </p:blipFill>
        <p:spPr>
          <a:xfrm>
            <a:off x="0" y="12701"/>
            <a:ext cx="12192001" cy="6832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76" y="2936330"/>
            <a:ext cx="5355735" cy="35649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574">
            <a:off x="160250" y="328672"/>
            <a:ext cx="7592854" cy="5081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376" y="2808504"/>
            <a:ext cx="35363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Школа-большая часть твоей жизни. Что больше всего нравится в школе?</a:t>
            </a:r>
            <a:endParaRPr lang="ru-RU" sz="2800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1881">
            <a:off x="3686719" y="650842"/>
            <a:ext cx="3467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Это мои друзья,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Palatino Linotype" panose="02040502050505030304" pitchFamily="18" charset="0"/>
              </a:rPr>
              <a:t>с</a:t>
            </a:r>
            <a:r>
              <a:rPr lang="ru-RU" sz="32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которыми я уже много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лет…</a:t>
            </a:r>
            <a:endParaRPr lang="ru-RU" sz="32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93" y="294597"/>
            <a:ext cx="3738937" cy="2804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2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" r="1784" b="14792"/>
          <a:stretch/>
        </p:blipFill>
        <p:spPr>
          <a:xfrm>
            <a:off x="0" y="12701"/>
            <a:ext cx="12192001" cy="6832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3" b="7346"/>
          <a:stretch/>
        </p:blipFill>
        <p:spPr>
          <a:xfrm rot="382837">
            <a:off x="557984" y="384303"/>
            <a:ext cx="4738501" cy="3362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898">
            <a:off x="8160701" y="304774"/>
            <a:ext cx="3649174" cy="2736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4" b="29891"/>
          <a:stretch/>
        </p:blipFill>
        <p:spPr>
          <a:xfrm rot="20907458">
            <a:off x="8705377" y="4109889"/>
            <a:ext cx="2804759" cy="2476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574">
            <a:off x="2883377" y="2116718"/>
            <a:ext cx="6798676" cy="4550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94918" y="2634364"/>
            <a:ext cx="3559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Расскажи о своем творческом пути</a:t>
            </a:r>
            <a:endParaRPr lang="ru-RU" sz="3200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1881">
            <a:off x="3304066" y="4304685"/>
            <a:ext cx="3180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Начала петь в 5 лет, и занимаюсь вокалом до сих пор.</a:t>
            </a:r>
            <a:endParaRPr lang="ru-RU" sz="28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" r="1784" b="14792"/>
          <a:stretch/>
        </p:blipFill>
        <p:spPr>
          <a:xfrm>
            <a:off x="0" y="12701"/>
            <a:ext cx="12192001" cy="6832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/>
          <a:stretch/>
        </p:blipFill>
        <p:spPr>
          <a:xfrm rot="502198">
            <a:off x="9823571" y="3612669"/>
            <a:ext cx="2075705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/>
          <a:stretch/>
        </p:blipFill>
        <p:spPr>
          <a:xfrm rot="506195">
            <a:off x="7890303" y="3667847"/>
            <a:ext cx="2095916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5"/>
          <a:stretch/>
        </p:blipFill>
        <p:spPr>
          <a:xfrm rot="549724">
            <a:off x="5911495" y="3657193"/>
            <a:ext cx="2068969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097">
            <a:off x="3766504" y="3697160"/>
            <a:ext cx="2160001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574">
            <a:off x="148086" y="310652"/>
            <a:ext cx="7160561" cy="47922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842" y="3045132"/>
            <a:ext cx="3243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Твои достижения в жизни </a:t>
            </a:r>
            <a:endParaRPr lang="ru-RU" sz="2800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1881">
            <a:off x="3550794" y="625880"/>
            <a:ext cx="3475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Самые главные достижения-членство в школьном совете, победы в олимпиадах, Гран-при международных вокальных конкурсов</a:t>
            </a:r>
            <a:endParaRPr lang="ru-RU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1" r="12247"/>
          <a:stretch/>
        </p:blipFill>
        <p:spPr>
          <a:xfrm>
            <a:off x="7891230" y="315889"/>
            <a:ext cx="3155265" cy="2999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88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" r="1784" b="14792"/>
          <a:stretch/>
        </p:blipFill>
        <p:spPr>
          <a:xfrm>
            <a:off x="0" y="12701"/>
            <a:ext cx="12192001" cy="6832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6296" r="18330" b="14629"/>
          <a:stretch/>
        </p:blipFill>
        <p:spPr>
          <a:xfrm>
            <a:off x="8378381" y="4386381"/>
            <a:ext cx="3254958" cy="21922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574">
            <a:off x="3552052" y="555037"/>
            <a:ext cx="8588593" cy="5747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41341" y="1342635"/>
            <a:ext cx="3843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Расскажи о своих друзьях</a:t>
            </a:r>
            <a:endParaRPr lang="ru-RU" sz="3200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309574">
            <a:off x="4022602" y="3214886"/>
            <a:ext cx="39356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Друзья-неотъемлемая часть моей жизни. </a:t>
            </a:r>
          </a:p>
          <a:p>
            <a:pPr algn="ctr"/>
            <a:r>
              <a:rPr lang="ru-RU" sz="23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Когда ты один-ты видишь мир в одном цвете, а вместе с друзьями видишь целую радугу.</a:t>
            </a:r>
            <a:endParaRPr lang="ru-RU" sz="23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037"/>
          <a:stretch/>
        </p:blipFill>
        <p:spPr>
          <a:xfrm>
            <a:off x="245847" y="472290"/>
            <a:ext cx="3249601" cy="4099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2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" r="1784" b="14792"/>
          <a:stretch/>
        </p:blipFill>
        <p:spPr>
          <a:xfrm>
            <a:off x="0" y="12701"/>
            <a:ext cx="12192001" cy="6832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574">
            <a:off x="213650" y="198223"/>
            <a:ext cx="7592854" cy="5081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1176" y="2885465"/>
            <a:ext cx="3536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В эфире </a:t>
            </a:r>
          </a:p>
          <a:p>
            <a:pPr algn="ctr"/>
            <a:r>
              <a:rPr lang="ru-RU" sz="2800" dirty="0">
                <a:solidFill>
                  <a:schemeClr val="accent2"/>
                </a:solidFill>
                <a:latin typeface="Palatino Linotype" panose="02040502050505030304" pitchFamily="18" charset="0"/>
              </a:rPr>
              <a:t>п</a:t>
            </a:r>
            <a:r>
              <a:rPr lang="ru-RU" sz="28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рограмма</a:t>
            </a:r>
          </a:p>
          <a:p>
            <a:pPr algn="ctr"/>
            <a:r>
              <a:rPr lang="ru-RU" sz="28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«Моя семья» </a:t>
            </a:r>
            <a:r>
              <a:rPr lang="ru-RU" sz="2800" dirty="0" smtClean="0">
                <a:solidFill>
                  <a:schemeClr val="accent2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</a:t>
            </a:r>
            <a:endParaRPr lang="ru-RU" sz="2800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1881">
            <a:off x="3825527" y="486911"/>
            <a:ext cx="3467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У меня большая и дружная семья. Бабушки, дедушки, дяди, тёти и целых 7 братьев и сестёр!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Мы часто и весело проводим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время вместе.</a:t>
            </a:r>
            <a:endParaRPr lang="ru-RU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207">
            <a:off x="4577801" y="3787761"/>
            <a:ext cx="3521014" cy="2662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8" b="11111"/>
          <a:stretch/>
        </p:blipFill>
        <p:spPr>
          <a:xfrm rot="265282">
            <a:off x="8096355" y="283834"/>
            <a:ext cx="2503828" cy="2703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4614" r="24870"/>
          <a:stretch/>
        </p:blipFill>
        <p:spPr>
          <a:xfrm rot="21137514">
            <a:off x="8646696" y="3429001"/>
            <a:ext cx="3161527" cy="291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79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" r="1784" b="14792"/>
          <a:stretch/>
        </p:blipFill>
        <p:spPr>
          <a:xfrm>
            <a:off x="0" y="12701"/>
            <a:ext cx="12192001" cy="6832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0" y="798572"/>
            <a:ext cx="7592854" cy="5081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1977" y="3697189"/>
            <a:ext cx="346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Твой девиз</a:t>
            </a:r>
            <a:endParaRPr lang="ru-RU" sz="3200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9200" y="1341658"/>
            <a:ext cx="36772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Решать все проблемы красиво, талантливо и с умом!</a:t>
            </a:r>
            <a:endParaRPr lang="ru-RU" sz="28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3148" r="13762"/>
          <a:stretch/>
        </p:blipFill>
        <p:spPr>
          <a:xfrm>
            <a:off x="8189137" y="1144489"/>
            <a:ext cx="3719231" cy="510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10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207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Palatino Linotype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BADYANOV</dc:creator>
  <cp:lastModifiedBy>SERGEY BADYANOV</cp:lastModifiedBy>
  <cp:revision>14</cp:revision>
  <dcterms:created xsi:type="dcterms:W3CDTF">2019-10-31T20:11:21Z</dcterms:created>
  <dcterms:modified xsi:type="dcterms:W3CDTF">2019-10-31T22:29:34Z</dcterms:modified>
</cp:coreProperties>
</file>