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7C6C9B-0EBE-43C6-BF44-DCDACF88E8B1}">
          <p14:sldIdLst>
            <p14:sldId id="256"/>
            <p14:sldId id="257"/>
          </p14:sldIdLst>
        </p14:section>
        <p14:section name="Раздел без заголовка" id="{C4A3CD54-012B-4B9F-94C4-8F5F62DD23E3}">
          <p14:sldIdLst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3861" autoAdjust="0"/>
  </p:normalViewPr>
  <p:slideViewPr>
    <p:cSldViewPr snapToGrid="0">
      <p:cViewPr varScale="1">
        <p:scale>
          <a:sx n="43" d="100"/>
          <a:sy n="43" d="100"/>
        </p:scale>
        <p:origin x="48" y="2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25F8A-49E4-404A-9A3C-074AABD53D7A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7BB7-90F0-4D4F-91BF-4822391E6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0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A7BB7-90F0-4D4F-91BF-4822391E6E8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6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A7BB7-90F0-4D4F-91BF-4822391E6E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3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FD2C-15D1-4030-B52D-994F7276C397}" type="datetimeFigureOut">
              <a:rPr lang="ru-RU" smtClean="0"/>
              <a:t>03.11.2019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FCB-5F27-46D9-AB7B-437AB25D3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49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FD2C-15D1-4030-B52D-994F7276C397}" type="datetimeFigureOut">
              <a:rPr lang="ru-RU" smtClean="0"/>
              <a:t>03.11.2019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FCB-5F27-46D9-AB7B-437AB25D3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82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FD2C-15D1-4030-B52D-994F7276C397}" type="datetimeFigureOut">
              <a:rPr lang="ru-RU" smtClean="0"/>
              <a:t>03.11.2019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FCB-5F27-46D9-AB7B-437AB25D3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03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FD2C-15D1-4030-B52D-994F7276C397}" type="datetimeFigureOut">
              <a:rPr lang="ru-RU" smtClean="0"/>
              <a:t>03.11.2019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FCB-5F27-46D9-AB7B-437AB25D3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81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FD2C-15D1-4030-B52D-994F7276C397}" type="datetimeFigureOut">
              <a:rPr lang="ru-RU" smtClean="0"/>
              <a:t>03.11.2019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FCB-5F27-46D9-AB7B-437AB25D3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FD2C-15D1-4030-B52D-994F7276C397}" type="datetimeFigureOut">
              <a:rPr lang="ru-RU" smtClean="0"/>
              <a:t>03.11.2019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FCB-5F27-46D9-AB7B-437AB25D3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74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FD2C-15D1-4030-B52D-994F7276C397}" type="datetimeFigureOut">
              <a:rPr lang="ru-RU" smtClean="0"/>
              <a:t>03.11.2019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FCB-5F27-46D9-AB7B-437AB25D3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44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FD2C-15D1-4030-B52D-994F7276C397}" type="datetimeFigureOut">
              <a:rPr lang="ru-RU" smtClean="0"/>
              <a:t>03.11.2019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FCB-5F27-46D9-AB7B-437AB25D3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86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FD2C-15D1-4030-B52D-994F7276C397}" type="datetimeFigureOut">
              <a:rPr lang="ru-RU" smtClean="0"/>
              <a:t>03.11.2019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FCB-5F27-46D9-AB7B-437AB25D3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44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FD2C-15D1-4030-B52D-994F7276C397}" type="datetimeFigureOut">
              <a:rPr lang="ru-RU" smtClean="0"/>
              <a:t>03.11.2019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FCB-5F27-46D9-AB7B-437AB25D3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84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FD2C-15D1-4030-B52D-994F7276C397}" type="datetimeFigureOut">
              <a:rPr lang="ru-RU" smtClean="0"/>
              <a:t>03.11.2019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9FCB-5F27-46D9-AB7B-437AB25D3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98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4FD2C-15D1-4030-B52D-994F7276C397}" type="datetimeFigureOut">
              <a:rPr lang="ru-RU" smtClean="0"/>
              <a:t>03.11.2019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89FCB-5F27-46D9-AB7B-437AB25D32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19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89"/>
            <a:ext cx="12191999" cy="68893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5351874"/>
            <a:ext cx="9144000" cy="11063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Script" panose="030B0504020000000003" pitchFamily="66" charset="0"/>
              </a:rPr>
              <a:t>Портфолио ученика</a:t>
            </a:r>
            <a:br>
              <a:rPr lang="ru-RU" dirty="0" smtClean="0">
                <a:latin typeface="Segoe Script" panose="030B0504020000000003" pitchFamily="66" charset="0"/>
              </a:rPr>
            </a:br>
            <a:r>
              <a:rPr lang="ru-RU" dirty="0" smtClean="0">
                <a:latin typeface="Segoe Script" panose="030B0504020000000003" pitchFamily="66" charset="0"/>
              </a:rPr>
              <a:t>10 «А» класса </a:t>
            </a:r>
            <a:br>
              <a:rPr lang="ru-RU" dirty="0" smtClean="0">
                <a:latin typeface="Segoe Script" panose="030B0504020000000003" pitchFamily="66" charset="0"/>
              </a:rPr>
            </a:br>
            <a:r>
              <a:rPr lang="ru-RU" dirty="0" smtClean="0">
                <a:latin typeface="Segoe Script" panose="030B0504020000000003" pitchFamily="66" charset="0"/>
              </a:rPr>
              <a:t>МБОУ «СОШ №112</a:t>
            </a:r>
            <a:br>
              <a:rPr lang="ru-RU" dirty="0" smtClean="0">
                <a:latin typeface="Segoe Script" panose="030B0504020000000003" pitchFamily="66" charset="0"/>
              </a:rPr>
            </a:br>
            <a:r>
              <a:rPr lang="ru-RU" dirty="0" smtClean="0">
                <a:latin typeface="Segoe Script" panose="030B0504020000000003" pitchFamily="66" charset="0"/>
              </a:rPr>
              <a:t>Авиастроительного района</a:t>
            </a:r>
            <a:br>
              <a:rPr lang="ru-RU" dirty="0" smtClean="0">
                <a:latin typeface="Segoe Script" panose="030B0504020000000003" pitchFamily="66" charset="0"/>
              </a:rPr>
            </a:br>
            <a:r>
              <a:rPr lang="ru-RU" dirty="0" smtClean="0">
                <a:latin typeface="Segoe Script" panose="030B0504020000000003" pitchFamily="66" charset="0"/>
              </a:rPr>
              <a:t>города Казани</a:t>
            </a:r>
            <a:br>
              <a:rPr lang="ru-RU" dirty="0" smtClean="0">
                <a:latin typeface="Segoe Script" panose="030B0504020000000003" pitchFamily="66" charset="0"/>
              </a:rPr>
            </a:br>
            <a:r>
              <a:rPr lang="ru-RU" dirty="0" err="1" smtClean="0">
                <a:latin typeface="Segoe Script" panose="030B0504020000000003" pitchFamily="66" charset="0"/>
              </a:rPr>
              <a:t>Лысякова</a:t>
            </a:r>
            <a:r>
              <a:rPr lang="ru-RU" dirty="0" smtClean="0">
                <a:latin typeface="Segoe Script" panose="030B0504020000000003" pitchFamily="66" charset="0"/>
              </a:rPr>
              <a:t> Алексея Алексеевича</a:t>
            </a:r>
            <a:endParaRPr lang="ru-RU" dirty="0">
              <a:latin typeface="Segoe Script" panose="030B0504020000000003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208547"/>
            <a:ext cx="8614611" cy="624972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65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84" y="-352698"/>
            <a:ext cx="4906021" cy="5603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    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Segoe Script" panose="030B0504020000000003" pitchFamily="66" charset="0"/>
              </a:rPr>
              <a:t>Меня зовут </a:t>
            </a:r>
            <a:br>
              <a:rPr lang="ru-RU" dirty="0" smtClean="0">
                <a:latin typeface="Segoe Script" panose="030B0504020000000003" pitchFamily="66" charset="0"/>
              </a:rPr>
            </a:br>
            <a:r>
              <a:rPr lang="ru-RU" dirty="0" smtClean="0">
                <a:latin typeface="Segoe Script" panose="030B0504020000000003" pitchFamily="66" charset="0"/>
              </a:rPr>
              <a:t>Лысяков Алексей,</a:t>
            </a:r>
            <a:br>
              <a:rPr lang="ru-RU" dirty="0" smtClean="0">
                <a:latin typeface="Segoe Script" panose="030B0504020000000003" pitchFamily="66" charset="0"/>
              </a:rPr>
            </a:br>
            <a:r>
              <a:rPr lang="ru-RU" dirty="0" smtClean="0">
                <a:latin typeface="Segoe Script" panose="030B0504020000000003" pitchFamily="66" charset="0"/>
              </a:rPr>
              <a:t>мне 16 лет, </a:t>
            </a:r>
            <a:br>
              <a:rPr lang="ru-RU" dirty="0" smtClean="0">
                <a:latin typeface="Segoe Script" panose="030B0504020000000003" pitchFamily="66" charset="0"/>
              </a:rPr>
            </a:br>
            <a:r>
              <a:rPr lang="ru-RU" dirty="0" smtClean="0">
                <a:latin typeface="Segoe Script" panose="030B0504020000000003" pitchFamily="66" charset="0"/>
              </a:rPr>
              <a:t>по характеру </a:t>
            </a:r>
            <a:br>
              <a:rPr lang="ru-RU" dirty="0" smtClean="0">
                <a:latin typeface="Segoe Script" panose="030B0504020000000003" pitchFamily="66" charset="0"/>
              </a:rPr>
            </a:br>
            <a:r>
              <a:rPr lang="ru-RU" dirty="0" smtClean="0">
                <a:latin typeface="Segoe Script" panose="030B0504020000000003" pitchFamily="66" charset="0"/>
              </a:rPr>
              <a:t>очень веселый и </a:t>
            </a:r>
            <a:br>
              <a:rPr lang="ru-RU" dirty="0" smtClean="0">
                <a:latin typeface="Segoe Script" panose="030B0504020000000003" pitchFamily="66" charset="0"/>
              </a:rPr>
            </a:br>
            <a:r>
              <a:rPr lang="ru-RU" dirty="0" smtClean="0">
                <a:latin typeface="Segoe Script" panose="030B0504020000000003" pitchFamily="66" charset="0"/>
              </a:rPr>
              <a:t>спокойный</a:t>
            </a:r>
            <a:br>
              <a:rPr lang="ru-RU" dirty="0" smtClean="0">
                <a:latin typeface="Segoe Script" panose="030B0504020000000003" pitchFamily="66" charset="0"/>
              </a:rPr>
            </a:br>
            <a:r>
              <a:rPr lang="ru-RU" dirty="0" smtClean="0">
                <a:latin typeface="Segoe Script" panose="030B0504020000000003" pitchFamily="66" charset="0"/>
              </a:rPr>
              <a:t>ребенок ни чем не отличающийся</a:t>
            </a:r>
            <a:br>
              <a:rPr lang="ru-RU" dirty="0" smtClean="0">
                <a:latin typeface="Segoe Script" panose="030B0504020000000003" pitchFamily="66" charset="0"/>
              </a:rPr>
            </a:br>
            <a:r>
              <a:rPr lang="ru-RU" dirty="0" smtClean="0">
                <a:latin typeface="Segoe Script" panose="030B0504020000000003" pitchFamily="66" charset="0"/>
              </a:rPr>
              <a:t>от других</a:t>
            </a:r>
            <a:endParaRPr lang="ru-RU" dirty="0">
              <a:latin typeface="Segoe Script" panose="030B05040200000000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545431"/>
            <a:ext cx="5614737" cy="56147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0" cap="rnd">
            <a:solidFill>
              <a:srgbClr val="FFFFFF"/>
            </a:solidFill>
          </a:ln>
          <a:effectLst/>
          <a:scene3d>
            <a:camera prst="orthographicFront">
              <a:rot lat="1131" lon="21598850" rev="21273884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72885" y="352926"/>
            <a:ext cx="5146654" cy="628850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4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litter dir="u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854972"/>
            <a:ext cx="11353799" cy="1148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Segoe Script" panose="030B0504020000000003" pitchFamily="66" charset="0"/>
              </a:rPr>
              <a:t>Но как и у каждого человека, у меня есть своя особенность , я активист , возможно вам покажется странным то , что активную деятельность в своей школе , я называю особенностью ,на самом деле это все довольно логично , я провожу огромное </a:t>
            </a:r>
            <a:r>
              <a:rPr lang="ru-RU" dirty="0" err="1" smtClean="0">
                <a:latin typeface="Segoe Script" panose="030B0504020000000003" pitchFamily="66" charset="0"/>
              </a:rPr>
              <a:t>количев</a:t>
            </a:r>
            <a:r>
              <a:rPr lang="ru-RU" dirty="0" err="1" smtClean="0">
                <a:latin typeface="Segoe Script" panose="030B0504020000000003" pitchFamily="66" charset="0"/>
              </a:rPr>
              <a:t>ст</a:t>
            </a:r>
            <a:r>
              <a:rPr lang="ru-RU" dirty="0" err="1" smtClean="0">
                <a:latin typeface="Segoe Script" panose="030B0504020000000003" pitchFamily="66" charset="0"/>
              </a:rPr>
              <a:t>о</a:t>
            </a:r>
            <a:r>
              <a:rPr lang="ru-RU" dirty="0" smtClean="0">
                <a:latin typeface="Segoe Script" panose="030B0504020000000003" pitchFamily="66" charset="0"/>
              </a:rPr>
              <a:t> времени в школе ,развивая и совершенствуя наше ученическое самоуправление , и мне это нравиться ,я понимаю ,что я хочу этим заниматься</a:t>
            </a:r>
            <a:endParaRPr lang="ru-RU" dirty="0">
              <a:latin typeface="Segoe Script" panose="030B0504020000000003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00" y="84221"/>
            <a:ext cx="11486147" cy="6689558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9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1" y="-10760"/>
            <a:ext cx="12192000" cy="6858001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53" y="2766218"/>
            <a:ext cx="71807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Segoe Script" panose="030B0504020000000003" pitchFamily="66" charset="0"/>
              </a:rPr>
              <a:t>Вне школы ,я так же веду активную деятельность , моим хобби являются танцы . Я не знаю кем бы я был ,если бы не танцевал , ведь танцы для меня – это все равно что нужда в еде , без них, мне было бы очень сложно и очень скучно жить</a:t>
            </a:r>
            <a:endParaRPr lang="ru-RU" dirty="0"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454" y="64167"/>
            <a:ext cx="7180790" cy="672966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037">
            <a:off x="7726427" y="4608829"/>
            <a:ext cx="2777289" cy="1851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LeftFacing" fov="900000">
              <a:rot lat="220418" lon="19403656" rev="2122013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831">
            <a:off x="8120403" y="2299113"/>
            <a:ext cx="3573380" cy="2382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383">
            <a:off x="7558820" y="-36756"/>
            <a:ext cx="3402932" cy="2268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LeftFacing">
              <a:rot lat="602826" lon="2332235" rev="21332787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995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9643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3404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Segoe Script" panose="030B0504020000000003" pitchFamily="66" charset="0"/>
              </a:rPr>
              <a:t>Как в школе так и за её пределами , я участвую в разных конкурсах и соревнованиях и езжу на профильные смены. Мне бы хотелось представить небольшой перечень  моих достижений</a:t>
            </a:r>
            <a:endParaRPr lang="ru-RU" dirty="0"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2337" y="365124"/>
            <a:ext cx="9111916" cy="5866357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3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209"/>
            <a:ext cx="12191999" cy="6861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4486" y="2764614"/>
            <a:ext cx="12560969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Segoe Script" panose="030B0504020000000003" pitchFamily="66" charset="0"/>
              </a:rPr>
              <a:t>1- Диплом за победу в конференции по биологии «Здоровое питание –Активное долголетие»</a:t>
            </a:r>
            <a:br>
              <a:rPr lang="ru-RU" sz="3600" dirty="0" smtClean="0">
                <a:latin typeface="Segoe Script" panose="030B0504020000000003" pitchFamily="66" charset="0"/>
              </a:rPr>
            </a:br>
            <a:r>
              <a:rPr lang="ru-RU" sz="3600" dirty="0" smtClean="0">
                <a:latin typeface="Segoe Script" panose="030B0504020000000003" pitchFamily="66" charset="0"/>
              </a:rPr>
              <a:t>2-Грамота за активное участие в профильной смене «Галстучная страна 2017 год»</a:t>
            </a:r>
            <a:br>
              <a:rPr lang="ru-RU" sz="3600" dirty="0" smtClean="0">
                <a:latin typeface="Segoe Script" panose="030B0504020000000003" pitchFamily="66" charset="0"/>
              </a:rPr>
            </a:br>
            <a:r>
              <a:rPr lang="ru-RU" sz="3600" dirty="0" smtClean="0">
                <a:latin typeface="Segoe Script" panose="030B0504020000000003" pitchFamily="66" charset="0"/>
              </a:rPr>
              <a:t>3-</a:t>
            </a:r>
            <a:r>
              <a:rPr lang="ru-RU" sz="3600" dirty="0" smtClean="0">
                <a:latin typeface="Segoe Script" panose="030B0504020000000003" pitchFamily="66" charset="0"/>
              </a:rPr>
              <a:t>Грамота за активное участие в профильной смене «Галстучная страна 2018 год» </a:t>
            </a:r>
            <a:br>
              <a:rPr lang="ru-RU" sz="3600" dirty="0" smtClean="0">
                <a:latin typeface="Segoe Script" panose="030B0504020000000003" pitchFamily="66" charset="0"/>
              </a:rPr>
            </a:br>
            <a:r>
              <a:rPr lang="ru-RU" sz="3600" dirty="0" smtClean="0">
                <a:latin typeface="Segoe Script" panose="030B0504020000000003" pitchFamily="66" charset="0"/>
              </a:rPr>
              <a:t>4- Диплом за 5-е место в городском конкурсе «Самая Танцевальная Школа»</a:t>
            </a:r>
            <a:br>
              <a:rPr lang="ru-RU" sz="3600" dirty="0" smtClean="0">
                <a:latin typeface="Segoe Script" panose="030B0504020000000003" pitchFamily="66" charset="0"/>
              </a:rPr>
            </a:br>
            <a:r>
              <a:rPr lang="ru-RU" sz="3600" dirty="0" smtClean="0">
                <a:latin typeface="Segoe Script" panose="030B0504020000000003" pitchFamily="66" charset="0"/>
              </a:rPr>
              <a:t>5- Диплом за 1-е место в районном этапе конкурса «Добрый молодец и Красна девица</a:t>
            </a:r>
            <a:endParaRPr lang="ru-RU" sz="3600" dirty="0">
              <a:latin typeface="Segoe Script" panose="030B0504020000000003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379" y="112295"/>
            <a:ext cx="1191928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4379" y="6689558"/>
            <a:ext cx="1180698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91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18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1" y="-509450"/>
            <a:ext cx="10515600" cy="76287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Segoe Script" panose="030B0504020000000003" pitchFamily="66" charset="0"/>
              </a:rPr>
              <a:t>Это только маленькая часть меня и моих достижений , но и я не тот человек, который заполучил все и сразу , мне ещё многому надо научиться ,я буду продолжать совершенствовать свои достижения ,тем самым совершенствуя себя</a:t>
            </a:r>
            <a:endParaRPr lang="ru-RU" dirty="0"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5320" y="272716"/>
            <a:ext cx="10654363" cy="585536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7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211</Words>
  <Application>Microsoft Office PowerPoint</Application>
  <PresentationFormat>Широкоэкранный</PresentationFormat>
  <Paragraphs>9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Script</vt:lpstr>
      <vt:lpstr>Тема Office</vt:lpstr>
      <vt:lpstr>Портфолио ученика 10 «А» класса  МБОУ «СОШ №112 Авиастроительного района города Казани Лысякова Алексея Алексеевича</vt:lpstr>
      <vt:lpstr>                                  Меня зовут  Лысяков Алексей, мне 16 лет,  по характеру  очень веселый и  спокойный ребенок ни чем не отличающийся от других</vt:lpstr>
      <vt:lpstr>Но как и у каждого человека, у меня есть своя особенность , я активист , возможно вам покажется странным то , что активную деятельность в своей школе , я называю особенностью ,на самом деле это все довольно логично , я провожу огромное количевсто времени в школе ,развивая и совершенствуя наше ученическое самоуправление , и мне это нравиться ,я понимаю ,что я хочу этим заниматься</vt:lpstr>
      <vt:lpstr>Вне школы ,я так же веду активную деятельность , моим хобби являются танцы . Я не знаю кем бы я был ,если бы не танцевал , ведь танцы для меня – это все равно что нужда в еде , без них, мне было бы очень сложно и очень скучно жить</vt:lpstr>
      <vt:lpstr>Как в школе так и за её пределами , я участвую в разных конкурсах и соревнованиях и езжу на профильные смены. Мне бы хотелось представить небольшой перечень  моих достижений</vt:lpstr>
      <vt:lpstr>1- Диплом за победу в конференции по биологии «Здоровое питание –Активное долголетие» 2-Грамота за активное участие в профильной смене «Галстучная страна 2017 год» 3-Грамота за активное участие в профильной смене «Галстучная страна 2018 год»  4- Диплом за 5-е место в городском конкурсе «Самая Танцевальная Школа» 5- Диплом за 1-е место в районном этапе конкурса «Добрый молодец и Красна девица</vt:lpstr>
      <vt:lpstr>Это только маленькая часть меня и моих достижений , но и я не тот человек, который заполучил все и сразу , мне ещё многому надо научиться ,я буду продолжать совершенствовать свои достижения ,тем самым совершенствуя себя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ученика 10 «А» класса  МБОУ «СОШ №112 Авиастроительного района города Казани Лысякова Алексея Алексеевича</dc:title>
  <dc:creator>Пользователь</dc:creator>
  <cp:lastModifiedBy>Пользователь</cp:lastModifiedBy>
  <cp:revision>10</cp:revision>
  <dcterms:created xsi:type="dcterms:W3CDTF">2019-11-03T16:56:34Z</dcterms:created>
  <dcterms:modified xsi:type="dcterms:W3CDTF">2019-11-03T18:35:02Z</dcterms:modified>
</cp:coreProperties>
</file>