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4" r:id="rId7"/>
    <p:sldId id="263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60"/>
  </p:normalViewPr>
  <p:slideViewPr>
    <p:cSldViewPr>
      <p:cViewPr varScale="1">
        <p:scale>
          <a:sx n="75" d="100"/>
          <a:sy n="75" d="100"/>
        </p:scale>
        <p:origin x="876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0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48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43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07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11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6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3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83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61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1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50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B647F-B9EE-40FE-9827-F0BBA263BC5C}" type="datetimeFigureOut">
              <a:rPr lang="ru-RU" smtClean="0"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246DD-D1E3-480D-8523-9226449DB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67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Users\FaridaAh\Desktop\ICONS\d529332068cebeb2addc765aa4de95c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11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FaridaAh\Desktop\ICONS\5d01753f9a843d5b2e629bcd99c74b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90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FaridaAh\Desktop\ICONS\3477b5e4d0a76d62118c94b2d426b1c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5379"/>
            <a:ext cx="9144000" cy="686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08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FaridaAh\Desktop\ICONS\9463e9841f3cd08809ff13a64114fe6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276" y="-531440"/>
            <a:ext cx="9144000" cy="799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72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FaridaAh\Desktop\ICONS\9c0470bee5dfbe14cad2ffae1b3c5cd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0"/>
            <a:ext cx="91725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FaridaAh\Desktop\ICONS\1ccf3b66727c2d20969a15a4a5f82f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12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6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FaridaAh\Desktop\ICONS\886a740e5996a58816194f822dcfdce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476672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96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FaridaAh\Desktop\ICONS\f568cd734a5c0b0c65b28ffea1cc6df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6863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75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FaridaAh</dc:creator>
  <cp:lastModifiedBy>sys.admin</cp:lastModifiedBy>
  <cp:revision>7</cp:revision>
  <dcterms:created xsi:type="dcterms:W3CDTF">2019-06-28T17:39:11Z</dcterms:created>
  <dcterms:modified xsi:type="dcterms:W3CDTF">2019-06-29T08:37:03Z</dcterms:modified>
</cp:coreProperties>
</file>