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61" r:id="rId4"/>
    <p:sldId id="286" r:id="rId5"/>
    <p:sldId id="296" r:id="rId6"/>
    <p:sldId id="263" r:id="rId7"/>
    <p:sldId id="264" r:id="rId8"/>
    <p:sldId id="265" r:id="rId9"/>
    <p:sldId id="269" r:id="rId10"/>
    <p:sldId id="288" r:id="rId11"/>
    <p:sldId id="281" r:id="rId12"/>
    <p:sldId id="295" r:id="rId13"/>
    <p:sldId id="294" r:id="rId14"/>
    <p:sldId id="262" r:id="rId15"/>
    <p:sldId id="297" r:id="rId16"/>
    <p:sldId id="298" r:id="rId17"/>
    <p:sldId id="283" r:id="rId18"/>
    <p:sldId id="28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50" autoAdjust="0"/>
  </p:normalViewPr>
  <p:slideViewPr>
    <p:cSldViewPr>
      <p:cViewPr varScale="1">
        <p:scale>
          <a:sx n="102" d="100"/>
          <a:sy n="102" d="100"/>
        </p:scale>
        <p:origin x="23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85815F-C99F-4B8A-8C3F-1326A48AC830}" type="doc">
      <dgm:prSet loTypeId="urn:microsoft.com/office/officeart/2005/8/layout/orgChart1" loCatId="hierarchy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891016C9-0EB0-4255-AB1A-5D0C2ADE7C3C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+mj-lt"/>
            </a:rPr>
            <a:t>Материально-технические ресурсы, обеспечивающие профильную подготовку учащихся </a:t>
          </a:r>
          <a:endParaRPr lang="ru-RU" sz="2400" b="1" dirty="0">
            <a:solidFill>
              <a:srgbClr val="002060"/>
            </a:solidFill>
            <a:latin typeface="+mj-lt"/>
          </a:endParaRPr>
        </a:p>
      </dgm:t>
    </dgm:pt>
    <dgm:pt modelId="{A4FA4D75-56F4-4688-8DF2-9D1A009FE469}" type="parTrans" cxnId="{656FFA69-57C5-4259-94B5-CDEDF73C51D1}">
      <dgm:prSet/>
      <dgm:spPr/>
      <dgm:t>
        <a:bodyPr/>
        <a:lstStyle/>
        <a:p>
          <a:endParaRPr lang="ru-RU" sz="1000"/>
        </a:p>
      </dgm:t>
    </dgm:pt>
    <dgm:pt modelId="{F411922E-BA5B-45DB-AA4C-2B7588C8979A}" type="sibTrans" cxnId="{656FFA69-57C5-4259-94B5-CDEDF73C51D1}">
      <dgm:prSet/>
      <dgm:spPr/>
      <dgm:t>
        <a:bodyPr/>
        <a:lstStyle/>
        <a:p>
          <a:endParaRPr lang="ru-RU" sz="1000"/>
        </a:p>
      </dgm:t>
    </dgm:pt>
    <dgm:pt modelId="{F42910AA-0ED9-467C-842B-4E1E6C8623F8}" type="asst">
      <dgm:prSet phldrT="[Текст]" custT="1"/>
      <dgm:spPr/>
      <dgm:t>
        <a:bodyPr/>
        <a:lstStyle/>
        <a:p>
          <a:r>
            <a:rPr lang="ru-RU" sz="1200" b="1" dirty="0" smtClean="0"/>
            <a:t>Оборудование </a:t>
          </a:r>
          <a:r>
            <a:rPr lang="ru-RU" sz="1200" b="1" dirty="0" err="1" smtClean="0"/>
            <a:t>автокомплекса</a:t>
          </a:r>
          <a:r>
            <a:rPr lang="ru-RU" sz="1200" b="1" dirty="0" smtClean="0"/>
            <a:t>, включая учебные  автомобили, автотренажеры и автодром (договор с ДОСААФ)  </a:t>
          </a:r>
          <a:endParaRPr lang="ru-RU" sz="1200" b="1" dirty="0"/>
        </a:p>
      </dgm:t>
    </dgm:pt>
    <dgm:pt modelId="{FFD21191-4C84-4467-8FBC-34E1D8247318}" type="parTrans" cxnId="{9AAF233E-F479-448E-ADF4-7AC4DBF73652}">
      <dgm:prSet/>
      <dgm:spPr/>
      <dgm:t>
        <a:bodyPr/>
        <a:lstStyle/>
        <a:p>
          <a:endParaRPr lang="ru-RU" sz="1000"/>
        </a:p>
      </dgm:t>
    </dgm:pt>
    <dgm:pt modelId="{D46457F9-5911-41CB-9F5A-CED726C3DFCE}" type="sibTrans" cxnId="{9AAF233E-F479-448E-ADF4-7AC4DBF73652}">
      <dgm:prSet/>
      <dgm:spPr/>
      <dgm:t>
        <a:bodyPr/>
        <a:lstStyle/>
        <a:p>
          <a:endParaRPr lang="ru-RU" sz="1000"/>
        </a:p>
      </dgm:t>
    </dgm:pt>
    <dgm:pt modelId="{E598C796-2E87-4552-89EF-226D85047E2D}">
      <dgm:prSet phldrT="[Текст]" custT="1"/>
      <dgm:spPr/>
      <dgm:t>
        <a:bodyPr/>
        <a:lstStyle/>
        <a:p>
          <a:r>
            <a:rPr lang="ru-RU" sz="1400" dirty="0" smtClean="0"/>
            <a:t>Ноутбуки (88) Мульти-</a:t>
          </a:r>
          <a:r>
            <a:rPr lang="ru-RU" sz="1400" dirty="0" err="1" smtClean="0"/>
            <a:t>медийные</a:t>
          </a:r>
          <a:r>
            <a:rPr lang="ru-RU" sz="1400" dirty="0" smtClean="0"/>
            <a:t> стационарные ПК (94)</a:t>
          </a:r>
          <a:endParaRPr lang="ru-RU" sz="1400" dirty="0"/>
        </a:p>
      </dgm:t>
    </dgm:pt>
    <dgm:pt modelId="{EAD431DE-F7DD-450E-98E1-FDBA86D3B29C}" type="parTrans" cxnId="{EE15F6BA-3D78-4550-BB09-FF45159F0A79}">
      <dgm:prSet/>
      <dgm:spPr/>
      <dgm:t>
        <a:bodyPr/>
        <a:lstStyle/>
        <a:p>
          <a:endParaRPr lang="ru-RU" sz="1000"/>
        </a:p>
      </dgm:t>
    </dgm:pt>
    <dgm:pt modelId="{B3FB15CE-1205-43E2-BF3B-B8FF3779A98E}" type="sibTrans" cxnId="{EE15F6BA-3D78-4550-BB09-FF45159F0A79}">
      <dgm:prSet/>
      <dgm:spPr/>
      <dgm:t>
        <a:bodyPr/>
        <a:lstStyle/>
        <a:p>
          <a:endParaRPr lang="ru-RU" sz="1000"/>
        </a:p>
      </dgm:t>
    </dgm:pt>
    <dgm:pt modelId="{14AF7136-3F4B-4DB7-BF73-47158E999ADF}">
      <dgm:prSet phldrT="[Текст]" custT="1"/>
      <dgm:spPr/>
      <dgm:t>
        <a:bodyPr/>
        <a:lstStyle/>
        <a:p>
          <a:r>
            <a:rPr lang="ru-RU" sz="1400" dirty="0" smtClean="0"/>
            <a:t>Мобильные классы-5            (150 ноутбуков</a:t>
          </a:r>
          <a:r>
            <a:rPr lang="ru-RU" sz="1000" dirty="0" smtClean="0"/>
            <a:t>)</a:t>
          </a:r>
          <a:endParaRPr lang="ru-RU" sz="1000" dirty="0"/>
        </a:p>
      </dgm:t>
    </dgm:pt>
    <dgm:pt modelId="{F7F7880C-194F-42D8-9A25-127DB0FC65A3}" type="parTrans" cxnId="{CDFE54ED-FE01-4033-B68C-2E7B2C07EA5A}">
      <dgm:prSet/>
      <dgm:spPr/>
      <dgm:t>
        <a:bodyPr/>
        <a:lstStyle/>
        <a:p>
          <a:endParaRPr lang="ru-RU" sz="1000"/>
        </a:p>
      </dgm:t>
    </dgm:pt>
    <dgm:pt modelId="{C9976AA1-3934-4AD5-B4DD-CA278E2EA62E}" type="sibTrans" cxnId="{CDFE54ED-FE01-4033-B68C-2E7B2C07EA5A}">
      <dgm:prSet/>
      <dgm:spPr/>
      <dgm:t>
        <a:bodyPr/>
        <a:lstStyle/>
        <a:p>
          <a:endParaRPr lang="ru-RU" sz="1000"/>
        </a:p>
      </dgm:t>
    </dgm:pt>
    <dgm:pt modelId="{17957CBD-D98A-4491-BB82-64E3034ECF3A}">
      <dgm:prSet phldrT="[Текст]" custT="1"/>
      <dgm:spPr/>
      <dgm:t>
        <a:bodyPr/>
        <a:lstStyle/>
        <a:p>
          <a:r>
            <a:rPr lang="ru-RU" sz="1400" dirty="0" smtClean="0"/>
            <a:t>Мультимедийные проекторы (46)</a:t>
          </a:r>
          <a:endParaRPr lang="ru-RU" sz="1400" dirty="0"/>
        </a:p>
      </dgm:t>
    </dgm:pt>
    <dgm:pt modelId="{189F2448-5449-42E5-B8F0-92B7462270B6}" type="parTrans" cxnId="{369BC421-8AA0-48EE-8A28-A7F73D21F21E}">
      <dgm:prSet/>
      <dgm:spPr/>
      <dgm:t>
        <a:bodyPr/>
        <a:lstStyle/>
        <a:p>
          <a:endParaRPr lang="ru-RU" sz="1000"/>
        </a:p>
      </dgm:t>
    </dgm:pt>
    <dgm:pt modelId="{74DF7F5F-B3BE-499C-9641-9B6DD591B52A}" type="sibTrans" cxnId="{369BC421-8AA0-48EE-8A28-A7F73D21F21E}">
      <dgm:prSet/>
      <dgm:spPr/>
      <dgm:t>
        <a:bodyPr/>
        <a:lstStyle/>
        <a:p>
          <a:endParaRPr lang="ru-RU" sz="1000"/>
        </a:p>
      </dgm:t>
    </dgm:pt>
    <dgm:pt modelId="{A4B51A10-56A3-43BB-B0B0-9A9A2DB3374B}">
      <dgm:prSet custT="1"/>
      <dgm:spPr/>
      <dgm:t>
        <a:bodyPr/>
        <a:lstStyle/>
        <a:p>
          <a:r>
            <a:rPr lang="ru-RU" sz="1400" dirty="0" smtClean="0"/>
            <a:t>Интерактивные доски (22)</a:t>
          </a:r>
          <a:endParaRPr lang="ru-RU" sz="1400" dirty="0"/>
        </a:p>
      </dgm:t>
    </dgm:pt>
    <dgm:pt modelId="{5149CBF6-FD8F-4CBB-832B-24BAC6B21CBA}" type="parTrans" cxnId="{349FAD31-EE23-41F3-8E22-037829F66D43}">
      <dgm:prSet/>
      <dgm:spPr/>
      <dgm:t>
        <a:bodyPr/>
        <a:lstStyle/>
        <a:p>
          <a:endParaRPr lang="ru-RU" sz="1000"/>
        </a:p>
      </dgm:t>
    </dgm:pt>
    <dgm:pt modelId="{1F3238F5-A990-4BAF-97DA-2ABF6E217ABE}" type="sibTrans" cxnId="{349FAD31-EE23-41F3-8E22-037829F66D43}">
      <dgm:prSet/>
      <dgm:spPr/>
      <dgm:t>
        <a:bodyPr/>
        <a:lstStyle/>
        <a:p>
          <a:endParaRPr lang="ru-RU" sz="1000"/>
        </a:p>
      </dgm:t>
    </dgm:pt>
    <dgm:pt modelId="{A3ABA65D-04C8-486A-B42B-810FF4823AB6}">
      <dgm:prSet custT="1"/>
      <dgm:spPr/>
      <dgm:t>
        <a:bodyPr/>
        <a:lstStyle/>
        <a:p>
          <a:r>
            <a:rPr lang="ru-RU" sz="1400" dirty="0" smtClean="0"/>
            <a:t>Специализированное оборудование</a:t>
          </a:r>
          <a:endParaRPr lang="ru-RU" sz="1400" dirty="0"/>
        </a:p>
      </dgm:t>
    </dgm:pt>
    <dgm:pt modelId="{E8C875AB-2EA9-4A9F-AA81-0BB8C8963BD9}" type="parTrans" cxnId="{228FA64B-A04F-4794-A1D1-DD8B48064C04}">
      <dgm:prSet/>
      <dgm:spPr/>
      <dgm:t>
        <a:bodyPr/>
        <a:lstStyle/>
        <a:p>
          <a:endParaRPr lang="ru-RU" sz="1000"/>
        </a:p>
      </dgm:t>
    </dgm:pt>
    <dgm:pt modelId="{7BB29C11-7B38-48FD-A513-14B107115C6E}" type="sibTrans" cxnId="{228FA64B-A04F-4794-A1D1-DD8B48064C04}">
      <dgm:prSet/>
      <dgm:spPr/>
      <dgm:t>
        <a:bodyPr/>
        <a:lstStyle/>
        <a:p>
          <a:endParaRPr lang="ru-RU" sz="1000"/>
        </a:p>
      </dgm:t>
    </dgm:pt>
    <dgm:pt modelId="{A6BF8E97-755B-4E84-95B4-C4F084ECAB72}" type="asst">
      <dgm:prSet custT="1"/>
      <dgm:spPr/>
      <dgm:t>
        <a:bodyPr/>
        <a:lstStyle/>
        <a:p>
          <a:r>
            <a:rPr lang="ru-RU" sz="1400" b="1" dirty="0" smtClean="0"/>
            <a:t>Комплекты оборудования для проведения биологического и экологического  практикума </a:t>
          </a:r>
          <a:endParaRPr lang="ru-RU" sz="1400" b="1" dirty="0"/>
        </a:p>
      </dgm:t>
    </dgm:pt>
    <dgm:pt modelId="{CC53885B-BE6E-49C6-A551-3ACF6B4DBCAE}" type="parTrans" cxnId="{BC1D405B-FCF1-4F46-BB9C-DBFA562495BB}">
      <dgm:prSet/>
      <dgm:spPr/>
      <dgm:t>
        <a:bodyPr/>
        <a:lstStyle/>
        <a:p>
          <a:endParaRPr lang="ru-RU" sz="1000"/>
        </a:p>
      </dgm:t>
    </dgm:pt>
    <dgm:pt modelId="{845FEA05-1E0A-4636-A7D3-D5E31F388537}" type="sibTrans" cxnId="{BC1D405B-FCF1-4F46-BB9C-DBFA562495BB}">
      <dgm:prSet/>
      <dgm:spPr/>
      <dgm:t>
        <a:bodyPr/>
        <a:lstStyle/>
        <a:p>
          <a:endParaRPr lang="ru-RU" sz="1000"/>
        </a:p>
      </dgm:t>
    </dgm:pt>
    <dgm:pt modelId="{E839F4BF-DA76-42BF-8071-0258131CEB2C}" type="asst">
      <dgm:prSet custT="1"/>
      <dgm:spPr/>
      <dgm:t>
        <a:bodyPr/>
        <a:lstStyle/>
        <a:p>
          <a:r>
            <a:rPr lang="ru-RU" sz="1400" dirty="0" smtClean="0"/>
            <a:t>Аппаратно-программный комплекс «</a:t>
          </a:r>
          <a:r>
            <a:rPr lang="ru-RU" sz="1400" dirty="0" err="1" smtClean="0"/>
            <a:t>Армис</a:t>
          </a:r>
          <a:r>
            <a:rPr lang="ru-RU" sz="1400" dirty="0" smtClean="0"/>
            <a:t>»</a:t>
          </a:r>
          <a:endParaRPr lang="ru-RU" sz="1400" dirty="0"/>
        </a:p>
      </dgm:t>
    </dgm:pt>
    <dgm:pt modelId="{5D62B231-8292-4462-9C03-92E3A1BD225E}" type="parTrans" cxnId="{3DD81E6D-0DC1-4A8C-8AD3-276C13F6C98B}">
      <dgm:prSet/>
      <dgm:spPr/>
      <dgm:t>
        <a:bodyPr/>
        <a:lstStyle/>
        <a:p>
          <a:endParaRPr lang="ru-RU" sz="1000"/>
        </a:p>
      </dgm:t>
    </dgm:pt>
    <dgm:pt modelId="{2CDB2D89-FE11-4822-B25F-D423BE49C6B6}" type="sibTrans" cxnId="{3DD81E6D-0DC1-4A8C-8AD3-276C13F6C98B}">
      <dgm:prSet/>
      <dgm:spPr/>
      <dgm:t>
        <a:bodyPr/>
        <a:lstStyle/>
        <a:p>
          <a:endParaRPr lang="ru-RU" sz="1000"/>
        </a:p>
      </dgm:t>
    </dgm:pt>
    <dgm:pt modelId="{65890969-E6FF-418A-9317-A7F009FAC3A3}" type="asst">
      <dgm:prSet custT="1"/>
      <dgm:spPr/>
      <dgm:t>
        <a:bodyPr/>
        <a:lstStyle/>
        <a:p>
          <a:r>
            <a:rPr lang="ru-RU" sz="1400" dirty="0" smtClean="0"/>
            <a:t>Экологическая лаборатория (комплект цифровых датчиков)</a:t>
          </a:r>
          <a:endParaRPr lang="ru-RU" sz="1400" dirty="0"/>
        </a:p>
      </dgm:t>
    </dgm:pt>
    <dgm:pt modelId="{080B5FB4-9491-4C41-9856-771DB916CC31}" type="parTrans" cxnId="{8E99C057-6438-49DF-BF5B-86FDD53EC871}">
      <dgm:prSet/>
      <dgm:spPr/>
      <dgm:t>
        <a:bodyPr/>
        <a:lstStyle/>
        <a:p>
          <a:endParaRPr lang="ru-RU" sz="1000"/>
        </a:p>
      </dgm:t>
    </dgm:pt>
    <dgm:pt modelId="{60FC9C77-81D3-4F42-B7EC-C5DDE35266B1}" type="sibTrans" cxnId="{8E99C057-6438-49DF-BF5B-86FDD53EC871}">
      <dgm:prSet/>
      <dgm:spPr/>
      <dgm:t>
        <a:bodyPr/>
        <a:lstStyle/>
        <a:p>
          <a:endParaRPr lang="ru-RU" sz="1000"/>
        </a:p>
      </dgm:t>
    </dgm:pt>
    <dgm:pt modelId="{BCF3706B-D494-47F3-906A-FFE820E70677}" type="asst">
      <dgm:prSet custT="1"/>
      <dgm:spPr/>
      <dgm:t>
        <a:bodyPr/>
        <a:lstStyle/>
        <a:p>
          <a:r>
            <a:rPr lang="ru-RU" sz="1400" dirty="0" smtClean="0"/>
            <a:t>Интерактивный     стол (2)</a:t>
          </a:r>
          <a:endParaRPr lang="ru-RU" sz="1400" dirty="0"/>
        </a:p>
      </dgm:t>
    </dgm:pt>
    <dgm:pt modelId="{BAB9CDAF-C4B8-46E6-8BF6-C36C1A8BE2CC}" type="parTrans" cxnId="{BACF14B5-46E5-4877-A16B-AE3482DCE5F1}">
      <dgm:prSet/>
      <dgm:spPr/>
      <dgm:t>
        <a:bodyPr/>
        <a:lstStyle/>
        <a:p>
          <a:endParaRPr lang="ru-RU" sz="1000"/>
        </a:p>
      </dgm:t>
    </dgm:pt>
    <dgm:pt modelId="{480BC291-F385-4460-9E44-F28634883408}" type="sibTrans" cxnId="{BACF14B5-46E5-4877-A16B-AE3482DCE5F1}">
      <dgm:prSet/>
      <dgm:spPr/>
      <dgm:t>
        <a:bodyPr/>
        <a:lstStyle/>
        <a:p>
          <a:endParaRPr lang="ru-RU" sz="1000"/>
        </a:p>
      </dgm:t>
    </dgm:pt>
    <dgm:pt modelId="{5683D163-C8F0-4985-8C9C-537288187926}" type="asst">
      <dgm:prSet custT="1"/>
      <dgm:spPr/>
      <dgm:t>
        <a:bodyPr/>
        <a:lstStyle/>
        <a:p>
          <a:r>
            <a:rPr lang="ru-RU" sz="1400" dirty="0" smtClean="0"/>
            <a:t>Физическая лаборатория  (комплект цифровых датчиков)</a:t>
          </a:r>
          <a:endParaRPr lang="ru-RU" sz="1400" dirty="0"/>
        </a:p>
      </dgm:t>
    </dgm:pt>
    <dgm:pt modelId="{3F0C918C-1D9F-4BCB-8B38-96E40B27C506}" type="parTrans" cxnId="{C1BB9294-B6E8-4734-8040-3931A7FD4FB1}">
      <dgm:prSet/>
      <dgm:spPr/>
      <dgm:t>
        <a:bodyPr/>
        <a:lstStyle/>
        <a:p>
          <a:endParaRPr lang="ru-RU" sz="1000"/>
        </a:p>
      </dgm:t>
    </dgm:pt>
    <dgm:pt modelId="{B847C97F-E511-4F24-896D-0359858D1019}" type="sibTrans" cxnId="{C1BB9294-B6E8-4734-8040-3931A7FD4FB1}">
      <dgm:prSet/>
      <dgm:spPr/>
      <dgm:t>
        <a:bodyPr/>
        <a:lstStyle/>
        <a:p>
          <a:endParaRPr lang="ru-RU" sz="1000"/>
        </a:p>
      </dgm:t>
    </dgm:pt>
    <dgm:pt modelId="{B7BF2DAB-4393-4DD7-98B7-0738BC4843ED}" type="asst">
      <dgm:prSet custT="1"/>
      <dgm:spPr/>
      <dgm:t>
        <a:bodyPr/>
        <a:lstStyle/>
        <a:p>
          <a:r>
            <a:rPr lang="ru-RU" sz="1400" dirty="0" err="1" smtClean="0"/>
            <a:t>Многофункцио-нальный</a:t>
          </a:r>
          <a:r>
            <a:rPr lang="ru-RU" sz="1400" dirty="0" smtClean="0"/>
            <a:t> фрезерный станок с ЧПУ(2)</a:t>
          </a:r>
          <a:endParaRPr lang="ru-RU" sz="1400" dirty="0"/>
        </a:p>
      </dgm:t>
    </dgm:pt>
    <dgm:pt modelId="{D6A1A9D2-9114-4914-9E98-C5B4918A68EA}" type="parTrans" cxnId="{E4694201-A309-4E26-9261-B67684F7078D}">
      <dgm:prSet/>
      <dgm:spPr/>
      <dgm:t>
        <a:bodyPr/>
        <a:lstStyle/>
        <a:p>
          <a:endParaRPr lang="ru-RU" sz="1000"/>
        </a:p>
      </dgm:t>
    </dgm:pt>
    <dgm:pt modelId="{6636506E-E6E3-4E96-A0D2-A34972C15D68}" type="sibTrans" cxnId="{E4694201-A309-4E26-9261-B67684F7078D}">
      <dgm:prSet/>
      <dgm:spPr/>
      <dgm:t>
        <a:bodyPr/>
        <a:lstStyle/>
        <a:p>
          <a:endParaRPr lang="ru-RU" sz="1000"/>
        </a:p>
      </dgm:t>
    </dgm:pt>
    <dgm:pt modelId="{FBD024E5-8714-435F-9FF0-A0EDE87E6E88}" type="asst">
      <dgm:prSet custT="1"/>
      <dgm:spPr/>
      <dgm:t>
        <a:bodyPr/>
        <a:lstStyle/>
        <a:p>
          <a:r>
            <a:rPr lang="ru-RU" sz="1400" b="1" dirty="0" smtClean="0"/>
            <a:t>Комплект робототехники для </a:t>
          </a:r>
          <a:r>
            <a:rPr lang="en-US" sz="1400" b="1" dirty="0" err="1" smtClean="0"/>
            <a:t>iT</a:t>
          </a:r>
          <a:r>
            <a:rPr lang="en-US" sz="1400" b="1" dirty="0" smtClean="0"/>
            <a:t>-</a:t>
          </a:r>
          <a:r>
            <a:rPr lang="ru-RU" sz="1400" b="1" dirty="0" smtClean="0"/>
            <a:t>класса</a:t>
          </a:r>
          <a:endParaRPr lang="ru-RU" sz="1400" b="1" dirty="0"/>
        </a:p>
      </dgm:t>
    </dgm:pt>
    <dgm:pt modelId="{B745DC61-445C-49C5-B7E2-C64A3182BECE}" type="parTrans" cxnId="{5FF36356-5224-43CA-9585-8A4403536CBD}">
      <dgm:prSet/>
      <dgm:spPr/>
      <dgm:t>
        <a:bodyPr/>
        <a:lstStyle/>
        <a:p>
          <a:endParaRPr lang="ru-RU" sz="1000"/>
        </a:p>
      </dgm:t>
    </dgm:pt>
    <dgm:pt modelId="{5A7107F3-DCF3-438C-8C0A-48C1C5368A0B}" type="sibTrans" cxnId="{5FF36356-5224-43CA-9585-8A4403536CBD}">
      <dgm:prSet/>
      <dgm:spPr/>
      <dgm:t>
        <a:bodyPr/>
        <a:lstStyle/>
        <a:p>
          <a:endParaRPr lang="ru-RU" sz="1000"/>
        </a:p>
      </dgm:t>
    </dgm:pt>
    <dgm:pt modelId="{EBCD4FBE-543F-4D17-B005-D4BAFE21BC65}">
      <dgm:prSet custT="1"/>
      <dgm:spPr/>
      <dgm:t>
        <a:bodyPr/>
        <a:lstStyle/>
        <a:p>
          <a:r>
            <a:rPr lang="en-US" sz="1400" dirty="0" smtClean="0"/>
            <a:t>3D- </a:t>
          </a:r>
          <a:r>
            <a:rPr lang="ru-RU" sz="1400" dirty="0" smtClean="0"/>
            <a:t>принтеры(3)</a:t>
          </a:r>
          <a:endParaRPr lang="ru-RU" sz="1400" dirty="0"/>
        </a:p>
      </dgm:t>
    </dgm:pt>
    <dgm:pt modelId="{C1BB9C67-3076-49E4-B3DF-0F1BEB7FAB4F}" type="parTrans" cxnId="{76983D20-441D-4E1E-82E6-6A7632BAD344}">
      <dgm:prSet/>
      <dgm:spPr/>
      <dgm:t>
        <a:bodyPr/>
        <a:lstStyle/>
        <a:p>
          <a:endParaRPr lang="ru-RU" sz="1000"/>
        </a:p>
      </dgm:t>
    </dgm:pt>
    <dgm:pt modelId="{AD4D2874-40C7-4474-9154-6D6EBA1C9155}" type="sibTrans" cxnId="{76983D20-441D-4E1E-82E6-6A7632BAD344}">
      <dgm:prSet/>
      <dgm:spPr/>
      <dgm:t>
        <a:bodyPr/>
        <a:lstStyle/>
        <a:p>
          <a:endParaRPr lang="ru-RU" sz="1000"/>
        </a:p>
      </dgm:t>
    </dgm:pt>
    <dgm:pt modelId="{671A5445-BF30-43A6-8D86-EE7CE03F909E}" type="pres">
      <dgm:prSet presAssocID="{6585815F-C99F-4B8A-8C3F-1326A48AC83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58C1312-FB33-4D26-B64F-C441A7E577F3}" type="pres">
      <dgm:prSet presAssocID="{891016C9-0EB0-4255-AB1A-5D0C2ADE7C3C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B25643E6-1A13-4B6E-A161-1E79246121A1}" type="pres">
      <dgm:prSet presAssocID="{891016C9-0EB0-4255-AB1A-5D0C2ADE7C3C}" presName="rootComposite1" presStyleCnt="0"/>
      <dgm:spPr/>
      <dgm:t>
        <a:bodyPr/>
        <a:lstStyle/>
        <a:p>
          <a:endParaRPr lang="ru-RU"/>
        </a:p>
      </dgm:t>
    </dgm:pt>
    <dgm:pt modelId="{E08C43D2-7544-4CDA-A47B-5685564C8409}" type="pres">
      <dgm:prSet presAssocID="{891016C9-0EB0-4255-AB1A-5D0C2ADE7C3C}" presName="rootText1" presStyleLbl="node0" presStyleIdx="0" presStyleCnt="1" custScaleX="1635869" custScaleY="328016" custLinFactNeighborX="-4532" custLinFactNeighborY="-5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9C32015-EF6C-458A-9112-EE6EC60FD712}" type="pres">
      <dgm:prSet presAssocID="{891016C9-0EB0-4255-AB1A-5D0C2ADE7C3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8DE5D21-5AA8-4603-8311-75D93E37E419}" type="pres">
      <dgm:prSet presAssocID="{891016C9-0EB0-4255-AB1A-5D0C2ADE7C3C}" presName="hierChild2" presStyleCnt="0"/>
      <dgm:spPr/>
      <dgm:t>
        <a:bodyPr/>
        <a:lstStyle/>
        <a:p>
          <a:endParaRPr lang="ru-RU"/>
        </a:p>
      </dgm:t>
    </dgm:pt>
    <dgm:pt modelId="{91257EC0-24E8-44DE-94B7-01B8C87445F2}" type="pres">
      <dgm:prSet presAssocID="{EAD431DE-F7DD-450E-98E1-FDBA86D3B29C}" presName="Name37" presStyleLbl="parChTrans1D2" presStyleIdx="0" presStyleCnt="8"/>
      <dgm:spPr/>
      <dgm:t>
        <a:bodyPr/>
        <a:lstStyle/>
        <a:p>
          <a:endParaRPr lang="ru-RU"/>
        </a:p>
      </dgm:t>
    </dgm:pt>
    <dgm:pt modelId="{65D46805-DFAD-4F6A-9095-57427840A966}" type="pres">
      <dgm:prSet presAssocID="{E598C796-2E87-4552-89EF-226D85047E2D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909C1E62-5B94-47DF-BD66-312AE03FF390}" type="pres">
      <dgm:prSet presAssocID="{E598C796-2E87-4552-89EF-226D85047E2D}" presName="rootComposite" presStyleCnt="0"/>
      <dgm:spPr/>
      <dgm:t>
        <a:bodyPr/>
        <a:lstStyle/>
        <a:p>
          <a:endParaRPr lang="ru-RU"/>
        </a:p>
      </dgm:t>
    </dgm:pt>
    <dgm:pt modelId="{2D14537F-CBFF-4825-BBAF-BF90D463EB49}" type="pres">
      <dgm:prSet presAssocID="{E598C796-2E87-4552-89EF-226D85047E2D}" presName="rootText" presStyleLbl="node2" presStyleIdx="0" presStyleCnt="5" custScaleX="277640" custScaleY="502124" custLinFactX="-12786" custLinFactNeighborX="-100000" custLinFactNeighborY="455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2FE0A8-3910-4C43-B482-915B63396043}" type="pres">
      <dgm:prSet presAssocID="{E598C796-2E87-4552-89EF-226D85047E2D}" presName="rootConnector" presStyleLbl="node2" presStyleIdx="0" presStyleCnt="5"/>
      <dgm:spPr/>
      <dgm:t>
        <a:bodyPr/>
        <a:lstStyle/>
        <a:p>
          <a:endParaRPr lang="ru-RU"/>
        </a:p>
      </dgm:t>
    </dgm:pt>
    <dgm:pt modelId="{3327E85E-A5E2-4132-B3DB-BF5A62A3CCD8}" type="pres">
      <dgm:prSet presAssocID="{E598C796-2E87-4552-89EF-226D85047E2D}" presName="hierChild4" presStyleCnt="0"/>
      <dgm:spPr/>
      <dgm:t>
        <a:bodyPr/>
        <a:lstStyle/>
        <a:p>
          <a:endParaRPr lang="ru-RU"/>
        </a:p>
      </dgm:t>
    </dgm:pt>
    <dgm:pt modelId="{819D0C6E-31FE-443E-81F0-E665C321F10B}" type="pres">
      <dgm:prSet presAssocID="{E598C796-2E87-4552-89EF-226D85047E2D}" presName="hierChild5" presStyleCnt="0"/>
      <dgm:spPr/>
      <dgm:t>
        <a:bodyPr/>
        <a:lstStyle/>
        <a:p>
          <a:endParaRPr lang="ru-RU"/>
        </a:p>
      </dgm:t>
    </dgm:pt>
    <dgm:pt modelId="{88A47DE0-9912-4B09-9632-60D01D3D6B8A}" type="pres">
      <dgm:prSet presAssocID="{F7F7880C-194F-42D8-9A25-127DB0FC65A3}" presName="Name37" presStyleLbl="parChTrans1D2" presStyleIdx="1" presStyleCnt="8"/>
      <dgm:spPr/>
      <dgm:t>
        <a:bodyPr/>
        <a:lstStyle/>
        <a:p>
          <a:endParaRPr lang="ru-RU"/>
        </a:p>
      </dgm:t>
    </dgm:pt>
    <dgm:pt modelId="{9F0D8AD8-306B-4AF5-A3BB-A9B6437F6087}" type="pres">
      <dgm:prSet presAssocID="{14AF7136-3F4B-4DB7-BF73-47158E999ADF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943C4781-8333-4E7A-ACEB-24A91BFB57DF}" type="pres">
      <dgm:prSet presAssocID="{14AF7136-3F4B-4DB7-BF73-47158E999ADF}" presName="rootComposite" presStyleCnt="0"/>
      <dgm:spPr/>
      <dgm:t>
        <a:bodyPr/>
        <a:lstStyle/>
        <a:p>
          <a:endParaRPr lang="ru-RU"/>
        </a:p>
      </dgm:t>
    </dgm:pt>
    <dgm:pt modelId="{401FB79F-30EF-4C49-B1CA-629D1AB53496}" type="pres">
      <dgm:prSet presAssocID="{14AF7136-3F4B-4DB7-BF73-47158E999ADF}" presName="rootText" presStyleLbl="node2" presStyleIdx="1" presStyleCnt="5" custScaleX="312652" custScaleY="346042" custLinFactNeighborX="-9479" custLinFactNeighborY="751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7DB3F4-52D4-41A7-B263-D84957A16D23}" type="pres">
      <dgm:prSet presAssocID="{14AF7136-3F4B-4DB7-BF73-47158E999ADF}" presName="rootConnector" presStyleLbl="node2" presStyleIdx="1" presStyleCnt="5"/>
      <dgm:spPr/>
      <dgm:t>
        <a:bodyPr/>
        <a:lstStyle/>
        <a:p>
          <a:endParaRPr lang="ru-RU"/>
        </a:p>
      </dgm:t>
    </dgm:pt>
    <dgm:pt modelId="{AE4970A7-8719-48C2-BEEF-B811D5C59483}" type="pres">
      <dgm:prSet presAssocID="{14AF7136-3F4B-4DB7-BF73-47158E999ADF}" presName="hierChild4" presStyleCnt="0"/>
      <dgm:spPr/>
      <dgm:t>
        <a:bodyPr/>
        <a:lstStyle/>
        <a:p>
          <a:endParaRPr lang="ru-RU"/>
        </a:p>
      </dgm:t>
    </dgm:pt>
    <dgm:pt modelId="{38640BF9-C116-4365-834E-A5BBCC93F562}" type="pres">
      <dgm:prSet presAssocID="{14AF7136-3F4B-4DB7-BF73-47158E999ADF}" presName="hierChild5" presStyleCnt="0"/>
      <dgm:spPr/>
      <dgm:t>
        <a:bodyPr/>
        <a:lstStyle/>
        <a:p>
          <a:endParaRPr lang="ru-RU"/>
        </a:p>
      </dgm:t>
    </dgm:pt>
    <dgm:pt modelId="{3ED04BD6-A700-4165-9F17-F7F46939CC5F}" type="pres">
      <dgm:prSet presAssocID="{189F2448-5449-42E5-B8F0-92B7462270B6}" presName="Name37" presStyleLbl="parChTrans1D2" presStyleIdx="2" presStyleCnt="8"/>
      <dgm:spPr/>
      <dgm:t>
        <a:bodyPr/>
        <a:lstStyle/>
        <a:p>
          <a:endParaRPr lang="ru-RU"/>
        </a:p>
      </dgm:t>
    </dgm:pt>
    <dgm:pt modelId="{DE4C5945-A4C7-49A0-AC1B-064553A7D881}" type="pres">
      <dgm:prSet presAssocID="{17957CBD-D98A-4491-BB82-64E3034ECF3A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E54BAA7D-B103-434D-8F1C-911CD6526917}" type="pres">
      <dgm:prSet presAssocID="{17957CBD-D98A-4491-BB82-64E3034ECF3A}" presName="rootComposite" presStyleCnt="0"/>
      <dgm:spPr/>
      <dgm:t>
        <a:bodyPr/>
        <a:lstStyle/>
        <a:p>
          <a:endParaRPr lang="ru-RU"/>
        </a:p>
      </dgm:t>
    </dgm:pt>
    <dgm:pt modelId="{69C07397-3272-4D98-A98A-24A863C0DCCE}" type="pres">
      <dgm:prSet presAssocID="{17957CBD-D98A-4491-BB82-64E3034ECF3A}" presName="rootText" presStyleLbl="node2" presStyleIdx="2" presStyleCnt="5" custScaleX="326884" custScaleY="160607" custLinFactNeighborX="-14787" custLinFactNeighborY="751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F3D785-B644-476F-82F0-E77E496DAECF}" type="pres">
      <dgm:prSet presAssocID="{17957CBD-D98A-4491-BB82-64E3034ECF3A}" presName="rootConnector" presStyleLbl="node2" presStyleIdx="2" presStyleCnt="5"/>
      <dgm:spPr/>
      <dgm:t>
        <a:bodyPr/>
        <a:lstStyle/>
        <a:p>
          <a:endParaRPr lang="ru-RU"/>
        </a:p>
      </dgm:t>
    </dgm:pt>
    <dgm:pt modelId="{F0B17EAA-4696-42F1-8469-02F1C4F8C75B}" type="pres">
      <dgm:prSet presAssocID="{17957CBD-D98A-4491-BB82-64E3034ECF3A}" presName="hierChild4" presStyleCnt="0"/>
      <dgm:spPr/>
      <dgm:t>
        <a:bodyPr/>
        <a:lstStyle/>
        <a:p>
          <a:endParaRPr lang="ru-RU"/>
        </a:p>
      </dgm:t>
    </dgm:pt>
    <dgm:pt modelId="{2A873A92-4B58-41BE-A1AD-DBA574B0DA5B}" type="pres">
      <dgm:prSet presAssocID="{17957CBD-D98A-4491-BB82-64E3034ECF3A}" presName="hierChild5" presStyleCnt="0"/>
      <dgm:spPr/>
      <dgm:t>
        <a:bodyPr/>
        <a:lstStyle/>
        <a:p>
          <a:endParaRPr lang="ru-RU"/>
        </a:p>
      </dgm:t>
    </dgm:pt>
    <dgm:pt modelId="{A02139E3-3BFF-4723-90F4-F39448F8F880}" type="pres">
      <dgm:prSet presAssocID="{5149CBF6-FD8F-4CBB-832B-24BAC6B21CBA}" presName="Name37" presStyleLbl="parChTrans1D2" presStyleIdx="3" presStyleCnt="8"/>
      <dgm:spPr/>
      <dgm:t>
        <a:bodyPr/>
        <a:lstStyle/>
        <a:p>
          <a:endParaRPr lang="ru-RU"/>
        </a:p>
      </dgm:t>
    </dgm:pt>
    <dgm:pt modelId="{936F66F3-F74D-416F-8EB0-0531A68A3266}" type="pres">
      <dgm:prSet presAssocID="{A4B51A10-56A3-43BB-B0B0-9A9A2DB3374B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31B654D-8758-420B-B738-F472EF9CA7E9}" type="pres">
      <dgm:prSet presAssocID="{A4B51A10-56A3-43BB-B0B0-9A9A2DB3374B}" presName="rootComposite" presStyleCnt="0"/>
      <dgm:spPr/>
      <dgm:t>
        <a:bodyPr/>
        <a:lstStyle/>
        <a:p>
          <a:endParaRPr lang="ru-RU"/>
        </a:p>
      </dgm:t>
    </dgm:pt>
    <dgm:pt modelId="{0FA80A3D-4E22-47FE-9A79-A2F382895827}" type="pres">
      <dgm:prSet presAssocID="{A4B51A10-56A3-43BB-B0B0-9A9A2DB3374B}" presName="rootText" presStyleLbl="node2" presStyleIdx="3" presStyleCnt="5" custScaleX="291238" custScaleY="174631" custLinFactNeighborX="-19402" custLinFactNeighborY="751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62C926-AB5D-4BA7-AEB2-F97DF1082FDF}" type="pres">
      <dgm:prSet presAssocID="{A4B51A10-56A3-43BB-B0B0-9A9A2DB3374B}" presName="rootConnector" presStyleLbl="node2" presStyleIdx="3" presStyleCnt="5"/>
      <dgm:spPr/>
      <dgm:t>
        <a:bodyPr/>
        <a:lstStyle/>
        <a:p>
          <a:endParaRPr lang="ru-RU"/>
        </a:p>
      </dgm:t>
    </dgm:pt>
    <dgm:pt modelId="{4278C8B0-6FD3-4A8D-A928-5F789497EE8C}" type="pres">
      <dgm:prSet presAssocID="{A4B51A10-56A3-43BB-B0B0-9A9A2DB3374B}" presName="hierChild4" presStyleCnt="0"/>
      <dgm:spPr/>
      <dgm:t>
        <a:bodyPr/>
        <a:lstStyle/>
        <a:p>
          <a:endParaRPr lang="ru-RU"/>
        </a:p>
      </dgm:t>
    </dgm:pt>
    <dgm:pt modelId="{C20B8BA8-6B81-4E29-9949-307B0B66FE55}" type="pres">
      <dgm:prSet presAssocID="{A4B51A10-56A3-43BB-B0B0-9A9A2DB3374B}" presName="hierChild5" presStyleCnt="0"/>
      <dgm:spPr/>
      <dgm:t>
        <a:bodyPr/>
        <a:lstStyle/>
        <a:p>
          <a:endParaRPr lang="ru-RU"/>
        </a:p>
      </dgm:t>
    </dgm:pt>
    <dgm:pt modelId="{08311F42-C8DA-41E9-9C39-B848F597369E}" type="pres">
      <dgm:prSet presAssocID="{E8C875AB-2EA9-4A9F-AA81-0BB8C8963BD9}" presName="Name37" presStyleLbl="parChTrans1D2" presStyleIdx="4" presStyleCnt="8"/>
      <dgm:spPr/>
      <dgm:t>
        <a:bodyPr/>
        <a:lstStyle/>
        <a:p>
          <a:endParaRPr lang="ru-RU"/>
        </a:p>
      </dgm:t>
    </dgm:pt>
    <dgm:pt modelId="{D30ACA3D-57A6-4078-90DB-91FB405CDA04}" type="pres">
      <dgm:prSet presAssocID="{A3ABA65D-04C8-486A-B42B-810FF4823AB6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2976E09D-7E61-4527-B85A-E30F3590B9C5}" type="pres">
      <dgm:prSet presAssocID="{A3ABA65D-04C8-486A-B42B-810FF4823AB6}" presName="rootComposite" presStyleCnt="0"/>
      <dgm:spPr/>
      <dgm:t>
        <a:bodyPr/>
        <a:lstStyle/>
        <a:p>
          <a:endParaRPr lang="ru-RU"/>
        </a:p>
      </dgm:t>
    </dgm:pt>
    <dgm:pt modelId="{C475D18B-60C2-48D3-AC0E-0783E64B4323}" type="pres">
      <dgm:prSet presAssocID="{A3ABA65D-04C8-486A-B42B-810FF4823AB6}" presName="rootText" presStyleLbl="node2" presStyleIdx="4" presStyleCnt="5" custScaleX="390868" custScaleY="157534" custLinFactNeighborX="-18220" custLinFactNeighborY="453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CCEB23-009D-4CC3-87CC-F574684CAE00}" type="pres">
      <dgm:prSet presAssocID="{A3ABA65D-04C8-486A-B42B-810FF4823AB6}" presName="rootConnector" presStyleLbl="node2" presStyleIdx="4" presStyleCnt="5"/>
      <dgm:spPr/>
      <dgm:t>
        <a:bodyPr/>
        <a:lstStyle/>
        <a:p>
          <a:endParaRPr lang="ru-RU"/>
        </a:p>
      </dgm:t>
    </dgm:pt>
    <dgm:pt modelId="{E11B897E-54FB-4AA6-AEE9-9FD697A3D92E}" type="pres">
      <dgm:prSet presAssocID="{A3ABA65D-04C8-486A-B42B-810FF4823AB6}" presName="hierChild4" presStyleCnt="0"/>
      <dgm:spPr/>
      <dgm:t>
        <a:bodyPr/>
        <a:lstStyle/>
        <a:p>
          <a:endParaRPr lang="ru-RU"/>
        </a:p>
      </dgm:t>
    </dgm:pt>
    <dgm:pt modelId="{F4D07D83-0056-4706-B716-1009297160DF}" type="pres">
      <dgm:prSet presAssocID="{C1BB9C67-3076-49E4-B3DF-0F1BEB7FAB4F}" presName="Name37" presStyleLbl="parChTrans1D3" presStyleIdx="0" presStyleCnt="6"/>
      <dgm:spPr/>
      <dgm:t>
        <a:bodyPr/>
        <a:lstStyle/>
        <a:p>
          <a:endParaRPr lang="ru-RU"/>
        </a:p>
      </dgm:t>
    </dgm:pt>
    <dgm:pt modelId="{202BF594-B7CA-4F6E-A521-46E0B82295FB}" type="pres">
      <dgm:prSet presAssocID="{EBCD4FBE-543F-4D17-B005-D4BAFE21BC65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B684D843-6933-45CF-A7CD-7C91A4439E2E}" type="pres">
      <dgm:prSet presAssocID="{EBCD4FBE-543F-4D17-B005-D4BAFE21BC65}" presName="rootComposite" presStyleCnt="0"/>
      <dgm:spPr/>
      <dgm:t>
        <a:bodyPr/>
        <a:lstStyle/>
        <a:p>
          <a:endParaRPr lang="ru-RU"/>
        </a:p>
      </dgm:t>
    </dgm:pt>
    <dgm:pt modelId="{F8660419-8E0C-4F9D-9A9D-57048BAA5880}" type="pres">
      <dgm:prSet presAssocID="{EBCD4FBE-543F-4D17-B005-D4BAFE21BC65}" presName="rootText" presStyleLbl="node3" presStyleIdx="0" presStyleCnt="1" custScaleX="237706" custScaleY="211318" custLinFactY="-45932" custLinFactNeighborX="-3653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BBF487-4880-409B-8BD4-114C85437319}" type="pres">
      <dgm:prSet presAssocID="{EBCD4FBE-543F-4D17-B005-D4BAFE21BC65}" presName="rootConnector" presStyleLbl="node3" presStyleIdx="0" presStyleCnt="1"/>
      <dgm:spPr/>
      <dgm:t>
        <a:bodyPr/>
        <a:lstStyle/>
        <a:p>
          <a:endParaRPr lang="ru-RU"/>
        </a:p>
      </dgm:t>
    </dgm:pt>
    <dgm:pt modelId="{E294B9F2-4EA8-482F-B284-DC81FDA5D729}" type="pres">
      <dgm:prSet presAssocID="{EBCD4FBE-543F-4D17-B005-D4BAFE21BC65}" presName="hierChild4" presStyleCnt="0"/>
      <dgm:spPr/>
      <dgm:t>
        <a:bodyPr/>
        <a:lstStyle/>
        <a:p>
          <a:endParaRPr lang="ru-RU"/>
        </a:p>
      </dgm:t>
    </dgm:pt>
    <dgm:pt modelId="{B40FF570-F133-4EFB-9A8C-60917BAD2F64}" type="pres">
      <dgm:prSet presAssocID="{EBCD4FBE-543F-4D17-B005-D4BAFE21BC65}" presName="hierChild5" presStyleCnt="0"/>
      <dgm:spPr/>
      <dgm:t>
        <a:bodyPr/>
        <a:lstStyle/>
        <a:p>
          <a:endParaRPr lang="ru-RU"/>
        </a:p>
      </dgm:t>
    </dgm:pt>
    <dgm:pt modelId="{6D7D7965-B572-43D6-A1EE-D5610B1C099D}" type="pres">
      <dgm:prSet presAssocID="{A3ABA65D-04C8-486A-B42B-810FF4823AB6}" presName="hierChild5" presStyleCnt="0"/>
      <dgm:spPr/>
      <dgm:t>
        <a:bodyPr/>
        <a:lstStyle/>
        <a:p>
          <a:endParaRPr lang="ru-RU"/>
        </a:p>
      </dgm:t>
    </dgm:pt>
    <dgm:pt modelId="{E881662A-B7C5-4652-A899-5092F4BD5087}" type="pres">
      <dgm:prSet presAssocID="{5D62B231-8292-4462-9C03-92E3A1BD225E}" presName="Name111" presStyleLbl="parChTrans1D3" presStyleIdx="1" presStyleCnt="6"/>
      <dgm:spPr/>
      <dgm:t>
        <a:bodyPr/>
        <a:lstStyle/>
        <a:p>
          <a:endParaRPr lang="ru-RU"/>
        </a:p>
      </dgm:t>
    </dgm:pt>
    <dgm:pt modelId="{B5CFA807-5040-4CE4-94B4-430AD754EBCB}" type="pres">
      <dgm:prSet presAssocID="{E839F4BF-DA76-42BF-8071-0258131CEB2C}" presName="hierRoot3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C5F60F2E-5213-4557-AED8-51C8A0AA6ACC}" type="pres">
      <dgm:prSet presAssocID="{E839F4BF-DA76-42BF-8071-0258131CEB2C}" presName="rootComposite3" presStyleCnt="0"/>
      <dgm:spPr/>
      <dgm:t>
        <a:bodyPr/>
        <a:lstStyle/>
        <a:p>
          <a:endParaRPr lang="ru-RU"/>
        </a:p>
      </dgm:t>
    </dgm:pt>
    <dgm:pt modelId="{EE02310F-0A41-440F-8CDF-E01CC1B5674B}" type="pres">
      <dgm:prSet presAssocID="{E839F4BF-DA76-42BF-8071-0258131CEB2C}" presName="rootText3" presStyleLbl="asst2" presStyleIdx="0" presStyleCnt="5" custScaleX="318830" custScaleY="304421" custLinFactX="-29349" custLinFactY="100000" custLinFactNeighborX="-100000" custLinFactNeighborY="1039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E3C188-F902-4A52-80E1-0CF05C5415A0}" type="pres">
      <dgm:prSet presAssocID="{E839F4BF-DA76-42BF-8071-0258131CEB2C}" presName="rootConnector3" presStyleLbl="asst2" presStyleIdx="0" presStyleCnt="5"/>
      <dgm:spPr/>
      <dgm:t>
        <a:bodyPr/>
        <a:lstStyle/>
        <a:p>
          <a:endParaRPr lang="ru-RU"/>
        </a:p>
      </dgm:t>
    </dgm:pt>
    <dgm:pt modelId="{4D378FBC-DD32-4B6E-B3E7-2CF9C2ACBD8E}" type="pres">
      <dgm:prSet presAssocID="{E839F4BF-DA76-42BF-8071-0258131CEB2C}" presName="hierChild6" presStyleCnt="0"/>
      <dgm:spPr/>
      <dgm:t>
        <a:bodyPr/>
        <a:lstStyle/>
        <a:p>
          <a:endParaRPr lang="ru-RU"/>
        </a:p>
      </dgm:t>
    </dgm:pt>
    <dgm:pt modelId="{D4A8B3BA-708F-434B-9599-044CA7AE1432}" type="pres">
      <dgm:prSet presAssocID="{E839F4BF-DA76-42BF-8071-0258131CEB2C}" presName="hierChild7" presStyleCnt="0"/>
      <dgm:spPr/>
      <dgm:t>
        <a:bodyPr/>
        <a:lstStyle/>
        <a:p>
          <a:endParaRPr lang="ru-RU"/>
        </a:p>
      </dgm:t>
    </dgm:pt>
    <dgm:pt modelId="{44AF0A06-C03D-4FB2-8B70-D16A20025F46}" type="pres">
      <dgm:prSet presAssocID="{080B5FB4-9491-4C41-9856-771DB916CC31}" presName="Name111" presStyleLbl="parChTrans1D3" presStyleIdx="2" presStyleCnt="6"/>
      <dgm:spPr/>
      <dgm:t>
        <a:bodyPr/>
        <a:lstStyle/>
        <a:p>
          <a:endParaRPr lang="ru-RU"/>
        </a:p>
      </dgm:t>
    </dgm:pt>
    <dgm:pt modelId="{3DD55B90-0B76-4290-AB18-0F376390E66F}" type="pres">
      <dgm:prSet presAssocID="{65890969-E6FF-418A-9317-A7F009FAC3A3}" presName="hierRoot3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3110044A-73E9-41B7-8D77-366D28DFF4FB}" type="pres">
      <dgm:prSet presAssocID="{65890969-E6FF-418A-9317-A7F009FAC3A3}" presName="rootComposite3" presStyleCnt="0"/>
      <dgm:spPr/>
      <dgm:t>
        <a:bodyPr/>
        <a:lstStyle/>
        <a:p>
          <a:endParaRPr lang="ru-RU"/>
        </a:p>
      </dgm:t>
    </dgm:pt>
    <dgm:pt modelId="{AD5B3D3A-55E0-4206-80AD-43F8BE61250B}" type="pres">
      <dgm:prSet presAssocID="{65890969-E6FF-418A-9317-A7F009FAC3A3}" presName="rootText3" presStyleLbl="asst2" presStyleIdx="1" presStyleCnt="5" custScaleX="246838" custScaleY="502778" custLinFactNeighborX="5413" custLinFactNeighborY="845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2E627E-8C51-4DCA-B36F-9138E68BEA27}" type="pres">
      <dgm:prSet presAssocID="{65890969-E6FF-418A-9317-A7F009FAC3A3}" presName="rootConnector3" presStyleLbl="asst2" presStyleIdx="1" presStyleCnt="5"/>
      <dgm:spPr/>
      <dgm:t>
        <a:bodyPr/>
        <a:lstStyle/>
        <a:p>
          <a:endParaRPr lang="ru-RU"/>
        </a:p>
      </dgm:t>
    </dgm:pt>
    <dgm:pt modelId="{B2CE8836-9B94-4630-92A8-6E04A3162B62}" type="pres">
      <dgm:prSet presAssocID="{65890969-E6FF-418A-9317-A7F009FAC3A3}" presName="hierChild6" presStyleCnt="0"/>
      <dgm:spPr/>
      <dgm:t>
        <a:bodyPr/>
        <a:lstStyle/>
        <a:p>
          <a:endParaRPr lang="ru-RU"/>
        </a:p>
      </dgm:t>
    </dgm:pt>
    <dgm:pt modelId="{AE34C96E-9D29-4E51-900D-A2222E75BC76}" type="pres">
      <dgm:prSet presAssocID="{65890969-E6FF-418A-9317-A7F009FAC3A3}" presName="hierChild7" presStyleCnt="0"/>
      <dgm:spPr/>
      <dgm:t>
        <a:bodyPr/>
        <a:lstStyle/>
        <a:p>
          <a:endParaRPr lang="ru-RU"/>
        </a:p>
      </dgm:t>
    </dgm:pt>
    <dgm:pt modelId="{DBE7AD1B-FF32-42B5-B572-135BAE71CCFD}" type="pres">
      <dgm:prSet presAssocID="{BAB9CDAF-C4B8-46E6-8BF6-C36C1A8BE2CC}" presName="Name111" presStyleLbl="parChTrans1D3" presStyleIdx="3" presStyleCnt="6"/>
      <dgm:spPr/>
      <dgm:t>
        <a:bodyPr/>
        <a:lstStyle/>
        <a:p>
          <a:endParaRPr lang="ru-RU"/>
        </a:p>
      </dgm:t>
    </dgm:pt>
    <dgm:pt modelId="{A84DFF86-C185-417A-9D68-17EFEFE2854A}" type="pres">
      <dgm:prSet presAssocID="{BCF3706B-D494-47F3-906A-FFE820E70677}" presName="hierRoot3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7EC5798-D259-43C3-82FE-BDB6AAFF5147}" type="pres">
      <dgm:prSet presAssocID="{BCF3706B-D494-47F3-906A-FFE820E70677}" presName="rootComposite3" presStyleCnt="0"/>
      <dgm:spPr/>
      <dgm:t>
        <a:bodyPr/>
        <a:lstStyle/>
        <a:p>
          <a:endParaRPr lang="ru-RU"/>
        </a:p>
      </dgm:t>
    </dgm:pt>
    <dgm:pt modelId="{9657D955-57FE-4141-A9FD-F1DCEA71F45B}" type="pres">
      <dgm:prSet presAssocID="{BCF3706B-D494-47F3-906A-FFE820E70677}" presName="rootText3" presStyleLbl="asst2" presStyleIdx="2" presStyleCnt="5" custScaleX="310994" custScaleY="204378" custLinFactX="-29349" custLinFactNeighborX="-100000" custLinFactNeighborY="770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B132E12-D8FD-4DE3-A5BF-26988935E6B0}" type="pres">
      <dgm:prSet presAssocID="{BCF3706B-D494-47F3-906A-FFE820E70677}" presName="rootConnector3" presStyleLbl="asst2" presStyleIdx="2" presStyleCnt="5"/>
      <dgm:spPr/>
      <dgm:t>
        <a:bodyPr/>
        <a:lstStyle/>
        <a:p>
          <a:endParaRPr lang="ru-RU"/>
        </a:p>
      </dgm:t>
    </dgm:pt>
    <dgm:pt modelId="{FE5C46F6-7E15-4E1A-B4C9-690FBF10E781}" type="pres">
      <dgm:prSet presAssocID="{BCF3706B-D494-47F3-906A-FFE820E70677}" presName="hierChild6" presStyleCnt="0"/>
      <dgm:spPr/>
      <dgm:t>
        <a:bodyPr/>
        <a:lstStyle/>
        <a:p>
          <a:endParaRPr lang="ru-RU"/>
        </a:p>
      </dgm:t>
    </dgm:pt>
    <dgm:pt modelId="{85FCEC15-D023-46DA-9EF4-749ABE93EBFA}" type="pres">
      <dgm:prSet presAssocID="{BCF3706B-D494-47F3-906A-FFE820E70677}" presName="hierChild7" presStyleCnt="0"/>
      <dgm:spPr/>
      <dgm:t>
        <a:bodyPr/>
        <a:lstStyle/>
        <a:p>
          <a:endParaRPr lang="ru-RU"/>
        </a:p>
      </dgm:t>
    </dgm:pt>
    <dgm:pt modelId="{9D8FF015-5B24-4CDA-9655-A058C34EF54F}" type="pres">
      <dgm:prSet presAssocID="{3F0C918C-1D9F-4BCB-8B38-96E40B27C506}" presName="Name111" presStyleLbl="parChTrans1D3" presStyleIdx="4" presStyleCnt="6"/>
      <dgm:spPr/>
      <dgm:t>
        <a:bodyPr/>
        <a:lstStyle/>
        <a:p>
          <a:endParaRPr lang="ru-RU"/>
        </a:p>
      </dgm:t>
    </dgm:pt>
    <dgm:pt modelId="{CB2BEE9D-388A-4EC6-BDFD-66F59324F8C0}" type="pres">
      <dgm:prSet presAssocID="{5683D163-C8F0-4985-8C9C-537288187926}" presName="hierRoot3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2AADCB65-0E40-44E0-923A-EEC471A76F61}" type="pres">
      <dgm:prSet presAssocID="{5683D163-C8F0-4985-8C9C-537288187926}" presName="rootComposite3" presStyleCnt="0"/>
      <dgm:spPr/>
      <dgm:t>
        <a:bodyPr/>
        <a:lstStyle/>
        <a:p>
          <a:endParaRPr lang="ru-RU"/>
        </a:p>
      </dgm:t>
    </dgm:pt>
    <dgm:pt modelId="{040F504B-D300-450B-9A69-86B21F6D432A}" type="pres">
      <dgm:prSet presAssocID="{5683D163-C8F0-4985-8C9C-537288187926}" presName="rootText3" presStyleLbl="asst2" presStyleIdx="3" presStyleCnt="5" custScaleX="247500" custScaleY="431174" custLinFactY="36775" custLinFactNeighborX="5413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B041D8-4E18-424E-8F8C-16686F6AB267}" type="pres">
      <dgm:prSet presAssocID="{5683D163-C8F0-4985-8C9C-537288187926}" presName="rootConnector3" presStyleLbl="asst2" presStyleIdx="3" presStyleCnt="5"/>
      <dgm:spPr/>
      <dgm:t>
        <a:bodyPr/>
        <a:lstStyle/>
        <a:p>
          <a:endParaRPr lang="ru-RU"/>
        </a:p>
      </dgm:t>
    </dgm:pt>
    <dgm:pt modelId="{5DF62BF5-8929-402C-B0F1-BE049E313338}" type="pres">
      <dgm:prSet presAssocID="{5683D163-C8F0-4985-8C9C-537288187926}" presName="hierChild6" presStyleCnt="0"/>
      <dgm:spPr/>
      <dgm:t>
        <a:bodyPr/>
        <a:lstStyle/>
        <a:p>
          <a:endParaRPr lang="ru-RU"/>
        </a:p>
      </dgm:t>
    </dgm:pt>
    <dgm:pt modelId="{88DD48EA-55B7-4190-A023-7BE33BF35C81}" type="pres">
      <dgm:prSet presAssocID="{5683D163-C8F0-4985-8C9C-537288187926}" presName="hierChild7" presStyleCnt="0"/>
      <dgm:spPr/>
      <dgm:t>
        <a:bodyPr/>
        <a:lstStyle/>
        <a:p>
          <a:endParaRPr lang="ru-RU"/>
        </a:p>
      </dgm:t>
    </dgm:pt>
    <dgm:pt modelId="{CC62386C-D3D9-429F-9E4F-36E9C532C32D}" type="pres">
      <dgm:prSet presAssocID="{D6A1A9D2-9114-4914-9E98-C5B4918A68EA}" presName="Name111" presStyleLbl="parChTrans1D3" presStyleIdx="5" presStyleCnt="6"/>
      <dgm:spPr/>
      <dgm:t>
        <a:bodyPr/>
        <a:lstStyle/>
        <a:p>
          <a:endParaRPr lang="ru-RU"/>
        </a:p>
      </dgm:t>
    </dgm:pt>
    <dgm:pt modelId="{C49FC047-655B-4896-852E-D0716E4C4C0E}" type="pres">
      <dgm:prSet presAssocID="{B7BF2DAB-4393-4DD7-98B7-0738BC4843ED}" presName="hierRoot3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3DC1E826-D03E-4DDA-A145-9F8CD52029EA}" type="pres">
      <dgm:prSet presAssocID="{B7BF2DAB-4393-4DD7-98B7-0738BC4843ED}" presName="rootComposite3" presStyleCnt="0"/>
      <dgm:spPr/>
      <dgm:t>
        <a:bodyPr/>
        <a:lstStyle/>
        <a:p>
          <a:endParaRPr lang="ru-RU"/>
        </a:p>
      </dgm:t>
    </dgm:pt>
    <dgm:pt modelId="{35CE3CB9-703C-4D67-B106-1B628294CBF5}" type="pres">
      <dgm:prSet presAssocID="{B7BF2DAB-4393-4DD7-98B7-0738BC4843ED}" presName="rootText3" presStyleLbl="asst2" presStyleIdx="4" presStyleCnt="5" custScaleX="321829" custScaleY="364523" custLinFactX="-29349" custLinFactNeighborX="-100000" custLinFactNeighborY="-379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17BFAD-3CBE-44E1-AFEE-ED9A8CB58E52}" type="pres">
      <dgm:prSet presAssocID="{B7BF2DAB-4393-4DD7-98B7-0738BC4843ED}" presName="rootConnector3" presStyleLbl="asst2" presStyleIdx="4" presStyleCnt="5"/>
      <dgm:spPr/>
      <dgm:t>
        <a:bodyPr/>
        <a:lstStyle/>
        <a:p>
          <a:endParaRPr lang="ru-RU"/>
        </a:p>
      </dgm:t>
    </dgm:pt>
    <dgm:pt modelId="{9C84631C-4D17-41D6-9166-585E70A9D0A3}" type="pres">
      <dgm:prSet presAssocID="{B7BF2DAB-4393-4DD7-98B7-0738BC4843ED}" presName="hierChild6" presStyleCnt="0"/>
      <dgm:spPr/>
      <dgm:t>
        <a:bodyPr/>
        <a:lstStyle/>
        <a:p>
          <a:endParaRPr lang="ru-RU"/>
        </a:p>
      </dgm:t>
    </dgm:pt>
    <dgm:pt modelId="{8AE44237-FBF1-4360-AA43-8B732735EA27}" type="pres">
      <dgm:prSet presAssocID="{B7BF2DAB-4393-4DD7-98B7-0738BC4843ED}" presName="hierChild7" presStyleCnt="0"/>
      <dgm:spPr/>
      <dgm:t>
        <a:bodyPr/>
        <a:lstStyle/>
        <a:p>
          <a:endParaRPr lang="ru-RU"/>
        </a:p>
      </dgm:t>
    </dgm:pt>
    <dgm:pt modelId="{416510C0-D6AC-4CA9-AE97-6D5D05872946}" type="pres">
      <dgm:prSet presAssocID="{891016C9-0EB0-4255-AB1A-5D0C2ADE7C3C}" presName="hierChild3" presStyleCnt="0"/>
      <dgm:spPr/>
      <dgm:t>
        <a:bodyPr/>
        <a:lstStyle/>
        <a:p>
          <a:endParaRPr lang="ru-RU"/>
        </a:p>
      </dgm:t>
    </dgm:pt>
    <dgm:pt modelId="{9C0102FA-460A-40A7-ACA5-1B79ABE2E30E}" type="pres">
      <dgm:prSet presAssocID="{FFD21191-4C84-4467-8FBC-34E1D8247318}" presName="Name111" presStyleLbl="parChTrans1D2" presStyleIdx="5" presStyleCnt="8"/>
      <dgm:spPr/>
      <dgm:t>
        <a:bodyPr/>
        <a:lstStyle/>
        <a:p>
          <a:endParaRPr lang="ru-RU"/>
        </a:p>
      </dgm:t>
    </dgm:pt>
    <dgm:pt modelId="{76ABD091-7821-4FA1-98EE-B9847A25DE59}" type="pres">
      <dgm:prSet presAssocID="{F42910AA-0ED9-467C-842B-4E1E6C8623F8}" presName="hierRoot3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086B4382-32DF-4F1E-931D-5C2031022A2F}" type="pres">
      <dgm:prSet presAssocID="{F42910AA-0ED9-467C-842B-4E1E6C8623F8}" presName="rootComposite3" presStyleCnt="0"/>
      <dgm:spPr/>
      <dgm:t>
        <a:bodyPr/>
        <a:lstStyle/>
        <a:p>
          <a:endParaRPr lang="ru-RU"/>
        </a:p>
      </dgm:t>
    </dgm:pt>
    <dgm:pt modelId="{8E71E4C3-B79D-4663-A0A7-D0E7A5D361E8}" type="pres">
      <dgm:prSet presAssocID="{F42910AA-0ED9-467C-842B-4E1E6C8623F8}" presName="rootText3" presStyleLbl="asst1" presStyleIdx="0" presStyleCnt="3" custScaleX="721885" custScaleY="238037" custLinFactNeighborX="-50814" custLinFactNeighborY="230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BF30A7-C86B-4393-8EC6-3F1A626486DF}" type="pres">
      <dgm:prSet presAssocID="{F42910AA-0ED9-467C-842B-4E1E6C8623F8}" presName="rootConnector3" presStyleLbl="asst1" presStyleIdx="0" presStyleCnt="3"/>
      <dgm:spPr/>
      <dgm:t>
        <a:bodyPr/>
        <a:lstStyle/>
        <a:p>
          <a:endParaRPr lang="ru-RU"/>
        </a:p>
      </dgm:t>
    </dgm:pt>
    <dgm:pt modelId="{F5916C18-BB21-46BC-A220-EDA16AE3EA2A}" type="pres">
      <dgm:prSet presAssocID="{F42910AA-0ED9-467C-842B-4E1E6C8623F8}" presName="hierChild6" presStyleCnt="0"/>
      <dgm:spPr/>
      <dgm:t>
        <a:bodyPr/>
        <a:lstStyle/>
        <a:p>
          <a:endParaRPr lang="ru-RU"/>
        </a:p>
      </dgm:t>
    </dgm:pt>
    <dgm:pt modelId="{DA5AE472-FB05-4B17-AF75-7387628CE837}" type="pres">
      <dgm:prSet presAssocID="{F42910AA-0ED9-467C-842B-4E1E6C8623F8}" presName="hierChild7" presStyleCnt="0"/>
      <dgm:spPr/>
      <dgm:t>
        <a:bodyPr/>
        <a:lstStyle/>
        <a:p>
          <a:endParaRPr lang="ru-RU"/>
        </a:p>
      </dgm:t>
    </dgm:pt>
    <dgm:pt modelId="{77B8A2B1-39E9-42E8-8611-033839B81633}" type="pres">
      <dgm:prSet presAssocID="{CC53885B-BE6E-49C6-A551-3ACF6B4DBCAE}" presName="Name111" presStyleLbl="parChTrans1D2" presStyleIdx="6" presStyleCnt="8"/>
      <dgm:spPr/>
      <dgm:t>
        <a:bodyPr/>
        <a:lstStyle/>
        <a:p>
          <a:endParaRPr lang="ru-RU"/>
        </a:p>
      </dgm:t>
    </dgm:pt>
    <dgm:pt modelId="{408075C6-A61E-4A7D-987A-862D96067943}" type="pres">
      <dgm:prSet presAssocID="{A6BF8E97-755B-4E84-95B4-C4F084ECAB72}" presName="hierRoot3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F0C5585A-BC2E-47C6-824E-CDE43F68AC28}" type="pres">
      <dgm:prSet presAssocID="{A6BF8E97-755B-4E84-95B4-C4F084ECAB72}" presName="rootComposite3" presStyleCnt="0"/>
      <dgm:spPr/>
      <dgm:t>
        <a:bodyPr/>
        <a:lstStyle/>
        <a:p>
          <a:endParaRPr lang="ru-RU"/>
        </a:p>
      </dgm:t>
    </dgm:pt>
    <dgm:pt modelId="{6E63D678-6CD5-4EFE-BE91-CA1F88BBEEF2}" type="pres">
      <dgm:prSet presAssocID="{A6BF8E97-755B-4E84-95B4-C4F084ECAB72}" presName="rootText3" presStyleLbl="asst1" presStyleIdx="1" presStyleCnt="3" custScaleX="821288" custScaleY="173634" custLinFactNeighborX="27936" custLinFactNeighborY="230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968E97-3D74-452E-AB26-398A38FF9A5E}" type="pres">
      <dgm:prSet presAssocID="{A6BF8E97-755B-4E84-95B4-C4F084ECAB72}" presName="rootConnector3" presStyleLbl="asst1" presStyleIdx="1" presStyleCnt="3"/>
      <dgm:spPr/>
      <dgm:t>
        <a:bodyPr/>
        <a:lstStyle/>
        <a:p>
          <a:endParaRPr lang="ru-RU"/>
        </a:p>
      </dgm:t>
    </dgm:pt>
    <dgm:pt modelId="{1BB4E360-8866-42D9-995E-CB426F1FB091}" type="pres">
      <dgm:prSet presAssocID="{A6BF8E97-755B-4E84-95B4-C4F084ECAB72}" presName="hierChild6" presStyleCnt="0"/>
      <dgm:spPr/>
      <dgm:t>
        <a:bodyPr/>
        <a:lstStyle/>
        <a:p>
          <a:endParaRPr lang="ru-RU"/>
        </a:p>
      </dgm:t>
    </dgm:pt>
    <dgm:pt modelId="{82294684-406B-4E51-8E4B-05E122215E57}" type="pres">
      <dgm:prSet presAssocID="{A6BF8E97-755B-4E84-95B4-C4F084ECAB72}" presName="hierChild7" presStyleCnt="0"/>
      <dgm:spPr/>
      <dgm:t>
        <a:bodyPr/>
        <a:lstStyle/>
        <a:p>
          <a:endParaRPr lang="ru-RU"/>
        </a:p>
      </dgm:t>
    </dgm:pt>
    <dgm:pt modelId="{AF25698F-1B1E-4ABC-AA37-0D28370CE1B7}" type="pres">
      <dgm:prSet presAssocID="{B745DC61-445C-49C5-B7E2-C64A3182BECE}" presName="Name111" presStyleLbl="parChTrans1D2" presStyleIdx="7" presStyleCnt="8"/>
      <dgm:spPr/>
      <dgm:t>
        <a:bodyPr/>
        <a:lstStyle/>
        <a:p>
          <a:endParaRPr lang="ru-RU"/>
        </a:p>
      </dgm:t>
    </dgm:pt>
    <dgm:pt modelId="{54E3A5A2-1914-4796-ADC6-03FCF521FAEB}" type="pres">
      <dgm:prSet presAssocID="{FBD024E5-8714-435F-9FF0-A0EDE87E6E88}" presName="hierRoot3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A44D4C1-2E4A-4F6A-BB1B-BB5945AB9BC2}" type="pres">
      <dgm:prSet presAssocID="{FBD024E5-8714-435F-9FF0-A0EDE87E6E88}" presName="rootComposite3" presStyleCnt="0"/>
      <dgm:spPr/>
      <dgm:t>
        <a:bodyPr/>
        <a:lstStyle/>
        <a:p>
          <a:endParaRPr lang="ru-RU"/>
        </a:p>
      </dgm:t>
    </dgm:pt>
    <dgm:pt modelId="{AE620F66-D2EF-47B5-968D-67EBEDC6C666}" type="pres">
      <dgm:prSet presAssocID="{FBD024E5-8714-435F-9FF0-A0EDE87E6E88}" presName="rootText3" presStyleLbl="asst1" presStyleIdx="2" presStyleCnt="3" custScaleX="713613" custScaleY="130488" custLinFactNeighborX="-53335" custLinFactNeighborY="92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4B8889-0FC0-4A89-A893-7B5E60BF6C3D}" type="pres">
      <dgm:prSet presAssocID="{FBD024E5-8714-435F-9FF0-A0EDE87E6E88}" presName="rootConnector3" presStyleLbl="asst1" presStyleIdx="2" presStyleCnt="3"/>
      <dgm:spPr/>
      <dgm:t>
        <a:bodyPr/>
        <a:lstStyle/>
        <a:p>
          <a:endParaRPr lang="ru-RU"/>
        </a:p>
      </dgm:t>
    </dgm:pt>
    <dgm:pt modelId="{7C743F61-3A08-45D7-8850-697E9B8A86A8}" type="pres">
      <dgm:prSet presAssocID="{FBD024E5-8714-435F-9FF0-A0EDE87E6E88}" presName="hierChild6" presStyleCnt="0"/>
      <dgm:spPr/>
      <dgm:t>
        <a:bodyPr/>
        <a:lstStyle/>
        <a:p>
          <a:endParaRPr lang="ru-RU"/>
        </a:p>
      </dgm:t>
    </dgm:pt>
    <dgm:pt modelId="{2A9A5F78-9119-48B7-9F42-ACDC9C124A3A}" type="pres">
      <dgm:prSet presAssocID="{FBD024E5-8714-435F-9FF0-A0EDE87E6E88}" presName="hierChild7" presStyleCnt="0"/>
      <dgm:spPr/>
      <dgm:t>
        <a:bodyPr/>
        <a:lstStyle/>
        <a:p>
          <a:endParaRPr lang="ru-RU"/>
        </a:p>
      </dgm:t>
    </dgm:pt>
  </dgm:ptLst>
  <dgm:cxnLst>
    <dgm:cxn modelId="{3DD81E6D-0DC1-4A8C-8AD3-276C13F6C98B}" srcId="{A3ABA65D-04C8-486A-B42B-810FF4823AB6}" destId="{E839F4BF-DA76-42BF-8071-0258131CEB2C}" srcOrd="0" destOrd="0" parTransId="{5D62B231-8292-4462-9C03-92E3A1BD225E}" sibTransId="{2CDB2D89-FE11-4822-B25F-D423BE49C6B6}"/>
    <dgm:cxn modelId="{EE15F6BA-3D78-4550-BB09-FF45159F0A79}" srcId="{891016C9-0EB0-4255-AB1A-5D0C2ADE7C3C}" destId="{E598C796-2E87-4552-89EF-226D85047E2D}" srcOrd="2" destOrd="0" parTransId="{EAD431DE-F7DD-450E-98E1-FDBA86D3B29C}" sibTransId="{B3FB15CE-1205-43E2-BF3B-B8FF3779A98E}"/>
    <dgm:cxn modelId="{A4E24374-7C9E-443F-915B-B7E7A9ABA680}" type="presOf" srcId="{65890969-E6FF-418A-9317-A7F009FAC3A3}" destId="{AD5B3D3A-55E0-4206-80AD-43F8BE61250B}" srcOrd="0" destOrd="0" presId="urn:microsoft.com/office/officeart/2005/8/layout/orgChart1"/>
    <dgm:cxn modelId="{ACF3582D-E8AC-42CC-AD92-73B1A071B61F}" type="presOf" srcId="{E839F4BF-DA76-42BF-8071-0258131CEB2C}" destId="{EE02310F-0A41-440F-8CDF-E01CC1B5674B}" srcOrd="0" destOrd="0" presId="urn:microsoft.com/office/officeart/2005/8/layout/orgChart1"/>
    <dgm:cxn modelId="{1D996D5A-ECD0-4F59-81B9-88C7D4B51B65}" type="presOf" srcId="{A4B51A10-56A3-43BB-B0B0-9A9A2DB3374B}" destId="{7C62C926-AB5D-4BA7-AEB2-F97DF1082FDF}" srcOrd="1" destOrd="0" presId="urn:microsoft.com/office/officeart/2005/8/layout/orgChart1"/>
    <dgm:cxn modelId="{CDFE54ED-FE01-4033-B68C-2E7B2C07EA5A}" srcId="{891016C9-0EB0-4255-AB1A-5D0C2ADE7C3C}" destId="{14AF7136-3F4B-4DB7-BF73-47158E999ADF}" srcOrd="3" destOrd="0" parTransId="{F7F7880C-194F-42D8-9A25-127DB0FC65A3}" sibTransId="{C9976AA1-3934-4AD5-B4DD-CA278E2EA62E}"/>
    <dgm:cxn modelId="{1B15EABB-2951-4E4C-98A6-E861F3408224}" type="presOf" srcId="{891016C9-0EB0-4255-AB1A-5D0C2ADE7C3C}" destId="{E08C43D2-7544-4CDA-A47B-5685564C8409}" srcOrd="0" destOrd="0" presId="urn:microsoft.com/office/officeart/2005/8/layout/orgChart1"/>
    <dgm:cxn modelId="{32EED06D-C38A-4133-82ED-291BD45A8328}" type="presOf" srcId="{EBCD4FBE-543F-4D17-B005-D4BAFE21BC65}" destId="{F8660419-8E0C-4F9D-9A9D-57048BAA5880}" srcOrd="0" destOrd="0" presId="urn:microsoft.com/office/officeart/2005/8/layout/orgChart1"/>
    <dgm:cxn modelId="{A715361F-8673-4B8B-8607-2DB7C4E08D34}" type="presOf" srcId="{E598C796-2E87-4552-89EF-226D85047E2D}" destId="{892FE0A8-3910-4C43-B482-915B63396043}" srcOrd="1" destOrd="0" presId="urn:microsoft.com/office/officeart/2005/8/layout/orgChart1"/>
    <dgm:cxn modelId="{DEF7A2FD-1F61-415D-ACFB-25195337211D}" type="presOf" srcId="{F7F7880C-194F-42D8-9A25-127DB0FC65A3}" destId="{88A47DE0-9912-4B09-9632-60D01D3D6B8A}" srcOrd="0" destOrd="0" presId="urn:microsoft.com/office/officeart/2005/8/layout/orgChart1"/>
    <dgm:cxn modelId="{BC1D405B-FCF1-4F46-BB9C-DBFA562495BB}" srcId="{891016C9-0EB0-4255-AB1A-5D0C2ADE7C3C}" destId="{A6BF8E97-755B-4E84-95B4-C4F084ECAB72}" srcOrd="1" destOrd="0" parTransId="{CC53885B-BE6E-49C6-A551-3ACF6B4DBCAE}" sibTransId="{845FEA05-1E0A-4636-A7D3-D5E31F388537}"/>
    <dgm:cxn modelId="{5FF36356-5224-43CA-9585-8A4403536CBD}" srcId="{891016C9-0EB0-4255-AB1A-5D0C2ADE7C3C}" destId="{FBD024E5-8714-435F-9FF0-A0EDE87E6E88}" srcOrd="7" destOrd="0" parTransId="{B745DC61-445C-49C5-B7E2-C64A3182BECE}" sibTransId="{5A7107F3-DCF3-438C-8C0A-48C1C5368A0B}"/>
    <dgm:cxn modelId="{349FAD31-EE23-41F3-8E22-037829F66D43}" srcId="{891016C9-0EB0-4255-AB1A-5D0C2ADE7C3C}" destId="{A4B51A10-56A3-43BB-B0B0-9A9A2DB3374B}" srcOrd="5" destOrd="0" parTransId="{5149CBF6-FD8F-4CBB-832B-24BAC6B21CBA}" sibTransId="{1F3238F5-A990-4BAF-97DA-2ABF6E217ABE}"/>
    <dgm:cxn modelId="{2D20F31B-B1AF-43E7-9736-9290A0245D60}" type="presOf" srcId="{BCF3706B-D494-47F3-906A-FFE820E70677}" destId="{9657D955-57FE-4141-A9FD-F1DCEA71F45B}" srcOrd="0" destOrd="0" presId="urn:microsoft.com/office/officeart/2005/8/layout/orgChart1"/>
    <dgm:cxn modelId="{F78659E4-386D-4952-8B1E-FCA752017094}" type="presOf" srcId="{17957CBD-D98A-4491-BB82-64E3034ECF3A}" destId="{D3F3D785-B644-476F-82F0-E77E496DAECF}" srcOrd="1" destOrd="0" presId="urn:microsoft.com/office/officeart/2005/8/layout/orgChart1"/>
    <dgm:cxn modelId="{9AB9443C-7182-4C87-86DA-2B8517784851}" type="presOf" srcId="{891016C9-0EB0-4255-AB1A-5D0C2ADE7C3C}" destId="{D9C32015-EF6C-458A-9112-EE6EC60FD712}" srcOrd="1" destOrd="0" presId="urn:microsoft.com/office/officeart/2005/8/layout/orgChart1"/>
    <dgm:cxn modelId="{853EBC55-5E04-4E9A-AB2D-AA1CA57A0E5E}" type="presOf" srcId="{A6BF8E97-755B-4E84-95B4-C4F084ECAB72}" destId="{6E63D678-6CD5-4EFE-BE91-CA1F88BBEEF2}" srcOrd="0" destOrd="0" presId="urn:microsoft.com/office/officeart/2005/8/layout/orgChart1"/>
    <dgm:cxn modelId="{60C5D274-8951-40A2-B54B-EA6CBC037936}" type="presOf" srcId="{EBCD4FBE-543F-4D17-B005-D4BAFE21BC65}" destId="{10BBF487-4880-409B-8BD4-114C85437319}" srcOrd="1" destOrd="0" presId="urn:microsoft.com/office/officeart/2005/8/layout/orgChart1"/>
    <dgm:cxn modelId="{0778F790-E7C7-4047-A1D2-C55B0C6B7231}" type="presOf" srcId="{A4B51A10-56A3-43BB-B0B0-9A9A2DB3374B}" destId="{0FA80A3D-4E22-47FE-9A79-A2F382895827}" srcOrd="0" destOrd="0" presId="urn:microsoft.com/office/officeart/2005/8/layout/orgChart1"/>
    <dgm:cxn modelId="{2D191533-9DC5-4368-8B4D-061F24EAFDC1}" type="presOf" srcId="{E839F4BF-DA76-42BF-8071-0258131CEB2C}" destId="{9EE3C188-F902-4A52-80E1-0CF05C5415A0}" srcOrd="1" destOrd="0" presId="urn:microsoft.com/office/officeart/2005/8/layout/orgChart1"/>
    <dgm:cxn modelId="{E4694201-A309-4E26-9261-B67684F7078D}" srcId="{A3ABA65D-04C8-486A-B42B-810FF4823AB6}" destId="{B7BF2DAB-4393-4DD7-98B7-0738BC4843ED}" srcOrd="4" destOrd="0" parTransId="{D6A1A9D2-9114-4914-9E98-C5B4918A68EA}" sibTransId="{6636506E-E6E3-4E96-A0D2-A34972C15D68}"/>
    <dgm:cxn modelId="{369BC421-8AA0-48EE-8A28-A7F73D21F21E}" srcId="{891016C9-0EB0-4255-AB1A-5D0C2ADE7C3C}" destId="{17957CBD-D98A-4491-BB82-64E3034ECF3A}" srcOrd="4" destOrd="0" parTransId="{189F2448-5449-42E5-B8F0-92B7462270B6}" sibTransId="{74DF7F5F-B3BE-499C-9641-9B6DD591B52A}"/>
    <dgm:cxn modelId="{B4803CD3-A3F7-4799-857B-7B5F5C70E294}" type="presOf" srcId="{B7BF2DAB-4393-4DD7-98B7-0738BC4843ED}" destId="{0617BFAD-3CBE-44E1-AFEE-ED9A8CB58E52}" srcOrd="1" destOrd="0" presId="urn:microsoft.com/office/officeart/2005/8/layout/orgChart1"/>
    <dgm:cxn modelId="{DC3B85E1-9343-4C23-A758-4FFC6736CECF}" type="presOf" srcId="{E8C875AB-2EA9-4A9F-AA81-0BB8C8963BD9}" destId="{08311F42-C8DA-41E9-9C39-B848F597369E}" srcOrd="0" destOrd="0" presId="urn:microsoft.com/office/officeart/2005/8/layout/orgChart1"/>
    <dgm:cxn modelId="{3D494396-BF9C-4D67-A6EE-BA27514A8408}" type="presOf" srcId="{B745DC61-445C-49C5-B7E2-C64A3182BECE}" destId="{AF25698F-1B1E-4ABC-AA37-0D28370CE1B7}" srcOrd="0" destOrd="0" presId="urn:microsoft.com/office/officeart/2005/8/layout/orgChart1"/>
    <dgm:cxn modelId="{FB35DA06-AA90-4699-807A-B59C7A8541D1}" type="presOf" srcId="{BAB9CDAF-C4B8-46E6-8BF6-C36C1A8BE2CC}" destId="{DBE7AD1B-FF32-42B5-B572-135BAE71CCFD}" srcOrd="0" destOrd="0" presId="urn:microsoft.com/office/officeart/2005/8/layout/orgChart1"/>
    <dgm:cxn modelId="{228FA64B-A04F-4794-A1D1-DD8B48064C04}" srcId="{891016C9-0EB0-4255-AB1A-5D0C2ADE7C3C}" destId="{A3ABA65D-04C8-486A-B42B-810FF4823AB6}" srcOrd="6" destOrd="0" parTransId="{E8C875AB-2EA9-4A9F-AA81-0BB8C8963BD9}" sibTransId="{7BB29C11-7B38-48FD-A513-14B107115C6E}"/>
    <dgm:cxn modelId="{76983D20-441D-4E1E-82E6-6A7632BAD344}" srcId="{A3ABA65D-04C8-486A-B42B-810FF4823AB6}" destId="{EBCD4FBE-543F-4D17-B005-D4BAFE21BC65}" srcOrd="5" destOrd="0" parTransId="{C1BB9C67-3076-49E4-B3DF-0F1BEB7FAB4F}" sibTransId="{AD4D2874-40C7-4474-9154-6D6EBA1C9155}"/>
    <dgm:cxn modelId="{ACE03AA8-C12C-4B95-AE34-C0E792C3B29A}" type="presOf" srcId="{5D62B231-8292-4462-9C03-92E3A1BD225E}" destId="{E881662A-B7C5-4652-A899-5092F4BD5087}" srcOrd="0" destOrd="0" presId="urn:microsoft.com/office/officeart/2005/8/layout/orgChart1"/>
    <dgm:cxn modelId="{C8B5DF0D-59E0-48AF-B09B-C2016DCD2092}" type="presOf" srcId="{3F0C918C-1D9F-4BCB-8B38-96E40B27C506}" destId="{9D8FF015-5B24-4CDA-9655-A058C34EF54F}" srcOrd="0" destOrd="0" presId="urn:microsoft.com/office/officeart/2005/8/layout/orgChart1"/>
    <dgm:cxn modelId="{D8168564-88C1-4971-964D-572094CB2545}" type="presOf" srcId="{5683D163-C8F0-4985-8C9C-537288187926}" destId="{040F504B-D300-450B-9A69-86B21F6D432A}" srcOrd="0" destOrd="0" presId="urn:microsoft.com/office/officeart/2005/8/layout/orgChart1"/>
    <dgm:cxn modelId="{9EFE37C5-C759-4C7D-9B92-A3D775620F91}" type="presOf" srcId="{FBD024E5-8714-435F-9FF0-A0EDE87E6E88}" destId="{524B8889-0FC0-4A89-A893-7B5E60BF6C3D}" srcOrd="1" destOrd="0" presId="urn:microsoft.com/office/officeart/2005/8/layout/orgChart1"/>
    <dgm:cxn modelId="{F6FB600C-A998-4FD4-AA57-D7DC20D90841}" type="presOf" srcId="{14AF7136-3F4B-4DB7-BF73-47158E999ADF}" destId="{3F7DB3F4-52D4-41A7-B263-D84957A16D23}" srcOrd="1" destOrd="0" presId="urn:microsoft.com/office/officeart/2005/8/layout/orgChart1"/>
    <dgm:cxn modelId="{58984D61-4B88-4C38-9718-06900C0E945E}" type="presOf" srcId="{D6A1A9D2-9114-4914-9E98-C5B4918A68EA}" destId="{CC62386C-D3D9-429F-9E4F-36E9C532C32D}" srcOrd="0" destOrd="0" presId="urn:microsoft.com/office/officeart/2005/8/layout/orgChart1"/>
    <dgm:cxn modelId="{3BB83600-B38A-4A43-923B-89ADD97F4225}" type="presOf" srcId="{CC53885B-BE6E-49C6-A551-3ACF6B4DBCAE}" destId="{77B8A2B1-39E9-42E8-8611-033839B81633}" srcOrd="0" destOrd="0" presId="urn:microsoft.com/office/officeart/2005/8/layout/orgChart1"/>
    <dgm:cxn modelId="{30370F5B-DC76-4A75-8896-45FEAA8E3503}" type="presOf" srcId="{E598C796-2E87-4552-89EF-226D85047E2D}" destId="{2D14537F-CBFF-4825-BBAF-BF90D463EB49}" srcOrd="0" destOrd="0" presId="urn:microsoft.com/office/officeart/2005/8/layout/orgChart1"/>
    <dgm:cxn modelId="{9AAF233E-F479-448E-ADF4-7AC4DBF73652}" srcId="{891016C9-0EB0-4255-AB1A-5D0C2ADE7C3C}" destId="{F42910AA-0ED9-467C-842B-4E1E6C8623F8}" srcOrd="0" destOrd="0" parTransId="{FFD21191-4C84-4467-8FBC-34E1D8247318}" sibTransId="{D46457F9-5911-41CB-9F5A-CED726C3DFCE}"/>
    <dgm:cxn modelId="{FED25926-54C9-481D-A170-F7E6533239B1}" type="presOf" srcId="{080B5FB4-9491-4C41-9856-771DB916CC31}" destId="{44AF0A06-C03D-4FB2-8B70-D16A20025F46}" srcOrd="0" destOrd="0" presId="urn:microsoft.com/office/officeart/2005/8/layout/orgChart1"/>
    <dgm:cxn modelId="{A7A4B033-C7FE-4BA8-97A5-AABF9CE378BB}" type="presOf" srcId="{189F2448-5449-42E5-B8F0-92B7462270B6}" destId="{3ED04BD6-A700-4165-9F17-F7F46939CC5F}" srcOrd="0" destOrd="0" presId="urn:microsoft.com/office/officeart/2005/8/layout/orgChart1"/>
    <dgm:cxn modelId="{8E99C057-6438-49DF-BF5B-86FDD53EC871}" srcId="{A3ABA65D-04C8-486A-B42B-810FF4823AB6}" destId="{65890969-E6FF-418A-9317-A7F009FAC3A3}" srcOrd="1" destOrd="0" parTransId="{080B5FB4-9491-4C41-9856-771DB916CC31}" sibTransId="{60FC9C77-81D3-4F42-B7EC-C5DDE35266B1}"/>
    <dgm:cxn modelId="{4B958E7F-6129-42AA-92F4-2E3E23EA4020}" type="presOf" srcId="{65890969-E6FF-418A-9317-A7F009FAC3A3}" destId="{6A2E627E-8C51-4DCA-B36F-9138E68BEA27}" srcOrd="1" destOrd="0" presId="urn:microsoft.com/office/officeart/2005/8/layout/orgChart1"/>
    <dgm:cxn modelId="{50FB8A42-42B3-4BB5-B98E-F27935AB652E}" type="presOf" srcId="{F42910AA-0ED9-467C-842B-4E1E6C8623F8}" destId="{8E71E4C3-B79D-4663-A0A7-D0E7A5D361E8}" srcOrd="0" destOrd="0" presId="urn:microsoft.com/office/officeart/2005/8/layout/orgChart1"/>
    <dgm:cxn modelId="{3FBEBA97-9598-4EEE-B13F-F753224A2859}" type="presOf" srcId="{A6BF8E97-755B-4E84-95B4-C4F084ECAB72}" destId="{D2968E97-3D74-452E-AB26-398A38FF9A5E}" srcOrd="1" destOrd="0" presId="urn:microsoft.com/office/officeart/2005/8/layout/orgChart1"/>
    <dgm:cxn modelId="{C4372143-3281-4F6F-8AA3-3191DB72A81A}" type="presOf" srcId="{14AF7136-3F4B-4DB7-BF73-47158E999ADF}" destId="{401FB79F-30EF-4C49-B1CA-629D1AB53496}" srcOrd="0" destOrd="0" presId="urn:microsoft.com/office/officeart/2005/8/layout/orgChart1"/>
    <dgm:cxn modelId="{FA0D2AC9-A3EC-4AFC-A5FD-3A7EE264E554}" type="presOf" srcId="{F42910AA-0ED9-467C-842B-4E1E6C8623F8}" destId="{0BBF30A7-C86B-4393-8EC6-3F1A626486DF}" srcOrd="1" destOrd="0" presId="urn:microsoft.com/office/officeart/2005/8/layout/orgChart1"/>
    <dgm:cxn modelId="{7B06EF42-3C73-46AE-9887-55AD00AC48DA}" type="presOf" srcId="{BCF3706B-D494-47F3-906A-FFE820E70677}" destId="{DB132E12-D8FD-4DE3-A5BF-26988935E6B0}" srcOrd="1" destOrd="0" presId="urn:microsoft.com/office/officeart/2005/8/layout/orgChart1"/>
    <dgm:cxn modelId="{8530273C-C66E-4567-AE8F-3A3D7712B982}" type="presOf" srcId="{6585815F-C99F-4B8A-8C3F-1326A48AC830}" destId="{671A5445-BF30-43A6-8D86-EE7CE03F909E}" srcOrd="0" destOrd="0" presId="urn:microsoft.com/office/officeart/2005/8/layout/orgChart1"/>
    <dgm:cxn modelId="{792D6829-5F5F-4E60-9A24-08B43569767B}" type="presOf" srcId="{EAD431DE-F7DD-450E-98E1-FDBA86D3B29C}" destId="{91257EC0-24E8-44DE-94B7-01B8C87445F2}" srcOrd="0" destOrd="0" presId="urn:microsoft.com/office/officeart/2005/8/layout/orgChart1"/>
    <dgm:cxn modelId="{2AFFA3DB-4FB5-423D-ABA3-2E8E82BB5161}" type="presOf" srcId="{A3ABA65D-04C8-486A-B42B-810FF4823AB6}" destId="{C475D18B-60C2-48D3-AC0E-0783E64B4323}" srcOrd="0" destOrd="0" presId="urn:microsoft.com/office/officeart/2005/8/layout/orgChart1"/>
    <dgm:cxn modelId="{CB29F2B2-918F-4747-A57D-5C4C86894CD3}" type="presOf" srcId="{5149CBF6-FD8F-4CBB-832B-24BAC6B21CBA}" destId="{A02139E3-3BFF-4723-90F4-F39448F8F880}" srcOrd="0" destOrd="0" presId="urn:microsoft.com/office/officeart/2005/8/layout/orgChart1"/>
    <dgm:cxn modelId="{8335800A-F043-4669-B361-5F072B402801}" type="presOf" srcId="{B7BF2DAB-4393-4DD7-98B7-0738BC4843ED}" destId="{35CE3CB9-703C-4D67-B106-1B628294CBF5}" srcOrd="0" destOrd="0" presId="urn:microsoft.com/office/officeart/2005/8/layout/orgChart1"/>
    <dgm:cxn modelId="{596C8981-89FD-4FE0-8B0D-72A2192F8711}" type="presOf" srcId="{C1BB9C67-3076-49E4-B3DF-0F1BEB7FAB4F}" destId="{F4D07D83-0056-4706-B716-1009297160DF}" srcOrd="0" destOrd="0" presId="urn:microsoft.com/office/officeart/2005/8/layout/orgChart1"/>
    <dgm:cxn modelId="{E2F66EAF-A557-4F22-BA29-E1660D8CD764}" type="presOf" srcId="{FBD024E5-8714-435F-9FF0-A0EDE87E6E88}" destId="{AE620F66-D2EF-47B5-968D-67EBEDC6C666}" srcOrd="0" destOrd="0" presId="urn:microsoft.com/office/officeart/2005/8/layout/orgChart1"/>
    <dgm:cxn modelId="{E8F7B111-E073-43C0-B00C-ABC41BFA454D}" type="presOf" srcId="{A3ABA65D-04C8-486A-B42B-810FF4823AB6}" destId="{ACCCEB23-009D-4CC3-87CC-F574684CAE00}" srcOrd="1" destOrd="0" presId="urn:microsoft.com/office/officeart/2005/8/layout/orgChart1"/>
    <dgm:cxn modelId="{E5986E58-376F-42FA-8737-490BCE4880B8}" type="presOf" srcId="{17957CBD-D98A-4491-BB82-64E3034ECF3A}" destId="{69C07397-3272-4D98-A98A-24A863C0DCCE}" srcOrd="0" destOrd="0" presId="urn:microsoft.com/office/officeart/2005/8/layout/orgChart1"/>
    <dgm:cxn modelId="{EBBF7267-F1A2-4700-B4F3-EA2687A50826}" type="presOf" srcId="{5683D163-C8F0-4985-8C9C-537288187926}" destId="{2EB041D8-4E18-424E-8F8C-16686F6AB267}" srcOrd="1" destOrd="0" presId="urn:microsoft.com/office/officeart/2005/8/layout/orgChart1"/>
    <dgm:cxn modelId="{C1BB9294-B6E8-4734-8040-3931A7FD4FB1}" srcId="{A3ABA65D-04C8-486A-B42B-810FF4823AB6}" destId="{5683D163-C8F0-4985-8C9C-537288187926}" srcOrd="3" destOrd="0" parTransId="{3F0C918C-1D9F-4BCB-8B38-96E40B27C506}" sibTransId="{B847C97F-E511-4F24-896D-0359858D1019}"/>
    <dgm:cxn modelId="{656FFA69-57C5-4259-94B5-CDEDF73C51D1}" srcId="{6585815F-C99F-4B8A-8C3F-1326A48AC830}" destId="{891016C9-0EB0-4255-AB1A-5D0C2ADE7C3C}" srcOrd="0" destOrd="0" parTransId="{A4FA4D75-56F4-4688-8DF2-9D1A009FE469}" sibTransId="{F411922E-BA5B-45DB-AA4C-2B7588C8979A}"/>
    <dgm:cxn modelId="{C1E9BCC0-14F0-4A3D-B6D2-B19360254368}" type="presOf" srcId="{FFD21191-4C84-4467-8FBC-34E1D8247318}" destId="{9C0102FA-460A-40A7-ACA5-1B79ABE2E30E}" srcOrd="0" destOrd="0" presId="urn:microsoft.com/office/officeart/2005/8/layout/orgChart1"/>
    <dgm:cxn modelId="{BACF14B5-46E5-4877-A16B-AE3482DCE5F1}" srcId="{A3ABA65D-04C8-486A-B42B-810FF4823AB6}" destId="{BCF3706B-D494-47F3-906A-FFE820E70677}" srcOrd="2" destOrd="0" parTransId="{BAB9CDAF-C4B8-46E6-8BF6-C36C1A8BE2CC}" sibTransId="{480BC291-F385-4460-9E44-F28634883408}"/>
    <dgm:cxn modelId="{527D3773-161A-40DE-90B2-7EFB3DCA5AA7}" type="presParOf" srcId="{671A5445-BF30-43A6-8D86-EE7CE03F909E}" destId="{A58C1312-FB33-4D26-B64F-C441A7E577F3}" srcOrd="0" destOrd="0" presId="urn:microsoft.com/office/officeart/2005/8/layout/orgChart1"/>
    <dgm:cxn modelId="{57C1D328-EBAE-4147-873C-E764BF070DBD}" type="presParOf" srcId="{A58C1312-FB33-4D26-B64F-C441A7E577F3}" destId="{B25643E6-1A13-4B6E-A161-1E79246121A1}" srcOrd="0" destOrd="0" presId="urn:microsoft.com/office/officeart/2005/8/layout/orgChart1"/>
    <dgm:cxn modelId="{F2BF5C9D-184C-472E-9EB2-CE1E28ED12CF}" type="presParOf" srcId="{B25643E6-1A13-4B6E-A161-1E79246121A1}" destId="{E08C43D2-7544-4CDA-A47B-5685564C8409}" srcOrd="0" destOrd="0" presId="urn:microsoft.com/office/officeart/2005/8/layout/orgChart1"/>
    <dgm:cxn modelId="{03FC2DD4-0D47-4A60-BA3E-F1E5A455628A}" type="presParOf" srcId="{B25643E6-1A13-4B6E-A161-1E79246121A1}" destId="{D9C32015-EF6C-458A-9112-EE6EC60FD712}" srcOrd="1" destOrd="0" presId="urn:microsoft.com/office/officeart/2005/8/layout/orgChart1"/>
    <dgm:cxn modelId="{EC355B80-3811-4B91-A723-458575E78D94}" type="presParOf" srcId="{A58C1312-FB33-4D26-B64F-C441A7E577F3}" destId="{C8DE5D21-5AA8-4603-8311-75D93E37E419}" srcOrd="1" destOrd="0" presId="urn:microsoft.com/office/officeart/2005/8/layout/orgChart1"/>
    <dgm:cxn modelId="{FCD91963-B1D4-4D74-9B4B-9FD5789E3D5E}" type="presParOf" srcId="{C8DE5D21-5AA8-4603-8311-75D93E37E419}" destId="{91257EC0-24E8-44DE-94B7-01B8C87445F2}" srcOrd="0" destOrd="0" presId="urn:microsoft.com/office/officeart/2005/8/layout/orgChart1"/>
    <dgm:cxn modelId="{58FEA8D9-FBC3-49BF-9097-C817E1BF174E}" type="presParOf" srcId="{C8DE5D21-5AA8-4603-8311-75D93E37E419}" destId="{65D46805-DFAD-4F6A-9095-57427840A966}" srcOrd="1" destOrd="0" presId="urn:microsoft.com/office/officeart/2005/8/layout/orgChart1"/>
    <dgm:cxn modelId="{413E812C-E1B5-4A9B-806C-0D50FDE88D9B}" type="presParOf" srcId="{65D46805-DFAD-4F6A-9095-57427840A966}" destId="{909C1E62-5B94-47DF-BD66-312AE03FF390}" srcOrd="0" destOrd="0" presId="urn:microsoft.com/office/officeart/2005/8/layout/orgChart1"/>
    <dgm:cxn modelId="{65688EC1-C5AF-4661-927D-38F580BBCABB}" type="presParOf" srcId="{909C1E62-5B94-47DF-BD66-312AE03FF390}" destId="{2D14537F-CBFF-4825-BBAF-BF90D463EB49}" srcOrd="0" destOrd="0" presId="urn:microsoft.com/office/officeart/2005/8/layout/orgChart1"/>
    <dgm:cxn modelId="{7AB9D94F-1C51-4AC9-87CE-95027EDC7EB7}" type="presParOf" srcId="{909C1E62-5B94-47DF-BD66-312AE03FF390}" destId="{892FE0A8-3910-4C43-B482-915B63396043}" srcOrd="1" destOrd="0" presId="urn:microsoft.com/office/officeart/2005/8/layout/orgChart1"/>
    <dgm:cxn modelId="{2679125D-D9F6-4317-A3A7-5C6EA3B5329C}" type="presParOf" srcId="{65D46805-DFAD-4F6A-9095-57427840A966}" destId="{3327E85E-A5E2-4132-B3DB-BF5A62A3CCD8}" srcOrd="1" destOrd="0" presId="urn:microsoft.com/office/officeart/2005/8/layout/orgChart1"/>
    <dgm:cxn modelId="{A39B9109-489D-4908-A4D0-8AB9B8A8494F}" type="presParOf" srcId="{65D46805-DFAD-4F6A-9095-57427840A966}" destId="{819D0C6E-31FE-443E-81F0-E665C321F10B}" srcOrd="2" destOrd="0" presId="urn:microsoft.com/office/officeart/2005/8/layout/orgChart1"/>
    <dgm:cxn modelId="{9F44B3E3-D9AC-49BA-A0C3-816A3A5BFD5B}" type="presParOf" srcId="{C8DE5D21-5AA8-4603-8311-75D93E37E419}" destId="{88A47DE0-9912-4B09-9632-60D01D3D6B8A}" srcOrd="2" destOrd="0" presId="urn:microsoft.com/office/officeart/2005/8/layout/orgChart1"/>
    <dgm:cxn modelId="{D2C5B07A-98B9-4D96-9E1E-1581B9848220}" type="presParOf" srcId="{C8DE5D21-5AA8-4603-8311-75D93E37E419}" destId="{9F0D8AD8-306B-4AF5-A3BB-A9B6437F6087}" srcOrd="3" destOrd="0" presId="urn:microsoft.com/office/officeart/2005/8/layout/orgChart1"/>
    <dgm:cxn modelId="{534DC9C0-D2A7-4122-897C-32CA9805F1A2}" type="presParOf" srcId="{9F0D8AD8-306B-4AF5-A3BB-A9B6437F6087}" destId="{943C4781-8333-4E7A-ACEB-24A91BFB57DF}" srcOrd="0" destOrd="0" presId="urn:microsoft.com/office/officeart/2005/8/layout/orgChart1"/>
    <dgm:cxn modelId="{CD0AB930-57E2-44FD-AC82-8733A7E37771}" type="presParOf" srcId="{943C4781-8333-4E7A-ACEB-24A91BFB57DF}" destId="{401FB79F-30EF-4C49-B1CA-629D1AB53496}" srcOrd="0" destOrd="0" presId="urn:microsoft.com/office/officeart/2005/8/layout/orgChart1"/>
    <dgm:cxn modelId="{09EBA3CC-0CD5-4EA9-9C16-64383D6AF716}" type="presParOf" srcId="{943C4781-8333-4E7A-ACEB-24A91BFB57DF}" destId="{3F7DB3F4-52D4-41A7-B263-D84957A16D23}" srcOrd="1" destOrd="0" presId="urn:microsoft.com/office/officeart/2005/8/layout/orgChart1"/>
    <dgm:cxn modelId="{C9296CC9-5630-4AB4-8175-C0E2511852E6}" type="presParOf" srcId="{9F0D8AD8-306B-4AF5-A3BB-A9B6437F6087}" destId="{AE4970A7-8719-48C2-BEEF-B811D5C59483}" srcOrd="1" destOrd="0" presId="urn:microsoft.com/office/officeart/2005/8/layout/orgChart1"/>
    <dgm:cxn modelId="{D07CBF79-BB4F-4405-9DA9-B46580EA7A93}" type="presParOf" srcId="{9F0D8AD8-306B-4AF5-A3BB-A9B6437F6087}" destId="{38640BF9-C116-4365-834E-A5BBCC93F562}" srcOrd="2" destOrd="0" presId="urn:microsoft.com/office/officeart/2005/8/layout/orgChart1"/>
    <dgm:cxn modelId="{57D15A9A-B69F-428A-835C-80905C02162A}" type="presParOf" srcId="{C8DE5D21-5AA8-4603-8311-75D93E37E419}" destId="{3ED04BD6-A700-4165-9F17-F7F46939CC5F}" srcOrd="4" destOrd="0" presId="urn:microsoft.com/office/officeart/2005/8/layout/orgChart1"/>
    <dgm:cxn modelId="{EE91A1E2-3F3C-4E1C-8D0E-78FA88711E94}" type="presParOf" srcId="{C8DE5D21-5AA8-4603-8311-75D93E37E419}" destId="{DE4C5945-A4C7-49A0-AC1B-064553A7D881}" srcOrd="5" destOrd="0" presId="urn:microsoft.com/office/officeart/2005/8/layout/orgChart1"/>
    <dgm:cxn modelId="{CCB4E043-3FC9-427C-BBF8-3B3E95C9DE8C}" type="presParOf" srcId="{DE4C5945-A4C7-49A0-AC1B-064553A7D881}" destId="{E54BAA7D-B103-434D-8F1C-911CD6526917}" srcOrd="0" destOrd="0" presId="urn:microsoft.com/office/officeart/2005/8/layout/orgChart1"/>
    <dgm:cxn modelId="{7D6C6381-950D-46CA-92E3-4D38EE35A5ED}" type="presParOf" srcId="{E54BAA7D-B103-434D-8F1C-911CD6526917}" destId="{69C07397-3272-4D98-A98A-24A863C0DCCE}" srcOrd="0" destOrd="0" presId="urn:microsoft.com/office/officeart/2005/8/layout/orgChart1"/>
    <dgm:cxn modelId="{03AB1DB2-F14A-4452-AC3F-B0D1EFFB449A}" type="presParOf" srcId="{E54BAA7D-B103-434D-8F1C-911CD6526917}" destId="{D3F3D785-B644-476F-82F0-E77E496DAECF}" srcOrd="1" destOrd="0" presId="urn:microsoft.com/office/officeart/2005/8/layout/orgChart1"/>
    <dgm:cxn modelId="{75AB42A4-498C-4D02-BFB5-FEF26621A61B}" type="presParOf" srcId="{DE4C5945-A4C7-49A0-AC1B-064553A7D881}" destId="{F0B17EAA-4696-42F1-8469-02F1C4F8C75B}" srcOrd="1" destOrd="0" presId="urn:microsoft.com/office/officeart/2005/8/layout/orgChart1"/>
    <dgm:cxn modelId="{32AB435E-3411-443C-A738-230BCE8F641F}" type="presParOf" srcId="{DE4C5945-A4C7-49A0-AC1B-064553A7D881}" destId="{2A873A92-4B58-41BE-A1AD-DBA574B0DA5B}" srcOrd="2" destOrd="0" presId="urn:microsoft.com/office/officeart/2005/8/layout/orgChart1"/>
    <dgm:cxn modelId="{0B85CF8D-60F3-47E8-9F27-A7A5B41D3923}" type="presParOf" srcId="{C8DE5D21-5AA8-4603-8311-75D93E37E419}" destId="{A02139E3-3BFF-4723-90F4-F39448F8F880}" srcOrd="6" destOrd="0" presId="urn:microsoft.com/office/officeart/2005/8/layout/orgChart1"/>
    <dgm:cxn modelId="{3B10C946-1647-4147-9074-D30FDA30E3CE}" type="presParOf" srcId="{C8DE5D21-5AA8-4603-8311-75D93E37E419}" destId="{936F66F3-F74D-416F-8EB0-0531A68A3266}" srcOrd="7" destOrd="0" presId="urn:microsoft.com/office/officeart/2005/8/layout/orgChart1"/>
    <dgm:cxn modelId="{FF985C34-DE81-4C11-BA05-38139C53EC2B}" type="presParOf" srcId="{936F66F3-F74D-416F-8EB0-0531A68A3266}" destId="{A31B654D-8758-420B-B738-F472EF9CA7E9}" srcOrd="0" destOrd="0" presId="urn:microsoft.com/office/officeart/2005/8/layout/orgChart1"/>
    <dgm:cxn modelId="{04451823-A141-40FE-95ED-397A3FBA6A47}" type="presParOf" srcId="{A31B654D-8758-420B-B738-F472EF9CA7E9}" destId="{0FA80A3D-4E22-47FE-9A79-A2F382895827}" srcOrd="0" destOrd="0" presId="urn:microsoft.com/office/officeart/2005/8/layout/orgChart1"/>
    <dgm:cxn modelId="{F9226DC3-5D8F-40BC-BAC8-66B56AA831C8}" type="presParOf" srcId="{A31B654D-8758-420B-B738-F472EF9CA7E9}" destId="{7C62C926-AB5D-4BA7-AEB2-F97DF1082FDF}" srcOrd="1" destOrd="0" presId="urn:microsoft.com/office/officeart/2005/8/layout/orgChart1"/>
    <dgm:cxn modelId="{B01DC115-6C01-4F81-BF26-AA877F1B5F6C}" type="presParOf" srcId="{936F66F3-F74D-416F-8EB0-0531A68A3266}" destId="{4278C8B0-6FD3-4A8D-A928-5F789497EE8C}" srcOrd="1" destOrd="0" presId="urn:microsoft.com/office/officeart/2005/8/layout/orgChart1"/>
    <dgm:cxn modelId="{E4A4C3D8-D296-46B1-8FB8-93DDF8001E17}" type="presParOf" srcId="{936F66F3-F74D-416F-8EB0-0531A68A3266}" destId="{C20B8BA8-6B81-4E29-9949-307B0B66FE55}" srcOrd="2" destOrd="0" presId="urn:microsoft.com/office/officeart/2005/8/layout/orgChart1"/>
    <dgm:cxn modelId="{FE98F322-3D34-4DE3-B2E4-9629A5304457}" type="presParOf" srcId="{C8DE5D21-5AA8-4603-8311-75D93E37E419}" destId="{08311F42-C8DA-41E9-9C39-B848F597369E}" srcOrd="8" destOrd="0" presId="urn:microsoft.com/office/officeart/2005/8/layout/orgChart1"/>
    <dgm:cxn modelId="{7D6AFD26-8E36-438D-810C-9C8DFD707551}" type="presParOf" srcId="{C8DE5D21-5AA8-4603-8311-75D93E37E419}" destId="{D30ACA3D-57A6-4078-90DB-91FB405CDA04}" srcOrd="9" destOrd="0" presId="urn:microsoft.com/office/officeart/2005/8/layout/orgChart1"/>
    <dgm:cxn modelId="{A1558FC7-7DE1-45B5-BFF4-56576F696215}" type="presParOf" srcId="{D30ACA3D-57A6-4078-90DB-91FB405CDA04}" destId="{2976E09D-7E61-4527-B85A-E30F3590B9C5}" srcOrd="0" destOrd="0" presId="urn:microsoft.com/office/officeart/2005/8/layout/orgChart1"/>
    <dgm:cxn modelId="{2666117F-0C2F-4530-9AE1-A6718CDC55A3}" type="presParOf" srcId="{2976E09D-7E61-4527-B85A-E30F3590B9C5}" destId="{C475D18B-60C2-48D3-AC0E-0783E64B4323}" srcOrd="0" destOrd="0" presId="urn:microsoft.com/office/officeart/2005/8/layout/orgChart1"/>
    <dgm:cxn modelId="{E9BC23DC-573B-4288-A7DF-C5502331BD83}" type="presParOf" srcId="{2976E09D-7E61-4527-B85A-E30F3590B9C5}" destId="{ACCCEB23-009D-4CC3-87CC-F574684CAE00}" srcOrd="1" destOrd="0" presId="urn:microsoft.com/office/officeart/2005/8/layout/orgChart1"/>
    <dgm:cxn modelId="{AAA867AE-23B2-4D79-B8DF-32292BCE55B0}" type="presParOf" srcId="{D30ACA3D-57A6-4078-90DB-91FB405CDA04}" destId="{E11B897E-54FB-4AA6-AEE9-9FD697A3D92E}" srcOrd="1" destOrd="0" presId="urn:microsoft.com/office/officeart/2005/8/layout/orgChart1"/>
    <dgm:cxn modelId="{6169A465-57DC-4E50-9502-0B3B2808F738}" type="presParOf" srcId="{E11B897E-54FB-4AA6-AEE9-9FD697A3D92E}" destId="{F4D07D83-0056-4706-B716-1009297160DF}" srcOrd="0" destOrd="0" presId="urn:microsoft.com/office/officeart/2005/8/layout/orgChart1"/>
    <dgm:cxn modelId="{25DA9588-ECD7-4FE6-9365-D47A61528DC8}" type="presParOf" srcId="{E11B897E-54FB-4AA6-AEE9-9FD697A3D92E}" destId="{202BF594-B7CA-4F6E-A521-46E0B82295FB}" srcOrd="1" destOrd="0" presId="urn:microsoft.com/office/officeart/2005/8/layout/orgChart1"/>
    <dgm:cxn modelId="{688B3B32-9AB2-4308-B34B-05AB0FAEBF80}" type="presParOf" srcId="{202BF594-B7CA-4F6E-A521-46E0B82295FB}" destId="{B684D843-6933-45CF-A7CD-7C91A4439E2E}" srcOrd="0" destOrd="0" presId="urn:microsoft.com/office/officeart/2005/8/layout/orgChart1"/>
    <dgm:cxn modelId="{61883EB5-51A6-413D-B7E5-BFB1FFD208E0}" type="presParOf" srcId="{B684D843-6933-45CF-A7CD-7C91A4439E2E}" destId="{F8660419-8E0C-4F9D-9A9D-57048BAA5880}" srcOrd="0" destOrd="0" presId="urn:microsoft.com/office/officeart/2005/8/layout/orgChart1"/>
    <dgm:cxn modelId="{F6FE7CF4-7A74-4CDC-9C01-2A13E54B06EE}" type="presParOf" srcId="{B684D843-6933-45CF-A7CD-7C91A4439E2E}" destId="{10BBF487-4880-409B-8BD4-114C85437319}" srcOrd="1" destOrd="0" presId="urn:microsoft.com/office/officeart/2005/8/layout/orgChart1"/>
    <dgm:cxn modelId="{57C2ABE1-6F2C-41D9-B297-B65E32B0B697}" type="presParOf" srcId="{202BF594-B7CA-4F6E-A521-46E0B82295FB}" destId="{E294B9F2-4EA8-482F-B284-DC81FDA5D729}" srcOrd="1" destOrd="0" presId="urn:microsoft.com/office/officeart/2005/8/layout/orgChart1"/>
    <dgm:cxn modelId="{28D8E885-9A62-44FA-9BB1-4331C0FD9270}" type="presParOf" srcId="{202BF594-B7CA-4F6E-A521-46E0B82295FB}" destId="{B40FF570-F133-4EFB-9A8C-60917BAD2F64}" srcOrd="2" destOrd="0" presId="urn:microsoft.com/office/officeart/2005/8/layout/orgChart1"/>
    <dgm:cxn modelId="{DE8665E2-43F4-454C-8C09-8D6777F3C0A0}" type="presParOf" srcId="{D30ACA3D-57A6-4078-90DB-91FB405CDA04}" destId="{6D7D7965-B572-43D6-A1EE-D5610B1C099D}" srcOrd="2" destOrd="0" presId="urn:microsoft.com/office/officeart/2005/8/layout/orgChart1"/>
    <dgm:cxn modelId="{3E1EECD7-0271-4F1C-B376-5E7544D76645}" type="presParOf" srcId="{6D7D7965-B572-43D6-A1EE-D5610B1C099D}" destId="{E881662A-B7C5-4652-A899-5092F4BD5087}" srcOrd="0" destOrd="0" presId="urn:microsoft.com/office/officeart/2005/8/layout/orgChart1"/>
    <dgm:cxn modelId="{14A6C102-575A-43EB-ABFA-96BEEFECCFC0}" type="presParOf" srcId="{6D7D7965-B572-43D6-A1EE-D5610B1C099D}" destId="{B5CFA807-5040-4CE4-94B4-430AD754EBCB}" srcOrd="1" destOrd="0" presId="urn:microsoft.com/office/officeart/2005/8/layout/orgChart1"/>
    <dgm:cxn modelId="{3741B073-009D-4E36-A31C-6F53FDFC3C32}" type="presParOf" srcId="{B5CFA807-5040-4CE4-94B4-430AD754EBCB}" destId="{C5F60F2E-5213-4557-AED8-51C8A0AA6ACC}" srcOrd="0" destOrd="0" presId="urn:microsoft.com/office/officeart/2005/8/layout/orgChart1"/>
    <dgm:cxn modelId="{DA2FAFC4-E3FF-4EAB-B0E0-45A0CDBE1431}" type="presParOf" srcId="{C5F60F2E-5213-4557-AED8-51C8A0AA6ACC}" destId="{EE02310F-0A41-440F-8CDF-E01CC1B5674B}" srcOrd="0" destOrd="0" presId="urn:microsoft.com/office/officeart/2005/8/layout/orgChart1"/>
    <dgm:cxn modelId="{8C2FC58D-1F45-478B-AF58-59673E47AF7D}" type="presParOf" srcId="{C5F60F2E-5213-4557-AED8-51C8A0AA6ACC}" destId="{9EE3C188-F902-4A52-80E1-0CF05C5415A0}" srcOrd="1" destOrd="0" presId="urn:microsoft.com/office/officeart/2005/8/layout/orgChart1"/>
    <dgm:cxn modelId="{4DE3A341-CE09-4308-AD4F-79D71519F991}" type="presParOf" srcId="{B5CFA807-5040-4CE4-94B4-430AD754EBCB}" destId="{4D378FBC-DD32-4B6E-B3E7-2CF9C2ACBD8E}" srcOrd="1" destOrd="0" presId="urn:microsoft.com/office/officeart/2005/8/layout/orgChart1"/>
    <dgm:cxn modelId="{9FA96F44-4B4B-4AA6-845A-282A3DFDB458}" type="presParOf" srcId="{B5CFA807-5040-4CE4-94B4-430AD754EBCB}" destId="{D4A8B3BA-708F-434B-9599-044CA7AE1432}" srcOrd="2" destOrd="0" presId="urn:microsoft.com/office/officeart/2005/8/layout/orgChart1"/>
    <dgm:cxn modelId="{3C132967-55C0-4171-B485-B491B3B40141}" type="presParOf" srcId="{6D7D7965-B572-43D6-A1EE-D5610B1C099D}" destId="{44AF0A06-C03D-4FB2-8B70-D16A20025F46}" srcOrd="2" destOrd="0" presId="urn:microsoft.com/office/officeart/2005/8/layout/orgChart1"/>
    <dgm:cxn modelId="{300AD626-B387-4867-AE5A-02530D4CA1BF}" type="presParOf" srcId="{6D7D7965-B572-43D6-A1EE-D5610B1C099D}" destId="{3DD55B90-0B76-4290-AB18-0F376390E66F}" srcOrd="3" destOrd="0" presId="urn:microsoft.com/office/officeart/2005/8/layout/orgChart1"/>
    <dgm:cxn modelId="{0CCB6D6E-112C-4FC6-B461-306E69ABF924}" type="presParOf" srcId="{3DD55B90-0B76-4290-AB18-0F376390E66F}" destId="{3110044A-73E9-41B7-8D77-366D28DFF4FB}" srcOrd="0" destOrd="0" presId="urn:microsoft.com/office/officeart/2005/8/layout/orgChart1"/>
    <dgm:cxn modelId="{6E82BBF1-35FC-4E39-850C-461446F042E3}" type="presParOf" srcId="{3110044A-73E9-41B7-8D77-366D28DFF4FB}" destId="{AD5B3D3A-55E0-4206-80AD-43F8BE61250B}" srcOrd="0" destOrd="0" presId="urn:microsoft.com/office/officeart/2005/8/layout/orgChart1"/>
    <dgm:cxn modelId="{0D3F3CFB-ED01-42BA-B0AF-9F5E6F317318}" type="presParOf" srcId="{3110044A-73E9-41B7-8D77-366D28DFF4FB}" destId="{6A2E627E-8C51-4DCA-B36F-9138E68BEA27}" srcOrd="1" destOrd="0" presId="urn:microsoft.com/office/officeart/2005/8/layout/orgChart1"/>
    <dgm:cxn modelId="{CA6296D8-100A-4383-9C12-4AEF4506F58E}" type="presParOf" srcId="{3DD55B90-0B76-4290-AB18-0F376390E66F}" destId="{B2CE8836-9B94-4630-92A8-6E04A3162B62}" srcOrd="1" destOrd="0" presId="urn:microsoft.com/office/officeart/2005/8/layout/orgChart1"/>
    <dgm:cxn modelId="{466C8AF1-4BF3-4AA6-8E5A-9AB696E3982F}" type="presParOf" srcId="{3DD55B90-0B76-4290-AB18-0F376390E66F}" destId="{AE34C96E-9D29-4E51-900D-A2222E75BC76}" srcOrd="2" destOrd="0" presId="urn:microsoft.com/office/officeart/2005/8/layout/orgChart1"/>
    <dgm:cxn modelId="{1461474C-760A-46B2-A949-267590C949EA}" type="presParOf" srcId="{6D7D7965-B572-43D6-A1EE-D5610B1C099D}" destId="{DBE7AD1B-FF32-42B5-B572-135BAE71CCFD}" srcOrd="4" destOrd="0" presId="urn:microsoft.com/office/officeart/2005/8/layout/orgChart1"/>
    <dgm:cxn modelId="{91AD1A1F-B436-4F74-AC4D-B555D6300862}" type="presParOf" srcId="{6D7D7965-B572-43D6-A1EE-D5610B1C099D}" destId="{A84DFF86-C185-417A-9D68-17EFEFE2854A}" srcOrd="5" destOrd="0" presId="urn:microsoft.com/office/officeart/2005/8/layout/orgChart1"/>
    <dgm:cxn modelId="{AEF7B7D9-C94B-4DC8-9685-BDBAA555C631}" type="presParOf" srcId="{A84DFF86-C185-417A-9D68-17EFEFE2854A}" destId="{87EC5798-D259-43C3-82FE-BDB6AAFF5147}" srcOrd="0" destOrd="0" presId="urn:microsoft.com/office/officeart/2005/8/layout/orgChart1"/>
    <dgm:cxn modelId="{3FF0F9BB-0E7F-4110-A687-4C2797EBA485}" type="presParOf" srcId="{87EC5798-D259-43C3-82FE-BDB6AAFF5147}" destId="{9657D955-57FE-4141-A9FD-F1DCEA71F45B}" srcOrd="0" destOrd="0" presId="urn:microsoft.com/office/officeart/2005/8/layout/orgChart1"/>
    <dgm:cxn modelId="{63954BEF-8BE8-4D02-AD9E-F11F6C25774C}" type="presParOf" srcId="{87EC5798-D259-43C3-82FE-BDB6AAFF5147}" destId="{DB132E12-D8FD-4DE3-A5BF-26988935E6B0}" srcOrd="1" destOrd="0" presId="urn:microsoft.com/office/officeart/2005/8/layout/orgChart1"/>
    <dgm:cxn modelId="{B4966BCB-2B9A-4D02-BB74-96019AF72CC5}" type="presParOf" srcId="{A84DFF86-C185-417A-9D68-17EFEFE2854A}" destId="{FE5C46F6-7E15-4E1A-B4C9-690FBF10E781}" srcOrd="1" destOrd="0" presId="urn:microsoft.com/office/officeart/2005/8/layout/orgChart1"/>
    <dgm:cxn modelId="{B17F1693-A845-4A17-A9E3-61A2A45E0ECC}" type="presParOf" srcId="{A84DFF86-C185-417A-9D68-17EFEFE2854A}" destId="{85FCEC15-D023-46DA-9EF4-749ABE93EBFA}" srcOrd="2" destOrd="0" presId="urn:microsoft.com/office/officeart/2005/8/layout/orgChart1"/>
    <dgm:cxn modelId="{2DD8EDB4-3C3C-4B2E-9ACA-4D05E12FBEFB}" type="presParOf" srcId="{6D7D7965-B572-43D6-A1EE-D5610B1C099D}" destId="{9D8FF015-5B24-4CDA-9655-A058C34EF54F}" srcOrd="6" destOrd="0" presId="urn:microsoft.com/office/officeart/2005/8/layout/orgChart1"/>
    <dgm:cxn modelId="{B89A2615-5EDF-405A-ADE4-7CF30167E6C6}" type="presParOf" srcId="{6D7D7965-B572-43D6-A1EE-D5610B1C099D}" destId="{CB2BEE9D-388A-4EC6-BDFD-66F59324F8C0}" srcOrd="7" destOrd="0" presId="urn:microsoft.com/office/officeart/2005/8/layout/orgChart1"/>
    <dgm:cxn modelId="{D1F92F2C-CF23-4BFD-832B-1667BA022CD8}" type="presParOf" srcId="{CB2BEE9D-388A-4EC6-BDFD-66F59324F8C0}" destId="{2AADCB65-0E40-44E0-923A-EEC471A76F61}" srcOrd="0" destOrd="0" presId="urn:microsoft.com/office/officeart/2005/8/layout/orgChart1"/>
    <dgm:cxn modelId="{A9ABF0DD-F390-4814-A337-B08562B37515}" type="presParOf" srcId="{2AADCB65-0E40-44E0-923A-EEC471A76F61}" destId="{040F504B-D300-450B-9A69-86B21F6D432A}" srcOrd="0" destOrd="0" presId="urn:microsoft.com/office/officeart/2005/8/layout/orgChart1"/>
    <dgm:cxn modelId="{1C60127B-D117-4739-89CD-0723417BDEEB}" type="presParOf" srcId="{2AADCB65-0E40-44E0-923A-EEC471A76F61}" destId="{2EB041D8-4E18-424E-8F8C-16686F6AB267}" srcOrd="1" destOrd="0" presId="urn:microsoft.com/office/officeart/2005/8/layout/orgChart1"/>
    <dgm:cxn modelId="{BEA6667E-0C83-45E4-A76E-70DAD71F78D0}" type="presParOf" srcId="{CB2BEE9D-388A-4EC6-BDFD-66F59324F8C0}" destId="{5DF62BF5-8929-402C-B0F1-BE049E313338}" srcOrd="1" destOrd="0" presId="urn:microsoft.com/office/officeart/2005/8/layout/orgChart1"/>
    <dgm:cxn modelId="{0CF00BD9-45B5-43C1-9BDB-FBCC2EE2B7AF}" type="presParOf" srcId="{CB2BEE9D-388A-4EC6-BDFD-66F59324F8C0}" destId="{88DD48EA-55B7-4190-A023-7BE33BF35C81}" srcOrd="2" destOrd="0" presId="urn:microsoft.com/office/officeart/2005/8/layout/orgChart1"/>
    <dgm:cxn modelId="{6EE28F3B-9375-49D0-A414-3ED874EA7C60}" type="presParOf" srcId="{6D7D7965-B572-43D6-A1EE-D5610B1C099D}" destId="{CC62386C-D3D9-429F-9E4F-36E9C532C32D}" srcOrd="8" destOrd="0" presId="urn:microsoft.com/office/officeart/2005/8/layout/orgChart1"/>
    <dgm:cxn modelId="{02F6D14D-8720-425E-9CA4-294D1B1C891A}" type="presParOf" srcId="{6D7D7965-B572-43D6-A1EE-D5610B1C099D}" destId="{C49FC047-655B-4896-852E-D0716E4C4C0E}" srcOrd="9" destOrd="0" presId="urn:microsoft.com/office/officeart/2005/8/layout/orgChart1"/>
    <dgm:cxn modelId="{FB85B352-845A-4738-A662-A4F3B78C99C3}" type="presParOf" srcId="{C49FC047-655B-4896-852E-D0716E4C4C0E}" destId="{3DC1E826-D03E-4DDA-A145-9F8CD52029EA}" srcOrd="0" destOrd="0" presId="urn:microsoft.com/office/officeart/2005/8/layout/orgChart1"/>
    <dgm:cxn modelId="{4952266A-C666-4BDE-B9BE-03088B0C7BCB}" type="presParOf" srcId="{3DC1E826-D03E-4DDA-A145-9F8CD52029EA}" destId="{35CE3CB9-703C-4D67-B106-1B628294CBF5}" srcOrd="0" destOrd="0" presId="urn:microsoft.com/office/officeart/2005/8/layout/orgChart1"/>
    <dgm:cxn modelId="{FF17D802-8BBF-4CCF-A45D-BCAE3BECEE43}" type="presParOf" srcId="{3DC1E826-D03E-4DDA-A145-9F8CD52029EA}" destId="{0617BFAD-3CBE-44E1-AFEE-ED9A8CB58E52}" srcOrd="1" destOrd="0" presId="urn:microsoft.com/office/officeart/2005/8/layout/orgChart1"/>
    <dgm:cxn modelId="{8BEA353B-310B-4882-A01F-59B5D2E9F672}" type="presParOf" srcId="{C49FC047-655B-4896-852E-D0716E4C4C0E}" destId="{9C84631C-4D17-41D6-9166-585E70A9D0A3}" srcOrd="1" destOrd="0" presId="urn:microsoft.com/office/officeart/2005/8/layout/orgChart1"/>
    <dgm:cxn modelId="{05D18241-7445-4301-98AD-AB5DAA653F32}" type="presParOf" srcId="{C49FC047-655B-4896-852E-D0716E4C4C0E}" destId="{8AE44237-FBF1-4360-AA43-8B732735EA27}" srcOrd="2" destOrd="0" presId="urn:microsoft.com/office/officeart/2005/8/layout/orgChart1"/>
    <dgm:cxn modelId="{183314EE-147E-45DC-9E57-7FCFF24149A7}" type="presParOf" srcId="{A58C1312-FB33-4D26-B64F-C441A7E577F3}" destId="{416510C0-D6AC-4CA9-AE97-6D5D05872946}" srcOrd="2" destOrd="0" presId="urn:microsoft.com/office/officeart/2005/8/layout/orgChart1"/>
    <dgm:cxn modelId="{8AF0E919-D603-422F-9EC7-954EFCE502FB}" type="presParOf" srcId="{416510C0-D6AC-4CA9-AE97-6D5D05872946}" destId="{9C0102FA-460A-40A7-ACA5-1B79ABE2E30E}" srcOrd="0" destOrd="0" presId="urn:microsoft.com/office/officeart/2005/8/layout/orgChart1"/>
    <dgm:cxn modelId="{FAA62463-BA41-4811-9A0F-1586F9BBDC81}" type="presParOf" srcId="{416510C0-D6AC-4CA9-AE97-6D5D05872946}" destId="{76ABD091-7821-4FA1-98EE-B9847A25DE59}" srcOrd="1" destOrd="0" presId="urn:microsoft.com/office/officeart/2005/8/layout/orgChart1"/>
    <dgm:cxn modelId="{B8698E65-3AAE-4C14-81EC-B7DBE4946D41}" type="presParOf" srcId="{76ABD091-7821-4FA1-98EE-B9847A25DE59}" destId="{086B4382-32DF-4F1E-931D-5C2031022A2F}" srcOrd="0" destOrd="0" presId="urn:microsoft.com/office/officeart/2005/8/layout/orgChart1"/>
    <dgm:cxn modelId="{FE57F1E3-503B-40B9-B376-7290FE861FDA}" type="presParOf" srcId="{086B4382-32DF-4F1E-931D-5C2031022A2F}" destId="{8E71E4C3-B79D-4663-A0A7-D0E7A5D361E8}" srcOrd="0" destOrd="0" presId="urn:microsoft.com/office/officeart/2005/8/layout/orgChart1"/>
    <dgm:cxn modelId="{D7845D1A-F5E0-4928-BB5D-2FC02605AC08}" type="presParOf" srcId="{086B4382-32DF-4F1E-931D-5C2031022A2F}" destId="{0BBF30A7-C86B-4393-8EC6-3F1A626486DF}" srcOrd="1" destOrd="0" presId="urn:microsoft.com/office/officeart/2005/8/layout/orgChart1"/>
    <dgm:cxn modelId="{AF744CA7-8BC5-42D3-8316-901D5060D2F7}" type="presParOf" srcId="{76ABD091-7821-4FA1-98EE-B9847A25DE59}" destId="{F5916C18-BB21-46BC-A220-EDA16AE3EA2A}" srcOrd="1" destOrd="0" presId="urn:microsoft.com/office/officeart/2005/8/layout/orgChart1"/>
    <dgm:cxn modelId="{E79FE4EA-CFE7-4DFD-9021-9658A8AEC496}" type="presParOf" srcId="{76ABD091-7821-4FA1-98EE-B9847A25DE59}" destId="{DA5AE472-FB05-4B17-AF75-7387628CE837}" srcOrd="2" destOrd="0" presId="urn:microsoft.com/office/officeart/2005/8/layout/orgChart1"/>
    <dgm:cxn modelId="{ED0DDA1C-7FCC-4414-8A18-A8D62BD58E9F}" type="presParOf" srcId="{416510C0-D6AC-4CA9-AE97-6D5D05872946}" destId="{77B8A2B1-39E9-42E8-8611-033839B81633}" srcOrd="2" destOrd="0" presId="urn:microsoft.com/office/officeart/2005/8/layout/orgChart1"/>
    <dgm:cxn modelId="{645392FD-29DE-42EC-8E87-D7E480596788}" type="presParOf" srcId="{416510C0-D6AC-4CA9-AE97-6D5D05872946}" destId="{408075C6-A61E-4A7D-987A-862D96067943}" srcOrd="3" destOrd="0" presId="urn:microsoft.com/office/officeart/2005/8/layout/orgChart1"/>
    <dgm:cxn modelId="{42A69EA9-D5D5-4D8F-9B31-D2F72F7A47AD}" type="presParOf" srcId="{408075C6-A61E-4A7D-987A-862D96067943}" destId="{F0C5585A-BC2E-47C6-824E-CDE43F68AC28}" srcOrd="0" destOrd="0" presId="urn:microsoft.com/office/officeart/2005/8/layout/orgChart1"/>
    <dgm:cxn modelId="{8BEB0BD5-6680-4CC3-922E-D5C1D0635C01}" type="presParOf" srcId="{F0C5585A-BC2E-47C6-824E-CDE43F68AC28}" destId="{6E63D678-6CD5-4EFE-BE91-CA1F88BBEEF2}" srcOrd="0" destOrd="0" presId="urn:microsoft.com/office/officeart/2005/8/layout/orgChart1"/>
    <dgm:cxn modelId="{06D9AF74-E197-42C5-B5F5-3AEAE4C38652}" type="presParOf" srcId="{F0C5585A-BC2E-47C6-824E-CDE43F68AC28}" destId="{D2968E97-3D74-452E-AB26-398A38FF9A5E}" srcOrd="1" destOrd="0" presId="urn:microsoft.com/office/officeart/2005/8/layout/orgChart1"/>
    <dgm:cxn modelId="{7FB3A970-F472-4191-84B9-D200B5F9796F}" type="presParOf" srcId="{408075C6-A61E-4A7D-987A-862D96067943}" destId="{1BB4E360-8866-42D9-995E-CB426F1FB091}" srcOrd="1" destOrd="0" presId="urn:microsoft.com/office/officeart/2005/8/layout/orgChart1"/>
    <dgm:cxn modelId="{80DAF9F8-AF9D-4D58-9E5D-E1C0D5DC0065}" type="presParOf" srcId="{408075C6-A61E-4A7D-987A-862D96067943}" destId="{82294684-406B-4E51-8E4B-05E122215E57}" srcOrd="2" destOrd="0" presId="urn:microsoft.com/office/officeart/2005/8/layout/orgChart1"/>
    <dgm:cxn modelId="{3178ABAD-8971-43DF-AB67-F715C16ECA9D}" type="presParOf" srcId="{416510C0-D6AC-4CA9-AE97-6D5D05872946}" destId="{AF25698F-1B1E-4ABC-AA37-0D28370CE1B7}" srcOrd="4" destOrd="0" presId="urn:microsoft.com/office/officeart/2005/8/layout/orgChart1"/>
    <dgm:cxn modelId="{529D73FC-CC1A-4BD3-8E27-D496670C0E05}" type="presParOf" srcId="{416510C0-D6AC-4CA9-AE97-6D5D05872946}" destId="{54E3A5A2-1914-4796-ADC6-03FCF521FAEB}" srcOrd="5" destOrd="0" presId="urn:microsoft.com/office/officeart/2005/8/layout/orgChart1"/>
    <dgm:cxn modelId="{1E535995-3944-4942-94FF-DE3A1273CF33}" type="presParOf" srcId="{54E3A5A2-1914-4796-ADC6-03FCF521FAEB}" destId="{8A44D4C1-2E4A-4F6A-BB1B-BB5945AB9BC2}" srcOrd="0" destOrd="0" presId="urn:microsoft.com/office/officeart/2005/8/layout/orgChart1"/>
    <dgm:cxn modelId="{291BE1CC-F60C-4E21-8C81-9D189B04C99D}" type="presParOf" srcId="{8A44D4C1-2E4A-4F6A-BB1B-BB5945AB9BC2}" destId="{AE620F66-D2EF-47B5-968D-67EBEDC6C666}" srcOrd="0" destOrd="0" presId="urn:microsoft.com/office/officeart/2005/8/layout/orgChart1"/>
    <dgm:cxn modelId="{879C211A-6AF9-4117-B285-006D267D5F1F}" type="presParOf" srcId="{8A44D4C1-2E4A-4F6A-BB1B-BB5945AB9BC2}" destId="{524B8889-0FC0-4A89-A893-7B5E60BF6C3D}" srcOrd="1" destOrd="0" presId="urn:microsoft.com/office/officeart/2005/8/layout/orgChart1"/>
    <dgm:cxn modelId="{D77265DF-A713-466C-930C-83F65605FFD5}" type="presParOf" srcId="{54E3A5A2-1914-4796-ADC6-03FCF521FAEB}" destId="{7C743F61-3A08-45D7-8850-697E9B8A86A8}" srcOrd="1" destOrd="0" presId="urn:microsoft.com/office/officeart/2005/8/layout/orgChart1"/>
    <dgm:cxn modelId="{BC8DF53C-DF6C-45E7-9949-E9436A970402}" type="presParOf" srcId="{54E3A5A2-1914-4796-ADC6-03FCF521FAEB}" destId="{2A9A5F78-9119-48B7-9F42-ACDC9C124A3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06F2E6-C25E-4EB7-8B37-B1FCF48D6930}" type="doc">
      <dgm:prSet loTypeId="urn:microsoft.com/office/officeart/2005/8/layout/hierarchy3" loCatId="list" qsTypeId="urn:microsoft.com/office/officeart/2005/8/quickstyle/3d4" qsCatId="3D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E07DB822-3DBF-4F81-B278-EC3CDC040B80}">
      <dgm:prSet phldrT="[Текст]" custT="1"/>
      <dgm:spPr/>
      <dgm:t>
        <a:bodyPr/>
        <a:lstStyle/>
        <a:p>
          <a:pPr algn="l"/>
          <a:r>
            <a:rPr lang="ru-RU" sz="2400" b="1" i="0" dirty="0" smtClean="0"/>
            <a:t>Взаимодействие общего и дополнительного образования  в лицее в  условиях профильного обучения </a:t>
          </a:r>
          <a:endParaRPr lang="ru-RU" sz="2400" b="1" i="0" dirty="0"/>
        </a:p>
      </dgm:t>
    </dgm:pt>
    <dgm:pt modelId="{5E91072B-75EE-47AF-823E-F827ED07DBF6}" type="parTrans" cxnId="{08CA86D0-7C42-4135-951D-372BEFAF4246}">
      <dgm:prSet/>
      <dgm:spPr/>
      <dgm:t>
        <a:bodyPr/>
        <a:lstStyle/>
        <a:p>
          <a:endParaRPr lang="ru-RU"/>
        </a:p>
      </dgm:t>
    </dgm:pt>
    <dgm:pt modelId="{2699C910-F394-4772-B999-544889A9E8EA}" type="sibTrans" cxnId="{08CA86D0-7C42-4135-951D-372BEFAF4246}">
      <dgm:prSet/>
      <dgm:spPr/>
      <dgm:t>
        <a:bodyPr/>
        <a:lstStyle/>
        <a:p>
          <a:endParaRPr lang="ru-RU"/>
        </a:p>
      </dgm:t>
    </dgm:pt>
    <dgm:pt modelId="{3FAB69FD-0048-453D-8D1E-C8A7B0651DEE}">
      <dgm:prSet phldrT="[Текст]"/>
      <dgm:spPr/>
      <dgm:t>
        <a:bodyPr/>
        <a:lstStyle/>
        <a:p>
          <a:r>
            <a:rPr lang="ru-RU" b="1" dirty="0" err="1">
              <a:solidFill>
                <a:srgbClr val="002060"/>
              </a:solidFill>
            </a:rPr>
            <a:t>Внутрипредметная</a:t>
          </a:r>
          <a:r>
            <a:rPr lang="ru-RU" b="1" dirty="0">
              <a:solidFill>
                <a:srgbClr val="002060"/>
              </a:solidFill>
            </a:rPr>
            <a:t> и </a:t>
          </a:r>
          <a:r>
            <a:rPr lang="ru-RU" b="1" dirty="0" err="1">
              <a:solidFill>
                <a:srgbClr val="002060"/>
              </a:solidFill>
            </a:rPr>
            <a:t>межпредметная</a:t>
          </a:r>
          <a:r>
            <a:rPr lang="ru-RU" b="1" dirty="0">
              <a:solidFill>
                <a:srgbClr val="002060"/>
              </a:solidFill>
            </a:rPr>
            <a:t> интеграция на уровне учебных программ </a:t>
          </a:r>
        </a:p>
      </dgm:t>
    </dgm:pt>
    <dgm:pt modelId="{73184C07-C398-44AE-9AE8-6745CC3B8623}" type="parTrans" cxnId="{3575D935-2426-4B96-90C0-DD0992217996}">
      <dgm:prSet/>
      <dgm:spPr/>
      <dgm:t>
        <a:bodyPr/>
        <a:lstStyle/>
        <a:p>
          <a:endParaRPr lang="ru-RU"/>
        </a:p>
      </dgm:t>
    </dgm:pt>
    <dgm:pt modelId="{16049CA3-F3F0-4136-A9E0-F868C7128084}" type="sibTrans" cxnId="{3575D935-2426-4B96-90C0-DD0992217996}">
      <dgm:prSet/>
      <dgm:spPr/>
      <dgm:t>
        <a:bodyPr/>
        <a:lstStyle/>
        <a:p>
          <a:endParaRPr lang="ru-RU"/>
        </a:p>
      </dgm:t>
    </dgm:pt>
    <dgm:pt modelId="{A2CE6B47-30BE-4AF0-AF5A-809125D4848F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</a:rPr>
            <a:t>Дополнительное образование структурно и содержательно связанное с учебным планом</a:t>
          </a:r>
        </a:p>
      </dgm:t>
    </dgm:pt>
    <dgm:pt modelId="{310E39DC-63C0-45F9-A1D1-208F3A82350A}" type="parTrans" cxnId="{1554D397-2143-4B8C-A1C6-673208C65A2A}">
      <dgm:prSet/>
      <dgm:spPr/>
      <dgm:t>
        <a:bodyPr/>
        <a:lstStyle/>
        <a:p>
          <a:endParaRPr lang="ru-RU"/>
        </a:p>
      </dgm:t>
    </dgm:pt>
    <dgm:pt modelId="{C5C0FB5E-54C9-4F41-BAE7-030F7D3D2CAD}" type="sibTrans" cxnId="{1554D397-2143-4B8C-A1C6-673208C65A2A}">
      <dgm:prSet/>
      <dgm:spPr/>
      <dgm:t>
        <a:bodyPr/>
        <a:lstStyle/>
        <a:p>
          <a:endParaRPr lang="ru-RU"/>
        </a:p>
      </dgm:t>
    </dgm:pt>
    <dgm:pt modelId="{2E70AE70-E37C-4E14-8945-F07D855B77CC}">
      <dgm:prSet/>
      <dgm:spPr/>
      <dgm:t>
        <a:bodyPr/>
        <a:lstStyle/>
        <a:p>
          <a:r>
            <a:rPr lang="ru-RU" b="1" dirty="0">
              <a:solidFill>
                <a:srgbClr val="002060"/>
              </a:solidFill>
            </a:rPr>
            <a:t>Дополнительное образование, выходящее за рамки учебных программ  и учебного плана</a:t>
          </a:r>
        </a:p>
      </dgm:t>
    </dgm:pt>
    <dgm:pt modelId="{5BF7DEC7-C78C-46C8-A400-170189AB7C6A}" type="parTrans" cxnId="{0521ADD9-1193-4F48-B9D5-1DDC23BD6C21}">
      <dgm:prSet/>
      <dgm:spPr/>
      <dgm:t>
        <a:bodyPr/>
        <a:lstStyle/>
        <a:p>
          <a:endParaRPr lang="ru-RU"/>
        </a:p>
      </dgm:t>
    </dgm:pt>
    <dgm:pt modelId="{6E9C24A9-B4DE-4AEC-85ED-2D7D5CD1F1E6}" type="sibTrans" cxnId="{0521ADD9-1193-4F48-B9D5-1DDC23BD6C21}">
      <dgm:prSet/>
      <dgm:spPr/>
      <dgm:t>
        <a:bodyPr/>
        <a:lstStyle/>
        <a:p>
          <a:endParaRPr lang="ru-RU"/>
        </a:p>
      </dgm:t>
    </dgm:pt>
    <dgm:pt modelId="{1398AAA5-F580-4A53-9505-E9D06D181E87}">
      <dgm:prSet/>
      <dgm:spPr/>
      <dgm:t>
        <a:bodyPr/>
        <a:lstStyle/>
        <a:p>
          <a:r>
            <a:rPr lang="ru-RU" b="1" dirty="0">
              <a:solidFill>
                <a:srgbClr val="002060"/>
              </a:solidFill>
            </a:rPr>
            <a:t>Дополнительное образование и воспитание, осуществляемое в рамках целевых программ, классного руководства</a:t>
          </a:r>
        </a:p>
      </dgm:t>
    </dgm:pt>
    <dgm:pt modelId="{129BB667-BB1A-4661-B429-025CF4A86FF9}" type="parTrans" cxnId="{3D2D721A-E653-4C45-AF85-90A0BE4EA3FC}">
      <dgm:prSet/>
      <dgm:spPr/>
      <dgm:t>
        <a:bodyPr/>
        <a:lstStyle/>
        <a:p>
          <a:endParaRPr lang="ru-RU"/>
        </a:p>
      </dgm:t>
    </dgm:pt>
    <dgm:pt modelId="{1A8E48ED-5DE8-4D95-A3AF-024F42EBABCC}" type="sibTrans" cxnId="{3D2D721A-E653-4C45-AF85-90A0BE4EA3FC}">
      <dgm:prSet/>
      <dgm:spPr/>
      <dgm:t>
        <a:bodyPr/>
        <a:lstStyle/>
        <a:p>
          <a:endParaRPr lang="ru-RU"/>
        </a:p>
      </dgm:t>
    </dgm:pt>
    <dgm:pt modelId="{36F9C89E-2920-4AC0-B212-8893D6420B62}">
      <dgm:prSet/>
      <dgm:spPr/>
      <dgm:t>
        <a:bodyPr/>
        <a:lstStyle/>
        <a:p>
          <a:r>
            <a:rPr lang="ru-RU" b="1" dirty="0">
              <a:solidFill>
                <a:srgbClr val="002060"/>
              </a:solidFill>
            </a:rPr>
            <a:t>Дистанционное участие в образовательных программах, конкурсах и олимпиадах</a:t>
          </a:r>
        </a:p>
      </dgm:t>
    </dgm:pt>
    <dgm:pt modelId="{89C4DABE-5682-4FA8-95D0-796CEE31B20C}" type="parTrans" cxnId="{CA72A8E3-EEB1-4CF8-847D-D2594264D70B}">
      <dgm:prSet/>
      <dgm:spPr/>
      <dgm:t>
        <a:bodyPr/>
        <a:lstStyle/>
        <a:p>
          <a:endParaRPr lang="ru-RU"/>
        </a:p>
      </dgm:t>
    </dgm:pt>
    <dgm:pt modelId="{D859E864-6BF1-410B-83B1-F7FDAFB123D0}" type="sibTrans" cxnId="{CA72A8E3-EEB1-4CF8-847D-D2594264D70B}">
      <dgm:prSet/>
      <dgm:spPr/>
      <dgm:t>
        <a:bodyPr/>
        <a:lstStyle/>
        <a:p>
          <a:endParaRPr lang="ru-RU"/>
        </a:p>
      </dgm:t>
    </dgm:pt>
    <dgm:pt modelId="{590FBB84-FAE5-4E99-ABBC-9B700733EFD6}" type="pres">
      <dgm:prSet presAssocID="{9506F2E6-C25E-4EB7-8B37-B1FCF48D693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0BC1C0D-BDB4-482D-89EC-94684A1F5180}" type="pres">
      <dgm:prSet presAssocID="{E07DB822-3DBF-4F81-B278-EC3CDC040B80}" presName="root" presStyleCnt="0"/>
      <dgm:spPr/>
      <dgm:t>
        <a:bodyPr/>
        <a:lstStyle/>
        <a:p>
          <a:endParaRPr lang="ru-RU"/>
        </a:p>
      </dgm:t>
    </dgm:pt>
    <dgm:pt modelId="{9E0B4EFD-1E12-43F9-B837-1AE2F126A4F9}" type="pres">
      <dgm:prSet presAssocID="{E07DB822-3DBF-4F81-B278-EC3CDC040B80}" presName="rootComposite" presStyleCnt="0"/>
      <dgm:spPr/>
      <dgm:t>
        <a:bodyPr/>
        <a:lstStyle/>
        <a:p>
          <a:endParaRPr lang="ru-RU"/>
        </a:p>
      </dgm:t>
    </dgm:pt>
    <dgm:pt modelId="{70415663-99DE-4912-A2D0-41627345F1C2}" type="pres">
      <dgm:prSet presAssocID="{E07DB822-3DBF-4F81-B278-EC3CDC040B80}" presName="rootText" presStyleLbl="node1" presStyleIdx="0" presStyleCnt="1" custScaleX="624390" custScaleY="119296"/>
      <dgm:spPr/>
      <dgm:t>
        <a:bodyPr/>
        <a:lstStyle/>
        <a:p>
          <a:endParaRPr lang="ru-RU"/>
        </a:p>
      </dgm:t>
    </dgm:pt>
    <dgm:pt modelId="{1475FA87-11A0-4ADF-B871-3AB8153624FE}" type="pres">
      <dgm:prSet presAssocID="{E07DB822-3DBF-4F81-B278-EC3CDC040B80}" presName="rootConnector" presStyleLbl="node1" presStyleIdx="0" presStyleCnt="1"/>
      <dgm:spPr/>
      <dgm:t>
        <a:bodyPr/>
        <a:lstStyle/>
        <a:p>
          <a:endParaRPr lang="ru-RU"/>
        </a:p>
      </dgm:t>
    </dgm:pt>
    <dgm:pt modelId="{17F50329-6CF4-457E-AE72-98E36D53C698}" type="pres">
      <dgm:prSet presAssocID="{E07DB822-3DBF-4F81-B278-EC3CDC040B80}" presName="childShape" presStyleCnt="0"/>
      <dgm:spPr/>
      <dgm:t>
        <a:bodyPr/>
        <a:lstStyle/>
        <a:p>
          <a:endParaRPr lang="ru-RU"/>
        </a:p>
      </dgm:t>
    </dgm:pt>
    <dgm:pt modelId="{2197CBF1-A46C-4B3D-A00C-4BFF674C92C6}" type="pres">
      <dgm:prSet presAssocID="{73184C07-C398-44AE-9AE8-6745CC3B8623}" presName="Name13" presStyleLbl="parChTrans1D2" presStyleIdx="0" presStyleCnt="5"/>
      <dgm:spPr/>
      <dgm:t>
        <a:bodyPr/>
        <a:lstStyle/>
        <a:p>
          <a:endParaRPr lang="ru-RU"/>
        </a:p>
      </dgm:t>
    </dgm:pt>
    <dgm:pt modelId="{FDC2386C-64C2-4C77-B25C-C792DD4E992F}" type="pres">
      <dgm:prSet presAssocID="{3FAB69FD-0048-453D-8D1E-C8A7B0651DEE}" presName="childText" presStyleLbl="bgAcc1" presStyleIdx="0" presStyleCnt="5" custScaleX="6200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52C43F-E605-4C02-B312-FE475A802896}" type="pres">
      <dgm:prSet presAssocID="{310E39DC-63C0-45F9-A1D1-208F3A82350A}" presName="Name13" presStyleLbl="parChTrans1D2" presStyleIdx="1" presStyleCnt="5"/>
      <dgm:spPr/>
      <dgm:t>
        <a:bodyPr/>
        <a:lstStyle/>
        <a:p>
          <a:endParaRPr lang="ru-RU"/>
        </a:p>
      </dgm:t>
    </dgm:pt>
    <dgm:pt modelId="{5343D14B-1EF4-4ED7-BCBD-47EAE7299EA2}" type="pres">
      <dgm:prSet presAssocID="{A2CE6B47-30BE-4AF0-AF5A-809125D4848F}" presName="childText" presStyleLbl="bgAcc1" presStyleIdx="1" presStyleCnt="5" custScaleX="620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BD9401-A4D9-4F92-8D2D-51F44E65093C}" type="pres">
      <dgm:prSet presAssocID="{5BF7DEC7-C78C-46C8-A400-170189AB7C6A}" presName="Name13" presStyleLbl="parChTrans1D2" presStyleIdx="2" presStyleCnt="5"/>
      <dgm:spPr/>
      <dgm:t>
        <a:bodyPr/>
        <a:lstStyle/>
        <a:p>
          <a:endParaRPr lang="ru-RU"/>
        </a:p>
      </dgm:t>
    </dgm:pt>
    <dgm:pt modelId="{C8151A3A-938E-4381-B744-CCA80BA62FD3}" type="pres">
      <dgm:prSet presAssocID="{2E70AE70-E37C-4E14-8945-F07D855B77CC}" presName="childText" presStyleLbl="bgAcc1" presStyleIdx="2" presStyleCnt="5" custScaleX="6226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B03926-E1D1-4B6F-8EF5-4FC728D49F02}" type="pres">
      <dgm:prSet presAssocID="{129BB667-BB1A-4661-B429-025CF4A86FF9}" presName="Name13" presStyleLbl="parChTrans1D2" presStyleIdx="3" presStyleCnt="5"/>
      <dgm:spPr/>
      <dgm:t>
        <a:bodyPr/>
        <a:lstStyle/>
        <a:p>
          <a:endParaRPr lang="ru-RU"/>
        </a:p>
      </dgm:t>
    </dgm:pt>
    <dgm:pt modelId="{62DE17EE-47A3-44F0-95C1-614E3D3313E1}" type="pres">
      <dgm:prSet presAssocID="{1398AAA5-F580-4A53-9505-E9D06D181E87}" presName="childText" presStyleLbl="bgAcc1" presStyleIdx="3" presStyleCnt="5" custScaleX="6232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123811-FCA9-44B3-A682-6B24BA9C84B8}" type="pres">
      <dgm:prSet presAssocID="{89C4DABE-5682-4FA8-95D0-796CEE31B20C}" presName="Name13" presStyleLbl="parChTrans1D2" presStyleIdx="4" presStyleCnt="5"/>
      <dgm:spPr/>
      <dgm:t>
        <a:bodyPr/>
        <a:lstStyle/>
        <a:p>
          <a:endParaRPr lang="ru-RU"/>
        </a:p>
      </dgm:t>
    </dgm:pt>
    <dgm:pt modelId="{A38B84E0-5308-4126-A17F-BB7E84A9352C}" type="pres">
      <dgm:prSet presAssocID="{36F9C89E-2920-4AC0-B212-8893D6420B62}" presName="childText" presStyleLbl="bgAcc1" presStyleIdx="4" presStyleCnt="5" custScaleX="619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40876D-B076-4D7F-9AF7-6BD4D0CDF75E}" type="presOf" srcId="{1398AAA5-F580-4A53-9505-E9D06D181E87}" destId="{62DE17EE-47A3-44F0-95C1-614E3D3313E1}" srcOrd="0" destOrd="0" presId="urn:microsoft.com/office/officeart/2005/8/layout/hierarchy3"/>
    <dgm:cxn modelId="{3D2D721A-E653-4C45-AF85-90A0BE4EA3FC}" srcId="{E07DB822-3DBF-4F81-B278-EC3CDC040B80}" destId="{1398AAA5-F580-4A53-9505-E9D06D181E87}" srcOrd="3" destOrd="0" parTransId="{129BB667-BB1A-4661-B429-025CF4A86FF9}" sibTransId="{1A8E48ED-5DE8-4D95-A3AF-024F42EBABCC}"/>
    <dgm:cxn modelId="{0521ADD9-1193-4F48-B9D5-1DDC23BD6C21}" srcId="{E07DB822-3DBF-4F81-B278-EC3CDC040B80}" destId="{2E70AE70-E37C-4E14-8945-F07D855B77CC}" srcOrd="2" destOrd="0" parTransId="{5BF7DEC7-C78C-46C8-A400-170189AB7C6A}" sibTransId="{6E9C24A9-B4DE-4AEC-85ED-2D7D5CD1F1E6}"/>
    <dgm:cxn modelId="{3575D935-2426-4B96-90C0-DD0992217996}" srcId="{E07DB822-3DBF-4F81-B278-EC3CDC040B80}" destId="{3FAB69FD-0048-453D-8D1E-C8A7B0651DEE}" srcOrd="0" destOrd="0" parTransId="{73184C07-C398-44AE-9AE8-6745CC3B8623}" sibTransId="{16049CA3-F3F0-4136-A9E0-F868C7128084}"/>
    <dgm:cxn modelId="{6CD7D12B-2318-41DC-B6DA-AA61D86EE646}" type="presOf" srcId="{3FAB69FD-0048-453D-8D1E-C8A7B0651DEE}" destId="{FDC2386C-64C2-4C77-B25C-C792DD4E992F}" srcOrd="0" destOrd="0" presId="urn:microsoft.com/office/officeart/2005/8/layout/hierarchy3"/>
    <dgm:cxn modelId="{D428D1D0-8789-46CB-96EC-36BB14330422}" type="presOf" srcId="{A2CE6B47-30BE-4AF0-AF5A-809125D4848F}" destId="{5343D14B-1EF4-4ED7-BCBD-47EAE7299EA2}" srcOrd="0" destOrd="0" presId="urn:microsoft.com/office/officeart/2005/8/layout/hierarchy3"/>
    <dgm:cxn modelId="{AB812B63-488B-44CB-9B7E-AF02A18A41B8}" type="presOf" srcId="{2E70AE70-E37C-4E14-8945-F07D855B77CC}" destId="{C8151A3A-938E-4381-B744-CCA80BA62FD3}" srcOrd="0" destOrd="0" presId="urn:microsoft.com/office/officeart/2005/8/layout/hierarchy3"/>
    <dgm:cxn modelId="{CA72A8E3-EEB1-4CF8-847D-D2594264D70B}" srcId="{E07DB822-3DBF-4F81-B278-EC3CDC040B80}" destId="{36F9C89E-2920-4AC0-B212-8893D6420B62}" srcOrd="4" destOrd="0" parTransId="{89C4DABE-5682-4FA8-95D0-796CEE31B20C}" sibTransId="{D859E864-6BF1-410B-83B1-F7FDAFB123D0}"/>
    <dgm:cxn modelId="{D789D319-0DCE-4447-9104-48E47433CFAC}" type="presOf" srcId="{9506F2E6-C25E-4EB7-8B37-B1FCF48D6930}" destId="{590FBB84-FAE5-4E99-ABBC-9B700733EFD6}" srcOrd="0" destOrd="0" presId="urn:microsoft.com/office/officeart/2005/8/layout/hierarchy3"/>
    <dgm:cxn modelId="{1554D397-2143-4B8C-A1C6-673208C65A2A}" srcId="{E07DB822-3DBF-4F81-B278-EC3CDC040B80}" destId="{A2CE6B47-30BE-4AF0-AF5A-809125D4848F}" srcOrd="1" destOrd="0" parTransId="{310E39DC-63C0-45F9-A1D1-208F3A82350A}" sibTransId="{C5C0FB5E-54C9-4F41-BAE7-030F7D3D2CAD}"/>
    <dgm:cxn modelId="{AC1EF68F-1790-4665-BCE1-C6FD186F6BB0}" type="presOf" srcId="{36F9C89E-2920-4AC0-B212-8893D6420B62}" destId="{A38B84E0-5308-4126-A17F-BB7E84A9352C}" srcOrd="0" destOrd="0" presId="urn:microsoft.com/office/officeart/2005/8/layout/hierarchy3"/>
    <dgm:cxn modelId="{0B5D84B7-CA78-4202-A696-3FEEB51BF57E}" type="presOf" srcId="{89C4DABE-5682-4FA8-95D0-796CEE31B20C}" destId="{D2123811-FCA9-44B3-A682-6B24BA9C84B8}" srcOrd="0" destOrd="0" presId="urn:microsoft.com/office/officeart/2005/8/layout/hierarchy3"/>
    <dgm:cxn modelId="{5A558DDC-305B-4B63-A6C2-DDC2AEB200F8}" type="presOf" srcId="{5BF7DEC7-C78C-46C8-A400-170189AB7C6A}" destId="{25BD9401-A4D9-4F92-8D2D-51F44E65093C}" srcOrd="0" destOrd="0" presId="urn:microsoft.com/office/officeart/2005/8/layout/hierarchy3"/>
    <dgm:cxn modelId="{77EE8AB3-FBC3-44F2-8651-D88B2F96AB35}" type="presOf" srcId="{E07DB822-3DBF-4F81-B278-EC3CDC040B80}" destId="{70415663-99DE-4912-A2D0-41627345F1C2}" srcOrd="0" destOrd="0" presId="urn:microsoft.com/office/officeart/2005/8/layout/hierarchy3"/>
    <dgm:cxn modelId="{C1B57F20-8845-424B-B24A-C329539AEA03}" type="presOf" srcId="{129BB667-BB1A-4661-B429-025CF4A86FF9}" destId="{9DB03926-E1D1-4B6F-8EF5-4FC728D49F02}" srcOrd="0" destOrd="0" presId="urn:microsoft.com/office/officeart/2005/8/layout/hierarchy3"/>
    <dgm:cxn modelId="{33D77DDC-054E-4A54-8BCF-6A1BA567767F}" type="presOf" srcId="{310E39DC-63C0-45F9-A1D1-208F3A82350A}" destId="{8C52C43F-E605-4C02-B312-FE475A802896}" srcOrd="0" destOrd="0" presId="urn:microsoft.com/office/officeart/2005/8/layout/hierarchy3"/>
    <dgm:cxn modelId="{271BB658-9963-4904-9A28-F9836A068CA5}" type="presOf" srcId="{73184C07-C398-44AE-9AE8-6745CC3B8623}" destId="{2197CBF1-A46C-4B3D-A00C-4BFF674C92C6}" srcOrd="0" destOrd="0" presId="urn:microsoft.com/office/officeart/2005/8/layout/hierarchy3"/>
    <dgm:cxn modelId="{08CA86D0-7C42-4135-951D-372BEFAF4246}" srcId="{9506F2E6-C25E-4EB7-8B37-B1FCF48D6930}" destId="{E07DB822-3DBF-4F81-B278-EC3CDC040B80}" srcOrd="0" destOrd="0" parTransId="{5E91072B-75EE-47AF-823E-F827ED07DBF6}" sibTransId="{2699C910-F394-4772-B999-544889A9E8EA}"/>
    <dgm:cxn modelId="{FF3803E5-642D-4DDC-B0B3-38DE68E4419C}" type="presOf" srcId="{E07DB822-3DBF-4F81-B278-EC3CDC040B80}" destId="{1475FA87-11A0-4ADF-B871-3AB8153624FE}" srcOrd="1" destOrd="0" presId="urn:microsoft.com/office/officeart/2005/8/layout/hierarchy3"/>
    <dgm:cxn modelId="{E4519A5C-E062-4740-AC54-8B57A414A28F}" type="presParOf" srcId="{590FBB84-FAE5-4E99-ABBC-9B700733EFD6}" destId="{C0BC1C0D-BDB4-482D-89EC-94684A1F5180}" srcOrd="0" destOrd="0" presId="urn:microsoft.com/office/officeart/2005/8/layout/hierarchy3"/>
    <dgm:cxn modelId="{686D8F15-823C-49C2-87D1-09F76411169F}" type="presParOf" srcId="{C0BC1C0D-BDB4-482D-89EC-94684A1F5180}" destId="{9E0B4EFD-1E12-43F9-B837-1AE2F126A4F9}" srcOrd="0" destOrd="0" presId="urn:microsoft.com/office/officeart/2005/8/layout/hierarchy3"/>
    <dgm:cxn modelId="{C6E0ACE5-D82A-419F-889E-BB3E45A267F3}" type="presParOf" srcId="{9E0B4EFD-1E12-43F9-B837-1AE2F126A4F9}" destId="{70415663-99DE-4912-A2D0-41627345F1C2}" srcOrd="0" destOrd="0" presId="urn:microsoft.com/office/officeart/2005/8/layout/hierarchy3"/>
    <dgm:cxn modelId="{FB5CF87B-FB42-423A-A555-E29601EC1E9B}" type="presParOf" srcId="{9E0B4EFD-1E12-43F9-B837-1AE2F126A4F9}" destId="{1475FA87-11A0-4ADF-B871-3AB8153624FE}" srcOrd="1" destOrd="0" presId="urn:microsoft.com/office/officeart/2005/8/layout/hierarchy3"/>
    <dgm:cxn modelId="{3B88AC5B-91F5-449F-84C3-DC5A83CC2DEA}" type="presParOf" srcId="{C0BC1C0D-BDB4-482D-89EC-94684A1F5180}" destId="{17F50329-6CF4-457E-AE72-98E36D53C698}" srcOrd="1" destOrd="0" presId="urn:microsoft.com/office/officeart/2005/8/layout/hierarchy3"/>
    <dgm:cxn modelId="{C4F1D925-35FF-4406-AD1B-AC6B08B091A9}" type="presParOf" srcId="{17F50329-6CF4-457E-AE72-98E36D53C698}" destId="{2197CBF1-A46C-4B3D-A00C-4BFF674C92C6}" srcOrd="0" destOrd="0" presId="urn:microsoft.com/office/officeart/2005/8/layout/hierarchy3"/>
    <dgm:cxn modelId="{21BE1000-EEDE-4524-8365-10E309493C34}" type="presParOf" srcId="{17F50329-6CF4-457E-AE72-98E36D53C698}" destId="{FDC2386C-64C2-4C77-B25C-C792DD4E992F}" srcOrd="1" destOrd="0" presId="urn:microsoft.com/office/officeart/2005/8/layout/hierarchy3"/>
    <dgm:cxn modelId="{D2D31890-7950-4E1E-B8E4-1322580C737E}" type="presParOf" srcId="{17F50329-6CF4-457E-AE72-98E36D53C698}" destId="{8C52C43F-E605-4C02-B312-FE475A802896}" srcOrd="2" destOrd="0" presId="urn:microsoft.com/office/officeart/2005/8/layout/hierarchy3"/>
    <dgm:cxn modelId="{5221FAFA-A8BF-450C-A210-98A844A17C69}" type="presParOf" srcId="{17F50329-6CF4-457E-AE72-98E36D53C698}" destId="{5343D14B-1EF4-4ED7-BCBD-47EAE7299EA2}" srcOrd="3" destOrd="0" presId="urn:microsoft.com/office/officeart/2005/8/layout/hierarchy3"/>
    <dgm:cxn modelId="{916B37E7-D4E1-4005-8AD1-EF8335AC6270}" type="presParOf" srcId="{17F50329-6CF4-457E-AE72-98E36D53C698}" destId="{25BD9401-A4D9-4F92-8D2D-51F44E65093C}" srcOrd="4" destOrd="0" presId="urn:microsoft.com/office/officeart/2005/8/layout/hierarchy3"/>
    <dgm:cxn modelId="{D13387E8-89D2-42E5-BEA8-38DE96823A53}" type="presParOf" srcId="{17F50329-6CF4-457E-AE72-98E36D53C698}" destId="{C8151A3A-938E-4381-B744-CCA80BA62FD3}" srcOrd="5" destOrd="0" presId="urn:microsoft.com/office/officeart/2005/8/layout/hierarchy3"/>
    <dgm:cxn modelId="{B00F563A-8FD9-4742-AB25-0C11AAB11EA2}" type="presParOf" srcId="{17F50329-6CF4-457E-AE72-98E36D53C698}" destId="{9DB03926-E1D1-4B6F-8EF5-4FC728D49F02}" srcOrd="6" destOrd="0" presId="urn:microsoft.com/office/officeart/2005/8/layout/hierarchy3"/>
    <dgm:cxn modelId="{FE56B54E-2A7E-4299-A3A8-759C12929D8D}" type="presParOf" srcId="{17F50329-6CF4-457E-AE72-98E36D53C698}" destId="{62DE17EE-47A3-44F0-95C1-614E3D3313E1}" srcOrd="7" destOrd="0" presId="urn:microsoft.com/office/officeart/2005/8/layout/hierarchy3"/>
    <dgm:cxn modelId="{A33A1192-A3CC-49DE-B500-B214AAC8E478}" type="presParOf" srcId="{17F50329-6CF4-457E-AE72-98E36D53C698}" destId="{D2123811-FCA9-44B3-A682-6B24BA9C84B8}" srcOrd="8" destOrd="0" presId="urn:microsoft.com/office/officeart/2005/8/layout/hierarchy3"/>
    <dgm:cxn modelId="{3E1384C2-9262-4598-A369-78D3D5A3A4D1}" type="presParOf" srcId="{17F50329-6CF4-457E-AE72-98E36D53C698}" destId="{A38B84E0-5308-4126-A17F-BB7E84A9352C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957D4C-6CE5-47B0-8DCE-03E72EE84EAF}" type="doc">
      <dgm:prSet loTypeId="urn:microsoft.com/office/officeart/2005/8/layout/hierarchy6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4B7DAFCA-FBED-4FC7-A038-76811B6F0F3A}">
      <dgm:prSet phldrT="[Текст]" custT="1"/>
      <dgm:spPr>
        <a:xfrm>
          <a:off x="1065462" y="0"/>
          <a:ext cx="4040717" cy="280025"/>
        </a:xfrm>
      </dgm:spPr>
      <dgm:t>
        <a:bodyPr/>
        <a:lstStyle/>
        <a:p>
          <a:pPr algn="ctr"/>
          <a:r>
            <a:rPr lang="ru-RU" sz="1600" b="1">
              <a:solidFill>
                <a:srgbClr val="002060"/>
              </a:solidFill>
              <a:latin typeface="+mn-lt"/>
              <a:ea typeface="+mn-ea"/>
              <a:cs typeface="Rod" panose="02030509050101010101" pitchFamily="49" charset="-79"/>
            </a:rPr>
            <a:t>Компоненты профильного обучения в лицее</a:t>
          </a:r>
        </a:p>
      </dgm:t>
    </dgm:pt>
    <dgm:pt modelId="{DB72DDCF-36CF-455B-A9B2-FD763AD0DB1F}" type="parTrans" cxnId="{3C01787D-4C84-485B-B492-B5BAE7FBA897}">
      <dgm:prSet/>
      <dgm:spPr/>
      <dgm:t>
        <a:bodyPr/>
        <a:lstStyle/>
        <a:p>
          <a:pPr algn="ctr"/>
          <a:endParaRPr lang="ru-RU" sz="1000">
            <a:solidFill>
              <a:schemeClr val="bg1"/>
            </a:solidFill>
          </a:endParaRPr>
        </a:p>
      </dgm:t>
    </dgm:pt>
    <dgm:pt modelId="{6AF52549-C8A4-4E2D-9906-6BC70768E188}" type="sibTrans" cxnId="{3C01787D-4C84-485B-B492-B5BAE7FBA897}">
      <dgm:prSet/>
      <dgm:spPr/>
      <dgm:t>
        <a:bodyPr/>
        <a:lstStyle/>
        <a:p>
          <a:pPr algn="ctr"/>
          <a:endParaRPr lang="ru-RU" sz="1000">
            <a:solidFill>
              <a:schemeClr val="bg1"/>
            </a:solidFill>
          </a:endParaRPr>
        </a:p>
      </dgm:t>
    </dgm:pt>
    <dgm:pt modelId="{0D5689EF-8CEE-4B30-B65F-3F1DF6BD5882}">
      <dgm:prSet phldrT="[Текст]" custT="1"/>
      <dgm:spPr>
        <a:xfrm>
          <a:off x="53948" y="393978"/>
          <a:ext cx="1314970" cy="589615"/>
        </a:xfrm>
      </dgm:spPr>
      <dgm:t>
        <a:bodyPr/>
        <a:lstStyle/>
        <a:p>
          <a:pPr algn="ctr"/>
          <a:r>
            <a:rPr lang="ru-RU" sz="1000" b="1">
              <a:latin typeface="+mn-lt"/>
              <a:ea typeface="+mn-ea"/>
              <a:cs typeface="Times New Roman" pitchFamily="18" charset="0"/>
            </a:rPr>
            <a:t>Общетрудовая подготовка</a:t>
          </a:r>
        </a:p>
      </dgm:t>
    </dgm:pt>
    <dgm:pt modelId="{6FBC5F68-C150-49B0-9B29-D5269A2F18E9}" type="parTrans" cxnId="{E8CE2DED-62D4-46DF-ACAF-AE0670AB1090}">
      <dgm:prSet/>
      <dgm:spPr>
        <a:xfrm>
          <a:off x="711433" y="280025"/>
          <a:ext cx="2374387" cy="113952"/>
        </a:xfrm>
      </dgm:spPr>
      <dgm:t>
        <a:bodyPr/>
        <a:lstStyle/>
        <a:p>
          <a:pPr algn="ctr"/>
          <a:endParaRPr lang="ru-RU" sz="1000">
            <a:solidFill>
              <a:schemeClr val="bg1"/>
            </a:solidFill>
          </a:endParaRPr>
        </a:p>
      </dgm:t>
    </dgm:pt>
    <dgm:pt modelId="{B14BDE45-D5C5-40B6-9742-279077980350}" type="sibTrans" cxnId="{E8CE2DED-62D4-46DF-ACAF-AE0670AB1090}">
      <dgm:prSet/>
      <dgm:spPr/>
      <dgm:t>
        <a:bodyPr/>
        <a:lstStyle/>
        <a:p>
          <a:pPr algn="ctr"/>
          <a:endParaRPr lang="ru-RU" sz="1000">
            <a:solidFill>
              <a:schemeClr val="bg1"/>
            </a:solidFill>
          </a:endParaRPr>
        </a:p>
      </dgm:t>
    </dgm:pt>
    <dgm:pt modelId="{F9D64F87-5EF2-4423-B2D8-995058BF2B9A}">
      <dgm:prSet phldrT="[Текст]" custT="1"/>
      <dgm:spPr>
        <a:xfrm>
          <a:off x="1494194" y="398486"/>
          <a:ext cx="1666037" cy="586497"/>
        </a:xfrm>
      </dgm:spPr>
      <dgm:t>
        <a:bodyPr/>
        <a:lstStyle/>
        <a:p>
          <a:pPr algn="ctr"/>
          <a:r>
            <a:rPr lang="ru-RU" sz="1000" b="1">
              <a:latin typeface="+mn-lt"/>
              <a:ea typeface="+mn-ea"/>
              <a:cs typeface="Times New Roman" pitchFamily="18" charset="0"/>
            </a:rPr>
            <a:t>Профильная общетеоретическая подготовка</a:t>
          </a:r>
        </a:p>
      </dgm:t>
    </dgm:pt>
    <dgm:pt modelId="{D403235C-85DD-4189-8351-1F8E7EF4CCCA}" type="parTrans" cxnId="{C434E065-B8C5-4B57-ADEB-995D7A79D522}">
      <dgm:prSet/>
      <dgm:spPr>
        <a:xfrm>
          <a:off x="2327213" y="280025"/>
          <a:ext cx="758607" cy="118461"/>
        </a:xfrm>
      </dgm:spPr>
      <dgm:t>
        <a:bodyPr/>
        <a:lstStyle/>
        <a:p>
          <a:pPr algn="ctr"/>
          <a:endParaRPr lang="ru-RU" sz="1000">
            <a:solidFill>
              <a:schemeClr val="bg1"/>
            </a:solidFill>
          </a:endParaRPr>
        </a:p>
      </dgm:t>
    </dgm:pt>
    <dgm:pt modelId="{0CD5CDAE-8015-4800-8BC3-BA7ED5A8BD16}" type="sibTrans" cxnId="{C434E065-B8C5-4B57-ADEB-995D7A79D522}">
      <dgm:prSet/>
      <dgm:spPr/>
      <dgm:t>
        <a:bodyPr/>
        <a:lstStyle/>
        <a:p>
          <a:pPr algn="ctr"/>
          <a:endParaRPr lang="ru-RU" sz="1000">
            <a:solidFill>
              <a:schemeClr val="bg1"/>
            </a:solidFill>
          </a:endParaRPr>
        </a:p>
      </dgm:t>
    </dgm:pt>
    <dgm:pt modelId="{AE9DB904-CD6C-4BDA-8F87-54493D2D5669}">
      <dgm:prSet custT="1"/>
      <dgm:spPr>
        <a:xfrm>
          <a:off x="3280824" y="398926"/>
          <a:ext cx="1243937" cy="587522"/>
        </a:xfrm>
      </dgm:spPr>
      <dgm:t>
        <a:bodyPr/>
        <a:lstStyle/>
        <a:p>
          <a:pPr algn="ctr"/>
          <a:r>
            <a:rPr lang="ru-RU" sz="1000" b="1">
              <a:latin typeface="+mn-lt"/>
              <a:ea typeface="+mn-ea"/>
              <a:cs typeface="Times New Roman" pitchFamily="18" charset="0"/>
            </a:rPr>
            <a:t>Профильная практическая подготовка</a:t>
          </a:r>
        </a:p>
      </dgm:t>
    </dgm:pt>
    <dgm:pt modelId="{25FAA8B1-A905-4A7D-AF86-97A8DDEC53C8}" type="parTrans" cxnId="{89A230BD-4D0C-4D6A-9DC8-8FCF04E98F53}">
      <dgm:prSet/>
      <dgm:spPr>
        <a:xfrm>
          <a:off x="3085821" y="280025"/>
          <a:ext cx="816972" cy="118900"/>
        </a:xfrm>
      </dgm:spPr>
      <dgm:t>
        <a:bodyPr/>
        <a:lstStyle/>
        <a:p>
          <a:pPr algn="ctr"/>
          <a:endParaRPr lang="ru-RU" sz="1000">
            <a:solidFill>
              <a:schemeClr val="bg1"/>
            </a:solidFill>
          </a:endParaRPr>
        </a:p>
      </dgm:t>
    </dgm:pt>
    <dgm:pt modelId="{D2721CB3-5C78-4073-8D62-FB3802F640C3}" type="sibTrans" cxnId="{89A230BD-4D0C-4D6A-9DC8-8FCF04E98F53}">
      <dgm:prSet/>
      <dgm:spPr/>
      <dgm:t>
        <a:bodyPr/>
        <a:lstStyle/>
        <a:p>
          <a:pPr algn="ctr"/>
          <a:endParaRPr lang="ru-RU" sz="1000">
            <a:solidFill>
              <a:schemeClr val="bg1"/>
            </a:solidFill>
          </a:endParaRPr>
        </a:p>
      </dgm:t>
    </dgm:pt>
    <dgm:pt modelId="{C0F67FD0-4043-437A-9E8F-D0930231C406}">
      <dgm:prSet custT="1"/>
      <dgm:spPr>
        <a:xfrm>
          <a:off x="4613163" y="391632"/>
          <a:ext cx="1558478" cy="613092"/>
        </a:xfrm>
      </dgm:spPr>
      <dgm:t>
        <a:bodyPr/>
        <a:lstStyle/>
        <a:p>
          <a:pPr algn="ctr"/>
          <a:r>
            <a:rPr lang="ru-RU" sz="1000" b="1">
              <a:latin typeface="+mn-lt"/>
              <a:ea typeface="+mn-ea"/>
              <a:cs typeface="Times New Roman" pitchFamily="18" charset="0"/>
            </a:rPr>
            <a:t>Начальная профессиональная подготовка</a:t>
          </a:r>
        </a:p>
      </dgm:t>
    </dgm:pt>
    <dgm:pt modelId="{F26E5953-C500-485F-A13B-9DEF602C413A}" type="parTrans" cxnId="{8A0BC39B-0FBE-414A-A522-30E4733B404A}">
      <dgm:prSet/>
      <dgm:spPr>
        <a:xfrm>
          <a:off x="3085821" y="280025"/>
          <a:ext cx="2306581" cy="111607"/>
        </a:xfrm>
      </dgm:spPr>
      <dgm:t>
        <a:bodyPr/>
        <a:lstStyle/>
        <a:p>
          <a:pPr algn="ctr"/>
          <a:endParaRPr lang="ru-RU" sz="1000">
            <a:solidFill>
              <a:schemeClr val="bg1"/>
            </a:solidFill>
          </a:endParaRPr>
        </a:p>
      </dgm:t>
    </dgm:pt>
    <dgm:pt modelId="{33134D24-D690-427D-A8BF-A46F061341C5}" type="sibTrans" cxnId="{8A0BC39B-0FBE-414A-A522-30E4733B404A}">
      <dgm:prSet/>
      <dgm:spPr/>
      <dgm:t>
        <a:bodyPr/>
        <a:lstStyle/>
        <a:p>
          <a:pPr algn="ctr"/>
          <a:endParaRPr lang="ru-RU" sz="1000">
            <a:solidFill>
              <a:schemeClr val="bg1"/>
            </a:solidFill>
          </a:endParaRPr>
        </a:p>
      </dgm:t>
    </dgm:pt>
    <dgm:pt modelId="{EA08C1AA-A192-47E8-8B1A-1D81C5663EA6}">
      <dgm:prSet custT="1"/>
      <dgm:spPr>
        <a:xfrm>
          <a:off x="44438" y="1233167"/>
          <a:ext cx="207251" cy="2297307"/>
        </a:xfrm>
      </dgm:spPr>
      <dgm:t>
        <a:bodyPr vert="vert270"/>
        <a:lstStyle/>
        <a:p>
          <a:r>
            <a:rPr lang="ru-RU" sz="1000">
              <a:latin typeface="Times New Roman" pitchFamily="18" charset="0"/>
              <a:ea typeface="+mn-ea"/>
              <a:cs typeface="Times New Roman" pitchFamily="18" charset="0"/>
            </a:rPr>
            <a:t>Уроки технологии</a:t>
          </a:r>
        </a:p>
      </dgm:t>
    </dgm:pt>
    <dgm:pt modelId="{9160284F-CA66-4341-9143-E3F2A4C718F3}" type="parTrans" cxnId="{C5E1341E-A701-4545-A7B7-0905D382362C}">
      <dgm:prSet/>
      <dgm:spPr>
        <a:xfrm>
          <a:off x="148064" y="983593"/>
          <a:ext cx="563369" cy="249573"/>
        </a:xfrm>
      </dgm:spPr>
      <dgm:t>
        <a:bodyPr/>
        <a:lstStyle/>
        <a:p>
          <a:endParaRPr lang="ru-RU" sz="1000"/>
        </a:p>
      </dgm:t>
    </dgm:pt>
    <dgm:pt modelId="{A625E400-C3D0-43A1-9E90-7951445153EE}" type="sibTrans" cxnId="{C5E1341E-A701-4545-A7B7-0905D382362C}">
      <dgm:prSet/>
      <dgm:spPr/>
      <dgm:t>
        <a:bodyPr/>
        <a:lstStyle/>
        <a:p>
          <a:endParaRPr lang="ru-RU" sz="1000"/>
        </a:p>
      </dgm:t>
    </dgm:pt>
    <dgm:pt modelId="{13492AF2-436A-4CD2-8882-3CA243653397}">
      <dgm:prSet custT="1"/>
      <dgm:spPr>
        <a:xfrm>
          <a:off x="1347223" y="1206038"/>
          <a:ext cx="535118" cy="2315955"/>
        </a:xfrm>
      </dgm:spPr>
      <dgm:t>
        <a:bodyPr vert="vert270"/>
        <a:lstStyle/>
        <a:p>
          <a:r>
            <a:rPr lang="ru-RU" sz="1000">
              <a:latin typeface="Times New Roman" pitchFamily="18" charset="0"/>
              <a:ea typeface="+mn-ea"/>
              <a:cs typeface="Times New Roman" pitchFamily="18" charset="0"/>
            </a:rPr>
            <a:t>Углубленное и расширенное изучение естественно-математических дисциплин</a:t>
          </a:r>
        </a:p>
      </dgm:t>
    </dgm:pt>
    <dgm:pt modelId="{2B1283D7-BB56-45B8-8604-10223E5DBFC3}" type="parTrans" cxnId="{D39194A4-224A-4269-9C75-032A438EF5E1}">
      <dgm:prSet/>
      <dgm:spPr>
        <a:xfrm>
          <a:off x="1614782" y="984984"/>
          <a:ext cx="712430" cy="221054"/>
        </a:xfrm>
      </dgm:spPr>
      <dgm:t>
        <a:bodyPr/>
        <a:lstStyle/>
        <a:p>
          <a:endParaRPr lang="ru-RU" sz="1000"/>
        </a:p>
      </dgm:t>
    </dgm:pt>
    <dgm:pt modelId="{DF599512-E27F-4807-8D28-CCC0219CE62C}" type="sibTrans" cxnId="{D39194A4-224A-4269-9C75-032A438EF5E1}">
      <dgm:prSet/>
      <dgm:spPr/>
      <dgm:t>
        <a:bodyPr/>
        <a:lstStyle/>
        <a:p>
          <a:endParaRPr lang="ru-RU" sz="1000"/>
        </a:p>
      </dgm:t>
    </dgm:pt>
    <dgm:pt modelId="{70318083-5D38-452F-80CF-1CFA0C7BA6F0}">
      <dgm:prSet custT="1"/>
      <dgm:spPr>
        <a:xfrm>
          <a:off x="3218895" y="1193464"/>
          <a:ext cx="352607" cy="2335859"/>
        </a:xfrm>
      </dgm:spPr>
      <dgm:t>
        <a:bodyPr vert="vert270"/>
        <a:lstStyle/>
        <a:p>
          <a:r>
            <a:rPr lang="ru-RU" sz="1000" b="0">
              <a:latin typeface="Times New Roman" pitchFamily="18" charset="0"/>
              <a:ea typeface="+mn-ea"/>
              <a:cs typeface="Times New Roman" pitchFamily="18" charset="0"/>
            </a:rPr>
            <a:t>Лабораторно-практические работы </a:t>
          </a:r>
        </a:p>
      </dgm:t>
    </dgm:pt>
    <dgm:pt modelId="{41219044-2E6F-4AD2-B614-067682D1F670}" type="parTrans" cxnId="{686BCDD1-49B2-420E-8D0E-FAA2A0062A32}">
      <dgm:prSet/>
      <dgm:spPr>
        <a:xfrm>
          <a:off x="3395198" y="986448"/>
          <a:ext cx="507594" cy="207015"/>
        </a:xfrm>
      </dgm:spPr>
      <dgm:t>
        <a:bodyPr/>
        <a:lstStyle/>
        <a:p>
          <a:endParaRPr lang="ru-RU" sz="1000"/>
        </a:p>
      </dgm:t>
    </dgm:pt>
    <dgm:pt modelId="{BB10567A-E3F2-43D6-B269-7E6F06F5DF1B}" type="sibTrans" cxnId="{686BCDD1-49B2-420E-8D0E-FAA2A0062A32}">
      <dgm:prSet/>
      <dgm:spPr/>
      <dgm:t>
        <a:bodyPr/>
        <a:lstStyle/>
        <a:p>
          <a:endParaRPr lang="ru-RU" sz="1000"/>
        </a:p>
      </dgm:t>
    </dgm:pt>
    <dgm:pt modelId="{5E05A560-56DC-40E5-9495-ADC89B920CFD}">
      <dgm:prSet custT="1"/>
      <dgm:spPr>
        <a:xfrm>
          <a:off x="4741942" y="1200527"/>
          <a:ext cx="619536" cy="2338148"/>
        </a:xfrm>
      </dgm:spPr>
      <dgm:t>
        <a:bodyPr vert="vert270"/>
        <a:lstStyle/>
        <a:p>
          <a:r>
            <a:rPr lang="ru-RU" sz="1000" b="0">
              <a:latin typeface="Times New Roman" pitchFamily="18" charset="0"/>
              <a:ea typeface="+mn-ea"/>
              <a:cs typeface="Times New Roman" pitchFamily="18" charset="0"/>
            </a:rPr>
            <a:t>Профессиональная подготовка с выдачей документов гос. образца </a:t>
          </a:r>
        </a:p>
      </dgm:t>
    </dgm:pt>
    <dgm:pt modelId="{5813CA65-5B7A-4B28-9608-37AF86AC9C17}" type="parTrans" cxnId="{631F1C23-1CAF-45DB-A269-EE295D56AFC8}">
      <dgm:prSet/>
      <dgm:spPr>
        <a:xfrm>
          <a:off x="5051710" y="1004725"/>
          <a:ext cx="340692" cy="195802"/>
        </a:xfrm>
      </dgm:spPr>
      <dgm:t>
        <a:bodyPr/>
        <a:lstStyle/>
        <a:p>
          <a:endParaRPr lang="ru-RU" sz="1000"/>
        </a:p>
      </dgm:t>
    </dgm:pt>
    <dgm:pt modelId="{EB55B15D-CA6E-4D68-A419-B76E5EA2AB88}" type="sibTrans" cxnId="{631F1C23-1CAF-45DB-A269-EE295D56AFC8}">
      <dgm:prSet/>
      <dgm:spPr/>
      <dgm:t>
        <a:bodyPr/>
        <a:lstStyle/>
        <a:p>
          <a:endParaRPr lang="ru-RU" sz="1000"/>
        </a:p>
      </dgm:t>
    </dgm:pt>
    <dgm:pt modelId="{613B20CA-54A4-4174-8BA8-BB973D4BDBAA}">
      <dgm:prSet custT="1"/>
      <dgm:spPr>
        <a:xfrm>
          <a:off x="349113" y="1226832"/>
          <a:ext cx="349388" cy="2302598"/>
        </a:xfrm>
      </dgm:spPr>
      <dgm:t>
        <a:bodyPr vert="vert270"/>
        <a:lstStyle/>
        <a:p>
          <a:r>
            <a:rPr lang="ru-RU" sz="1000">
              <a:latin typeface="Times New Roman" pitchFamily="18" charset="0"/>
              <a:ea typeface="+mn-ea"/>
              <a:cs typeface="Times New Roman" pitchFamily="18" charset="0"/>
            </a:rPr>
            <a:t>Общественно-трудовая деятельность</a:t>
          </a:r>
        </a:p>
      </dgm:t>
    </dgm:pt>
    <dgm:pt modelId="{EB30519B-BA8D-4848-9A38-B5B859C5BA46}" type="parTrans" cxnId="{965AE76A-AA5C-47C1-8B59-F7B2E4437134}">
      <dgm:prSet/>
      <dgm:spPr>
        <a:xfrm>
          <a:off x="523808" y="983593"/>
          <a:ext cx="187625" cy="243238"/>
        </a:xfrm>
      </dgm:spPr>
      <dgm:t>
        <a:bodyPr/>
        <a:lstStyle/>
        <a:p>
          <a:endParaRPr lang="ru-RU" sz="1000"/>
        </a:p>
      </dgm:t>
    </dgm:pt>
    <dgm:pt modelId="{562DCE98-0B55-41E5-BF14-7CD528E990F9}" type="sibTrans" cxnId="{965AE76A-AA5C-47C1-8B59-F7B2E4437134}">
      <dgm:prSet/>
      <dgm:spPr/>
      <dgm:t>
        <a:bodyPr/>
        <a:lstStyle/>
        <a:p>
          <a:endParaRPr lang="ru-RU" sz="1000"/>
        </a:p>
      </dgm:t>
    </dgm:pt>
    <dgm:pt modelId="{5B610CEA-5AB6-4B0E-B75F-CAD74B2588FC}">
      <dgm:prSet custT="1"/>
      <dgm:spPr>
        <a:xfrm>
          <a:off x="770317" y="1226746"/>
          <a:ext cx="415565" cy="2297452"/>
        </a:xfrm>
      </dgm:spPr>
      <dgm:t>
        <a:bodyPr vert="vert270"/>
        <a:lstStyle/>
        <a:p>
          <a:r>
            <a:rPr lang="ru-RU" sz="1000">
              <a:latin typeface="Times New Roman" pitchFamily="18" charset="0"/>
              <a:ea typeface="+mn-ea"/>
              <a:cs typeface="Times New Roman" pitchFamily="18" charset="0"/>
            </a:rPr>
            <a:t>Производительная  трудовая деятельность</a:t>
          </a:r>
        </a:p>
      </dgm:t>
    </dgm:pt>
    <dgm:pt modelId="{1A102B2B-556F-4798-BCA3-BCB0A4D3072C}" type="parTrans" cxnId="{0CFFC8DF-DC12-436D-991C-1AF944B66BCA}">
      <dgm:prSet/>
      <dgm:spPr>
        <a:xfrm>
          <a:off x="711433" y="983593"/>
          <a:ext cx="266666" cy="243152"/>
        </a:xfrm>
      </dgm:spPr>
      <dgm:t>
        <a:bodyPr/>
        <a:lstStyle/>
        <a:p>
          <a:endParaRPr lang="ru-RU" sz="1000"/>
        </a:p>
      </dgm:t>
    </dgm:pt>
    <dgm:pt modelId="{AC384D4A-6E35-4C12-9497-4175BFE14000}" type="sibTrans" cxnId="{0CFFC8DF-DC12-436D-991C-1AF944B66BCA}">
      <dgm:prSet/>
      <dgm:spPr/>
      <dgm:t>
        <a:bodyPr/>
        <a:lstStyle/>
        <a:p>
          <a:endParaRPr lang="ru-RU" sz="1000"/>
        </a:p>
      </dgm:t>
    </dgm:pt>
    <dgm:pt modelId="{C5E9375E-672E-414E-A6CF-992E21270410}">
      <dgm:prSet custT="1"/>
      <dgm:spPr>
        <a:xfrm>
          <a:off x="1936223" y="1200846"/>
          <a:ext cx="439953" cy="2314798"/>
        </a:xfrm>
      </dgm:spPr>
      <dgm:t>
        <a:bodyPr vert="vert270"/>
        <a:lstStyle/>
        <a:p>
          <a:r>
            <a:rPr lang="ru-RU" sz="1000">
              <a:latin typeface="Times New Roman" pitchFamily="18" charset="0"/>
              <a:ea typeface="+mn-ea"/>
              <a:cs typeface="Times New Roman" pitchFamily="18" charset="0"/>
            </a:rPr>
            <a:t>Блочно-модульные курсы ФПП вузов</a:t>
          </a:r>
        </a:p>
      </dgm:t>
    </dgm:pt>
    <dgm:pt modelId="{DCDE417A-6CA8-4B71-9ADE-64EB988CB292}" type="parTrans" cxnId="{2F7267A8-55A5-4E8C-9867-9B485EA272AE}">
      <dgm:prSet/>
      <dgm:spPr>
        <a:xfrm>
          <a:off x="2156199" y="984984"/>
          <a:ext cx="171013" cy="215862"/>
        </a:xfrm>
      </dgm:spPr>
      <dgm:t>
        <a:bodyPr/>
        <a:lstStyle/>
        <a:p>
          <a:endParaRPr lang="ru-RU" sz="1000"/>
        </a:p>
      </dgm:t>
    </dgm:pt>
    <dgm:pt modelId="{89455DF3-EB4F-4550-A73A-A1F5BC3E24E0}" type="sibTrans" cxnId="{2F7267A8-55A5-4E8C-9867-9B485EA272AE}">
      <dgm:prSet/>
      <dgm:spPr/>
      <dgm:t>
        <a:bodyPr/>
        <a:lstStyle/>
        <a:p>
          <a:endParaRPr lang="ru-RU" sz="1000"/>
        </a:p>
      </dgm:t>
    </dgm:pt>
    <dgm:pt modelId="{2809A873-74D1-404F-816F-1C00B3F25BEC}">
      <dgm:prSet custT="1"/>
      <dgm:spPr>
        <a:xfrm>
          <a:off x="2410793" y="1202737"/>
          <a:ext cx="266233" cy="2328956"/>
        </a:xfrm>
      </dgm:spPr>
      <dgm:t>
        <a:bodyPr vert="vert270"/>
        <a:lstStyle/>
        <a:p>
          <a:r>
            <a:rPr lang="ru-RU" sz="1000">
              <a:latin typeface="Times New Roman" pitchFamily="18" charset="0"/>
              <a:ea typeface="+mn-ea"/>
              <a:cs typeface="Times New Roman" pitchFamily="18" charset="0"/>
            </a:rPr>
            <a:t>Школа абитуриента</a:t>
          </a:r>
        </a:p>
      </dgm:t>
    </dgm:pt>
    <dgm:pt modelId="{2C3E3052-7F32-486B-A809-E4D74CB7679D}" type="parTrans" cxnId="{81A6845F-51ED-41C4-BBD3-B8B11AB3329C}">
      <dgm:prSet/>
      <dgm:spPr>
        <a:xfrm>
          <a:off x="2327213" y="984984"/>
          <a:ext cx="216696" cy="217753"/>
        </a:xfrm>
      </dgm:spPr>
      <dgm:t>
        <a:bodyPr/>
        <a:lstStyle/>
        <a:p>
          <a:endParaRPr lang="ru-RU" sz="1000"/>
        </a:p>
      </dgm:t>
    </dgm:pt>
    <dgm:pt modelId="{187B2C09-778C-488C-AF45-574E1BCDAEAC}" type="sibTrans" cxnId="{81A6845F-51ED-41C4-BBD3-B8B11AB3329C}">
      <dgm:prSet/>
      <dgm:spPr/>
      <dgm:t>
        <a:bodyPr/>
        <a:lstStyle/>
        <a:p>
          <a:endParaRPr lang="ru-RU" sz="1000"/>
        </a:p>
      </dgm:t>
    </dgm:pt>
    <dgm:pt modelId="{B3DAFF3F-3F3D-433E-9FC2-5A4500E1F3B2}">
      <dgm:prSet custT="1"/>
      <dgm:spPr>
        <a:xfrm>
          <a:off x="2726940" y="1200602"/>
          <a:ext cx="352607" cy="2325474"/>
        </a:xfrm>
      </dgm:spPr>
      <dgm:t>
        <a:bodyPr vert="vert270"/>
        <a:lstStyle/>
        <a:p>
          <a:r>
            <a:rPr lang="ru-RU" sz="1000">
              <a:latin typeface="Times New Roman" pitchFamily="18" charset="0"/>
              <a:ea typeface="+mn-ea"/>
              <a:cs typeface="Times New Roman" pitchFamily="18" charset="0"/>
            </a:rPr>
            <a:t>Спецкурсы школьного компонента</a:t>
          </a:r>
        </a:p>
      </dgm:t>
    </dgm:pt>
    <dgm:pt modelId="{BF4FF34D-CDEB-48A6-8CCE-F73458E6019A}" type="parTrans" cxnId="{1019E1C7-C090-4E7E-AF98-E5B82163CC1F}">
      <dgm:prSet/>
      <dgm:spPr>
        <a:xfrm>
          <a:off x="2327213" y="984984"/>
          <a:ext cx="576030" cy="215618"/>
        </a:xfrm>
      </dgm:spPr>
      <dgm:t>
        <a:bodyPr/>
        <a:lstStyle/>
        <a:p>
          <a:endParaRPr lang="ru-RU" sz="1000"/>
        </a:p>
      </dgm:t>
    </dgm:pt>
    <dgm:pt modelId="{E628273B-89D3-4679-9C57-B0EEF51169C2}" type="sibTrans" cxnId="{1019E1C7-C090-4E7E-AF98-E5B82163CC1F}">
      <dgm:prSet/>
      <dgm:spPr/>
      <dgm:t>
        <a:bodyPr/>
        <a:lstStyle/>
        <a:p>
          <a:endParaRPr lang="ru-RU" sz="1000"/>
        </a:p>
      </dgm:t>
    </dgm:pt>
    <dgm:pt modelId="{76190BFF-C614-498C-97AC-418AB8E34E6C}">
      <dgm:prSet custT="1"/>
      <dgm:spPr>
        <a:xfrm>
          <a:off x="3632957" y="1191867"/>
          <a:ext cx="450642" cy="2346243"/>
        </a:xfrm>
      </dgm:spPr>
      <dgm:t>
        <a:bodyPr vert="vert270"/>
        <a:lstStyle/>
        <a:p>
          <a:r>
            <a:rPr lang="ru-RU" sz="1000" b="0">
              <a:latin typeface="Times New Roman" pitchFamily="18" charset="0"/>
              <a:ea typeface="+mn-ea"/>
              <a:cs typeface="Times New Roman" pitchFamily="18" charset="0"/>
            </a:rPr>
            <a:t>Учебно-исследовательские и проектные работы учащихся</a:t>
          </a:r>
        </a:p>
      </dgm:t>
    </dgm:pt>
    <dgm:pt modelId="{44DB2B63-238C-46F6-9A98-E29614B75606}" type="parTrans" cxnId="{D2354FF0-D630-45E8-A76E-CA23E0903A22}">
      <dgm:prSet/>
      <dgm:spPr>
        <a:xfrm>
          <a:off x="3812558" y="986448"/>
          <a:ext cx="91440" cy="205419"/>
        </a:xfrm>
      </dgm:spPr>
      <dgm:t>
        <a:bodyPr/>
        <a:lstStyle/>
        <a:p>
          <a:endParaRPr lang="ru-RU" sz="1000"/>
        </a:p>
      </dgm:t>
    </dgm:pt>
    <dgm:pt modelId="{D6AC8780-DB47-4C4A-82AF-042AA116E9F3}" type="sibTrans" cxnId="{D2354FF0-D630-45E8-A76E-CA23E0903A22}">
      <dgm:prSet/>
      <dgm:spPr/>
      <dgm:t>
        <a:bodyPr/>
        <a:lstStyle/>
        <a:p>
          <a:endParaRPr lang="ru-RU" sz="1000"/>
        </a:p>
      </dgm:t>
    </dgm:pt>
    <dgm:pt modelId="{8B4A95E2-7E0C-4AB7-B608-5D4104C17C10}">
      <dgm:prSet custT="1"/>
      <dgm:spPr>
        <a:xfrm>
          <a:off x="4132749" y="1198216"/>
          <a:ext cx="418960" cy="2346243"/>
        </a:xfrm>
      </dgm:spPr>
      <dgm:t>
        <a:bodyPr vert="vert270"/>
        <a:lstStyle/>
        <a:p>
          <a:r>
            <a:rPr lang="ru-RU" sz="1000" b="0">
              <a:latin typeface="Times New Roman" pitchFamily="18" charset="0"/>
              <a:ea typeface="+mn-ea"/>
              <a:cs typeface="Times New Roman" pitchFamily="18" charset="0"/>
            </a:rPr>
            <a:t>Опытно-экспериментальные и научные работы учащихся</a:t>
          </a:r>
        </a:p>
      </dgm:t>
    </dgm:pt>
    <dgm:pt modelId="{4AC2B31C-505E-44F2-ABC8-44DB27125630}" type="parTrans" cxnId="{E51459BB-DCDD-4F4F-92B1-593C266D4DA0}">
      <dgm:prSet/>
      <dgm:spPr>
        <a:xfrm>
          <a:off x="3902793" y="986448"/>
          <a:ext cx="439436" cy="211768"/>
        </a:xfrm>
      </dgm:spPr>
      <dgm:t>
        <a:bodyPr/>
        <a:lstStyle/>
        <a:p>
          <a:endParaRPr lang="ru-RU" sz="1000"/>
        </a:p>
      </dgm:t>
    </dgm:pt>
    <dgm:pt modelId="{FCA47971-D96B-402D-A8BA-1DD0D06AC7F9}" type="sibTrans" cxnId="{E51459BB-DCDD-4F4F-92B1-593C266D4DA0}">
      <dgm:prSet/>
      <dgm:spPr/>
      <dgm:t>
        <a:bodyPr/>
        <a:lstStyle/>
        <a:p>
          <a:endParaRPr lang="ru-RU" sz="1000"/>
        </a:p>
      </dgm:t>
    </dgm:pt>
    <dgm:pt modelId="{50AC50C4-DBB4-4DB3-A6BD-59298DA99107}">
      <dgm:prSet custT="1"/>
      <dgm:spPr>
        <a:xfrm>
          <a:off x="5499574" y="1195219"/>
          <a:ext cx="580241" cy="2338080"/>
        </a:xfrm>
      </dgm:spPr>
      <dgm:t>
        <a:bodyPr vert="vert270"/>
        <a:lstStyle/>
        <a:p>
          <a:r>
            <a:rPr lang="ru-RU" sz="1000" b="0">
              <a:latin typeface="Times New Roman" pitchFamily="18" charset="0"/>
              <a:ea typeface="+mn-ea"/>
              <a:cs typeface="Times New Roman" pitchFamily="18" charset="0"/>
            </a:rPr>
            <a:t>Профессиональная подготовка без выдачи документов гос. образца</a:t>
          </a:r>
        </a:p>
      </dgm:t>
    </dgm:pt>
    <dgm:pt modelId="{A114E8B2-45C8-450E-B6CD-F12DA12937FE}" type="parTrans" cxnId="{F5C02B9B-7570-4029-B35B-502BE4EE07A5}">
      <dgm:prSet/>
      <dgm:spPr>
        <a:xfrm>
          <a:off x="5392402" y="1004725"/>
          <a:ext cx="397292" cy="190493"/>
        </a:xfrm>
      </dgm:spPr>
      <dgm:t>
        <a:bodyPr/>
        <a:lstStyle/>
        <a:p>
          <a:endParaRPr lang="ru-RU" sz="1000"/>
        </a:p>
      </dgm:t>
    </dgm:pt>
    <dgm:pt modelId="{2EA15089-19CC-4617-8245-3EE78B5CE5E0}" type="sibTrans" cxnId="{F5C02B9B-7570-4029-B35B-502BE4EE07A5}">
      <dgm:prSet/>
      <dgm:spPr/>
      <dgm:t>
        <a:bodyPr/>
        <a:lstStyle/>
        <a:p>
          <a:endParaRPr lang="ru-RU" sz="1000"/>
        </a:p>
      </dgm:t>
    </dgm:pt>
    <dgm:pt modelId="{B6345B49-6040-4ED1-AEC5-97F4C65292B6}">
      <dgm:prSet custT="1"/>
      <dgm:spPr/>
      <dgm:t>
        <a:bodyPr/>
        <a:lstStyle/>
        <a:p>
          <a:r>
            <a:rPr lang="ru-RU" sz="1000" b="1"/>
            <a:t>Профориентация и социально-психологическая адаптация</a:t>
          </a:r>
        </a:p>
      </dgm:t>
    </dgm:pt>
    <dgm:pt modelId="{B6792985-981A-44B2-A5AB-C4EF27B93508}" type="parTrans" cxnId="{C3DE47DC-32FE-4F10-891B-364A9A0AA4FF}">
      <dgm:prSet/>
      <dgm:spPr/>
      <dgm:t>
        <a:bodyPr/>
        <a:lstStyle/>
        <a:p>
          <a:endParaRPr lang="ru-RU" sz="1000"/>
        </a:p>
      </dgm:t>
    </dgm:pt>
    <dgm:pt modelId="{3175216F-3981-4B70-A7EC-69E803D9C3BE}" type="sibTrans" cxnId="{C3DE47DC-32FE-4F10-891B-364A9A0AA4FF}">
      <dgm:prSet/>
      <dgm:spPr/>
      <dgm:t>
        <a:bodyPr/>
        <a:lstStyle/>
        <a:p>
          <a:endParaRPr lang="ru-RU" sz="1000"/>
        </a:p>
      </dgm:t>
    </dgm:pt>
    <dgm:pt modelId="{EC1B2928-6DB0-46C3-8C9D-DC7020019F0A}">
      <dgm:prSet/>
      <dgm:spPr>
        <a:xfrm>
          <a:off x="5499574" y="1195219"/>
          <a:ext cx="580241" cy="2338080"/>
        </a:xfrm>
      </dgm:spPr>
      <dgm:t>
        <a:bodyPr vert="vert270"/>
        <a:lstStyle/>
        <a:p>
          <a:r>
            <a:rPr lang="ru-RU" b="1">
              <a:latin typeface="Times New Roman" pitchFamily="18" charset="0"/>
              <a:ea typeface="+mn-ea"/>
              <a:cs typeface="Times New Roman" pitchFamily="18" charset="0"/>
            </a:rPr>
            <a:t>Инфомационно-просветительская работа</a:t>
          </a:r>
        </a:p>
      </dgm:t>
    </dgm:pt>
    <dgm:pt modelId="{EBCF8FE5-FAE2-4430-B4CE-04E3C3ADAB9A}" type="parTrans" cxnId="{FDC6309D-289F-4443-8C20-CBA1946EB81B}">
      <dgm:prSet/>
      <dgm:spPr/>
      <dgm:t>
        <a:bodyPr/>
        <a:lstStyle/>
        <a:p>
          <a:endParaRPr lang="ru-RU"/>
        </a:p>
      </dgm:t>
    </dgm:pt>
    <dgm:pt modelId="{BF8AD2E5-2DF9-4632-A0A3-D6FD3033874C}" type="sibTrans" cxnId="{FDC6309D-289F-4443-8C20-CBA1946EB81B}">
      <dgm:prSet/>
      <dgm:spPr/>
      <dgm:t>
        <a:bodyPr/>
        <a:lstStyle/>
        <a:p>
          <a:endParaRPr lang="ru-RU"/>
        </a:p>
      </dgm:t>
    </dgm:pt>
    <dgm:pt modelId="{E049CDB9-882D-4997-B0A7-318F35319CAB}">
      <dgm:prSet/>
      <dgm:spPr>
        <a:xfrm>
          <a:off x="5499574" y="1195219"/>
          <a:ext cx="580241" cy="2338080"/>
        </a:xfrm>
      </dgm:spPr>
      <dgm:t>
        <a:bodyPr vert="vert270"/>
        <a:lstStyle/>
        <a:p>
          <a:r>
            <a:rPr lang="ru-RU" b="1">
              <a:latin typeface="Times New Roman" pitchFamily="18" charset="0"/>
              <a:ea typeface="+mn-ea"/>
              <a:cs typeface="Times New Roman" pitchFamily="18" charset="0"/>
            </a:rPr>
            <a:t>Взаимодействие с социумом</a:t>
          </a:r>
        </a:p>
      </dgm:t>
    </dgm:pt>
    <dgm:pt modelId="{9AD5BC2E-8550-4600-91DF-E53CD65CC243}" type="parTrans" cxnId="{8DEB802F-2A4F-4D17-856E-48F75BC2CA50}">
      <dgm:prSet/>
      <dgm:spPr/>
      <dgm:t>
        <a:bodyPr/>
        <a:lstStyle/>
        <a:p>
          <a:endParaRPr lang="ru-RU"/>
        </a:p>
      </dgm:t>
    </dgm:pt>
    <dgm:pt modelId="{5542B759-F093-4C90-90CD-E252FBB2710A}" type="sibTrans" cxnId="{8DEB802F-2A4F-4D17-856E-48F75BC2CA50}">
      <dgm:prSet/>
      <dgm:spPr/>
      <dgm:t>
        <a:bodyPr/>
        <a:lstStyle/>
        <a:p>
          <a:endParaRPr lang="ru-RU"/>
        </a:p>
      </dgm:t>
    </dgm:pt>
    <dgm:pt modelId="{95273667-3535-49C6-8B75-060501754AF9}">
      <dgm:prSet/>
      <dgm:spPr>
        <a:xfrm>
          <a:off x="5499574" y="1195219"/>
          <a:ext cx="580241" cy="2338080"/>
        </a:xfrm>
      </dgm:spPr>
      <dgm:t>
        <a:bodyPr vert="vert270"/>
        <a:lstStyle/>
        <a:p>
          <a:r>
            <a:rPr lang="ru-RU" b="1">
              <a:latin typeface="Times New Roman" pitchFamily="18" charset="0"/>
              <a:ea typeface="+mn-ea"/>
              <a:cs typeface="Times New Roman" pitchFamily="18" charset="0"/>
            </a:rPr>
            <a:t>Конкурсные и презентационные мероприятия</a:t>
          </a:r>
        </a:p>
      </dgm:t>
    </dgm:pt>
    <dgm:pt modelId="{58BEA8A1-D97C-43C1-9C59-36A00B8468F6}" type="parTrans" cxnId="{B619898C-A725-481D-98C7-A7EE98483B83}">
      <dgm:prSet/>
      <dgm:spPr/>
      <dgm:t>
        <a:bodyPr/>
        <a:lstStyle/>
        <a:p>
          <a:endParaRPr lang="ru-RU"/>
        </a:p>
      </dgm:t>
    </dgm:pt>
    <dgm:pt modelId="{EB3EBD52-570B-40C7-912A-6BC54C92F74B}" type="sibTrans" cxnId="{B619898C-A725-481D-98C7-A7EE98483B83}">
      <dgm:prSet/>
      <dgm:spPr/>
      <dgm:t>
        <a:bodyPr/>
        <a:lstStyle/>
        <a:p>
          <a:endParaRPr lang="ru-RU"/>
        </a:p>
      </dgm:t>
    </dgm:pt>
    <dgm:pt modelId="{362343C5-690A-4A20-960C-3C9DCF70215B}" type="pres">
      <dgm:prSet presAssocID="{F0957D4C-6CE5-47B0-8DCE-03E72EE84EA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4597D4-4853-4954-9C45-1D9F8D6161D1}" type="pres">
      <dgm:prSet presAssocID="{F0957D4C-6CE5-47B0-8DCE-03E72EE84EAF}" presName="hierFlow" presStyleCnt="0"/>
      <dgm:spPr/>
      <dgm:t>
        <a:bodyPr/>
        <a:lstStyle/>
        <a:p>
          <a:endParaRPr lang="ru-RU"/>
        </a:p>
      </dgm:t>
    </dgm:pt>
    <dgm:pt modelId="{9475F475-77C0-4D4D-AA07-34362FE93992}" type="pres">
      <dgm:prSet presAssocID="{F0957D4C-6CE5-47B0-8DCE-03E72EE84EAF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D8B2849-3B8A-4678-8039-4BA9822AA2F4}" type="pres">
      <dgm:prSet presAssocID="{4B7DAFCA-FBED-4FC7-A038-76811B6F0F3A}" presName="Name14" presStyleCnt="0"/>
      <dgm:spPr/>
      <dgm:t>
        <a:bodyPr/>
        <a:lstStyle/>
        <a:p>
          <a:endParaRPr lang="ru-RU"/>
        </a:p>
      </dgm:t>
    </dgm:pt>
    <dgm:pt modelId="{9E26A5F5-EB89-449D-8F91-8C2550817F19}" type="pres">
      <dgm:prSet presAssocID="{4B7DAFCA-FBED-4FC7-A038-76811B6F0F3A}" presName="level1Shape" presStyleLbl="node0" presStyleIdx="0" presStyleCnt="1" custScaleX="2000000" custScaleY="245411" custLinFactNeighborX="9522" custLinFactNeighborY="-97115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FB17A0BE-161A-4ACD-8EC3-0DFECD2C3740}" type="pres">
      <dgm:prSet presAssocID="{4B7DAFCA-FBED-4FC7-A038-76811B6F0F3A}" presName="hierChild2" presStyleCnt="0"/>
      <dgm:spPr/>
      <dgm:t>
        <a:bodyPr/>
        <a:lstStyle/>
        <a:p>
          <a:endParaRPr lang="ru-RU"/>
        </a:p>
      </dgm:t>
    </dgm:pt>
    <dgm:pt modelId="{AAA31F75-3787-4F8E-BB67-E4BCBD2B1E98}" type="pres">
      <dgm:prSet presAssocID="{6FBC5F68-C150-49B0-9B29-D5269A2F18E9}" presName="Name19" presStyleLbl="parChTrans1D2" presStyleIdx="0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2374387" y="0"/>
              </a:moveTo>
              <a:lnTo>
                <a:pt x="2374387" y="56976"/>
              </a:lnTo>
              <a:lnTo>
                <a:pt x="0" y="56976"/>
              </a:lnTo>
              <a:lnTo>
                <a:pt x="0" y="113952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10CF206B-0ED5-4633-9492-0C277503DAF9}" type="pres">
      <dgm:prSet presAssocID="{0D5689EF-8CEE-4B30-B65F-3F1DF6BD5882}" presName="Name21" presStyleCnt="0"/>
      <dgm:spPr/>
      <dgm:t>
        <a:bodyPr/>
        <a:lstStyle/>
        <a:p>
          <a:endParaRPr lang="ru-RU"/>
        </a:p>
      </dgm:t>
    </dgm:pt>
    <dgm:pt modelId="{DE9B0594-31DA-4AC1-B5CF-CD437F1039DE}" type="pres">
      <dgm:prSet presAssocID="{0D5689EF-8CEE-4B30-B65F-3F1DF6BD5882}" presName="level2Shape" presStyleLbl="node2" presStyleIdx="0" presStyleCnt="5" custScaleX="503009" custScaleY="386348" custLinFactNeighborX="32607" custLinFactNeighborY="-52718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CA388B7A-10CE-4411-AC6A-5C9096E45134}" type="pres">
      <dgm:prSet presAssocID="{0D5689EF-8CEE-4B30-B65F-3F1DF6BD5882}" presName="hierChild3" presStyleCnt="0"/>
      <dgm:spPr/>
      <dgm:t>
        <a:bodyPr/>
        <a:lstStyle/>
        <a:p>
          <a:endParaRPr lang="ru-RU"/>
        </a:p>
      </dgm:t>
    </dgm:pt>
    <dgm:pt modelId="{11FD3338-5338-4F9C-B32E-7AE1C2DAC129}" type="pres">
      <dgm:prSet presAssocID="{9160284F-CA66-4341-9143-E3F2A4C718F3}" presName="Name19" presStyleLbl="parChTrans1D3" presStyleIdx="0" presStyleCnt="15"/>
      <dgm:spPr>
        <a:custGeom>
          <a:avLst/>
          <a:gdLst/>
          <a:ahLst/>
          <a:cxnLst/>
          <a:rect l="0" t="0" r="0" b="0"/>
          <a:pathLst>
            <a:path>
              <a:moveTo>
                <a:pt x="563369" y="0"/>
              </a:moveTo>
              <a:lnTo>
                <a:pt x="563369" y="124786"/>
              </a:lnTo>
              <a:lnTo>
                <a:pt x="0" y="124786"/>
              </a:lnTo>
              <a:lnTo>
                <a:pt x="0" y="24957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29B05DE8-ED1B-4E07-A726-1D29ED9B25BD}" type="pres">
      <dgm:prSet presAssocID="{EA08C1AA-A192-47E8-8B1A-1D81C5663EA6}" presName="Name21" presStyleCnt="0"/>
      <dgm:spPr/>
      <dgm:t>
        <a:bodyPr/>
        <a:lstStyle/>
        <a:p>
          <a:endParaRPr lang="ru-RU"/>
        </a:p>
      </dgm:t>
    </dgm:pt>
    <dgm:pt modelId="{4645032C-BC3B-46AD-A075-B9501971F50A}" type="pres">
      <dgm:prSet presAssocID="{EA08C1AA-A192-47E8-8B1A-1D81C5663EA6}" presName="level2Shape" presStyleLbl="node3" presStyleIdx="0" presStyleCnt="15" custScaleX="79279" custScaleY="1318166" custLinFactNeighborX="-3877" custLinFactNeighborY="22472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B00BCE95-DB22-419C-835D-E48363CEA153}" type="pres">
      <dgm:prSet presAssocID="{EA08C1AA-A192-47E8-8B1A-1D81C5663EA6}" presName="hierChild3" presStyleCnt="0"/>
      <dgm:spPr/>
      <dgm:t>
        <a:bodyPr/>
        <a:lstStyle/>
        <a:p>
          <a:endParaRPr lang="ru-RU"/>
        </a:p>
      </dgm:t>
    </dgm:pt>
    <dgm:pt modelId="{F2E3EC6C-93F7-4E9F-B538-6074C3AABD8A}" type="pres">
      <dgm:prSet presAssocID="{EB30519B-BA8D-4848-9A38-B5B859C5BA46}" presName="Name19" presStyleLbl="parChTrans1D3" presStyleIdx="1" presStyleCnt="15"/>
      <dgm:spPr>
        <a:custGeom>
          <a:avLst/>
          <a:gdLst/>
          <a:ahLst/>
          <a:cxnLst/>
          <a:rect l="0" t="0" r="0" b="0"/>
          <a:pathLst>
            <a:path>
              <a:moveTo>
                <a:pt x="187625" y="0"/>
              </a:moveTo>
              <a:lnTo>
                <a:pt x="187625" y="121619"/>
              </a:lnTo>
              <a:lnTo>
                <a:pt x="0" y="121619"/>
              </a:lnTo>
              <a:lnTo>
                <a:pt x="0" y="243238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A9A2E7A0-4AE8-43B9-B87A-F3F0ECE44E85}" type="pres">
      <dgm:prSet presAssocID="{613B20CA-54A4-4174-8BA8-BB973D4BDBAA}" presName="Name21" presStyleCnt="0"/>
      <dgm:spPr/>
      <dgm:t>
        <a:bodyPr/>
        <a:lstStyle/>
        <a:p>
          <a:endParaRPr lang="ru-RU"/>
        </a:p>
      </dgm:t>
    </dgm:pt>
    <dgm:pt modelId="{117465C2-AB42-4596-9047-D1DB13B17221}" type="pres">
      <dgm:prSet presAssocID="{613B20CA-54A4-4174-8BA8-BB973D4BDBAA}" presName="level2Shape" presStyleLbl="node3" presStyleIdx="1" presStyleCnt="15" custScaleX="133650" custScaleY="1321202" custLinFactNeighborX="-5856" custLinFactNeighborY="18837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DFE72632-532F-4FE1-97AD-546EE049D8C3}" type="pres">
      <dgm:prSet presAssocID="{613B20CA-54A4-4174-8BA8-BB973D4BDBAA}" presName="hierChild3" presStyleCnt="0"/>
      <dgm:spPr/>
      <dgm:t>
        <a:bodyPr/>
        <a:lstStyle/>
        <a:p>
          <a:endParaRPr lang="ru-RU"/>
        </a:p>
      </dgm:t>
    </dgm:pt>
    <dgm:pt modelId="{7BA7851D-BB43-440B-83E4-93C28AEAE2AB}" type="pres">
      <dgm:prSet presAssocID="{1A102B2B-556F-4798-BCA3-BCB0A4D3072C}" presName="Name19" presStyleLbl="parChTrans1D3" presStyleIdx="2" presStyleCnt="1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576"/>
              </a:lnTo>
              <a:lnTo>
                <a:pt x="266666" y="121576"/>
              </a:lnTo>
              <a:lnTo>
                <a:pt x="266666" y="243152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9A595B61-BDB4-468B-9C16-E6CA57E5BEBB}" type="pres">
      <dgm:prSet presAssocID="{5B610CEA-5AB6-4B0E-B75F-CAD74B2588FC}" presName="Name21" presStyleCnt="0"/>
      <dgm:spPr/>
      <dgm:t>
        <a:bodyPr/>
        <a:lstStyle/>
        <a:p>
          <a:endParaRPr lang="ru-RU"/>
        </a:p>
      </dgm:t>
    </dgm:pt>
    <dgm:pt modelId="{3B970049-CCA1-4678-9AAD-5C5082BC93C4}" type="pres">
      <dgm:prSet presAssocID="{5B610CEA-5AB6-4B0E-B75F-CAD74B2588FC}" presName="level2Shape" presStyleLbl="node3" presStyleIdx="2" presStyleCnt="15" custScaleX="158964" custScaleY="1318249" custLinFactNeighborX="-8385" custLinFactNeighborY="14165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9BAFE5AD-88F8-472B-B884-8149959DFAB7}" type="pres">
      <dgm:prSet presAssocID="{5B610CEA-5AB6-4B0E-B75F-CAD74B2588FC}" presName="hierChild3" presStyleCnt="0"/>
      <dgm:spPr/>
      <dgm:t>
        <a:bodyPr/>
        <a:lstStyle/>
        <a:p>
          <a:endParaRPr lang="ru-RU"/>
        </a:p>
      </dgm:t>
    </dgm:pt>
    <dgm:pt modelId="{CCECC450-C9CA-482E-A7B6-042AEBA72266}" type="pres">
      <dgm:prSet presAssocID="{D403235C-85DD-4189-8351-1F8E7EF4CCCA}" presName="Name19" presStyleLbl="parChTrans1D2" presStyleIdx="1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758607" y="0"/>
              </a:moveTo>
              <a:lnTo>
                <a:pt x="758607" y="59230"/>
              </a:lnTo>
              <a:lnTo>
                <a:pt x="0" y="59230"/>
              </a:lnTo>
              <a:lnTo>
                <a:pt x="0" y="118461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26B47BE3-9923-46C0-8F0B-80AC628A13D1}" type="pres">
      <dgm:prSet presAssocID="{F9D64F87-5EF2-4423-B2D8-995058BF2B9A}" presName="Name21" presStyleCnt="0"/>
      <dgm:spPr/>
      <dgm:t>
        <a:bodyPr/>
        <a:lstStyle/>
        <a:p>
          <a:endParaRPr lang="ru-RU"/>
        </a:p>
      </dgm:t>
    </dgm:pt>
    <dgm:pt modelId="{7B0FA431-7526-41C8-9E66-D4F1F0EE652B}" type="pres">
      <dgm:prSet presAssocID="{F9D64F87-5EF2-4423-B2D8-995058BF2B9A}" presName="level2Shape" presStyleLbl="node2" presStyleIdx="1" presStyleCnt="5" custScaleX="637301" custScaleY="365626" custLinFactNeighborX="50528" custLinFactNeighborY="-5965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6C86A56F-2F6B-43DC-BB2F-C5B6F8E402F4}" type="pres">
      <dgm:prSet presAssocID="{F9D64F87-5EF2-4423-B2D8-995058BF2B9A}" presName="hierChild3" presStyleCnt="0"/>
      <dgm:spPr/>
      <dgm:t>
        <a:bodyPr/>
        <a:lstStyle/>
        <a:p>
          <a:endParaRPr lang="ru-RU"/>
        </a:p>
      </dgm:t>
    </dgm:pt>
    <dgm:pt modelId="{21848FFC-7E8B-425B-B3A8-B8E73E1E7084}" type="pres">
      <dgm:prSet presAssocID="{2B1283D7-BB56-45B8-8604-10223E5DBFC3}" presName="Name19" presStyleLbl="parChTrans1D3" presStyleIdx="3" presStyleCnt="15"/>
      <dgm:spPr>
        <a:custGeom>
          <a:avLst/>
          <a:gdLst/>
          <a:ahLst/>
          <a:cxnLst/>
          <a:rect l="0" t="0" r="0" b="0"/>
          <a:pathLst>
            <a:path>
              <a:moveTo>
                <a:pt x="712430" y="0"/>
              </a:moveTo>
              <a:lnTo>
                <a:pt x="712430" y="110527"/>
              </a:lnTo>
              <a:lnTo>
                <a:pt x="0" y="110527"/>
              </a:lnTo>
              <a:lnTo>
                <a:pt x="0" y="221054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FC0BAFA1-570D-4848-8C97-7BA8B3F21881}" type="pres">
      <dgm:prSet presAssocID="{13492AF2-436A-4CD2-8882-3CA243653397}" presName="Name21" presStyleCnt="0"/>
      <dgm:spPr/>
      <dgm:t>
        <a:bodyPr/>
        <a:lstStyle/>
        <a:p>
          <a:endParaRPr lang="ru-RU"/>
        </a:p>
      </dgm:t>
    </dgm:pt>
    <dgm:pt modelId="{CED92DDE-71DD-400E-A32E-62A8560082FC}" type="pres">
      <dgm:prSet presAssocID="{13492AF2-436A-4CD2-8882-3CA243653397}" presName="level2Shape" presStyleLbl="node3" presStyleIdx="3" presStyleCnt="15" custScaleX="204696" custScaleY="1328866" custLinFactNeighborX="12816" custLinFactNeighborY="27185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E5CFB5F2-6B57-49AE-BBA1-A29F4E1A91AE}" type="pres">
      <dgm:prSet presAssocID="{13492AF2-436A-4CD2-8882-3CA243653397}" presName="hierChild3" presStyleCnt="0"/>
      <dgm:spPr/>
      <dgm:t>
        <a:bodyPr/>
        <a:lstStyle/>
        <a:p>
          <a:endParaRPr lang="ru-RU"/>
        </a:p>
      </dgm:t>
    </dgm:pt>
    <dgm:pt modelId="{4E06A971-0151-4F86-967B-BC20D355C498}" type="pres">
      <dgm:prSet presAssocID="{DCDE417A-6CA8-4B71-9ADE-64EB988CB292}" presName="Name19" presStyleLbl="parChTrans1D3" presStyleIdx="4" presStyleCnt="15"/>
      <dgm:spPr>
        <a:custGeom>
          <a:avLst/>
          <a:gdLst/>
          <a:ahLst/>
          <a:cxnLst/>
          <a:rect l="0" t="0" r="0" b="0"/>
          <a:pathLst>
            <a:path>
              <a:moveTo>
                <a:pt x="171013" y="0"/>
              </a:moveTo>
              <a:lnTo>
                <a:pt x="171013" y="107931"/>
              </a:lnTo>
              <a:lnTo>
                <a:pt x="0" y="107931"/>
              </a:lnTo>
              <a:lnTo>
                <a:pt x="0" y="215862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58D7A336-E522-43CD-9F81-C27005CEAD38}" type="pres">
      <dgm:prSet presAssocID="{C5E9375E-672E-414E-A6CF-992E21270410}" presName="Name21" presStyleCnt="0"/>
      <dgm:spPr/>
      <dgm:t>
        <a:bodyPr/>
        <a:lstStyle/>
        <a:p>
          <a:endParaRPr lang="ru-RU"/>
        </a:p>
      </dgm:t>
    </dgm:pt>
    <dgm:pt modelId="{6E862280-A30A-4211-A702-D11889F3BEC5}" type="pres">
      <dgm:prSet presAssocID="{C5E9375E-672E-414E-A6CF-992E21270410}" presName="level2Shape" presStyleLbl="node3" presStyleIdx="4" presStyleCnt="15" custScaleX="168293" custScaleY="1328202" custLinFactNeighborX="3427" custLinFactNeighborY="24206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5BEC263B-CDD4-4940-983C-50B818749E5B}" type="pres">
      <dgm:prSet presAssocID="{C5E9375E-672E-414E-A6CF-992E21270410}" presName="hierChild3" presStyleCnt="0"/>
      <dgm:spPr/>
      <dgm:t>
        <a:bodyPr/>
        <a:lstStyle/>
        <a:p>
          <a:endParaRPr lang="ru-RU"/>
        </a:p>
      </dgm:t>
    </dgm:pt>
    <dgm:pt modelId="{1AEFFA75-D96E-43C6-A63A-D68D93C4B3F9}" type="pres">
      <dgm:prSet presAssocID="{2C3E3052-7F32-486B-A809-E4D74CB7679D}" presName="Name19" presStyleLbl="parChTrans1D3" presStyleIdx="5" presStyleCnt="1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876"/>
              </a:lnTo>
              <a:lnTo>
                <a:pt x="216696" y="108876"/>
              </a:lnTo>
              <a:lnTo>
                <a:pt x="216696" y="21775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7E1A958B-91B7-4C3A-B33C-D26931E79742}" type="pres">
      <dgm:prSet presAssocID="{2809A873-74D1-404F-816F-1C00B3F25BEC}" presName="Name21" presStyleCnt="0"/>
      <dgm:spPr/>
      <dgm:t>
        <a:bodyPr/>
        <a:lstStyle/>
        <a:p>
          <a:endParaRPr lang="ru-RU"/>
        </a:p>
      </dgm:t>
    </dgm:pt>
    <dgm:pt modelId="{63FF576F-44A3-4922-9385-31C80300928D}" type="pres">
      <dgm:prSet presAssocID="{2809A873-74D1-404F-816F-1C00B3F25BEC}" presName="level2Shape" presStyleLbl="node3" presStyleIdx="5" presStyleCnt="15" custScaleX="101841" custScaleY="1336326" custLinFactNeighborX="-13331" custLinFactNeighborY="2529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0C03492F-76A1-49E6-8046-6A15A333B5B8}" type="pres">
      <dgm:prSet presAssocID="{2809A873-74D1-404F-816F-1C00B3F25BEC}" presName="hierChild3" presStyleCnt="0"/>
      <dgm:spPr/>
      <dgm:t>
        <a:bodyPr/>
        <a:lstStyle/>
        <a:p>
          <a:endParaRPr lang="ru-RU"/>
        </a:p>
      </dgm:t>
    </dgm:pt>
    <dgm:pt modelId="{E32137FC-C17F-4EED-9584-AC507AD61C19}" type="pres">
      <dgm:prSet presAssocID="{BF4FF34D-CDEB-48A6-8CCE-F73458E6019A}" presName="Name19" presStyleLbl="parChTrans1D3" presStyleIdx="6" presStyleCnt="1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809"/>
              </a:lnTo>
              <a:lnTo>
                <a:pt x="576030" y="107809"/>
              </a:lnTo>
              <a:lnTo>
                <a:pt x="576030" y="215618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3521B9FF-9BCA-4B56-BE0E-E31D535697C9}" type="pres">
      <dgm:prSet presAssocID="{B3DAFF3F-3F3D-433E-9FC2-5A4500E1F3B2}" presName="Name21" presStyleCnt="0"/>
      <dgm:spPr/>
      <dgm:t>
        <a:bodyPr/>
        <a:lstStyle/>
        <a:p>
          <a:endParaRPr lang="ru-RU"/>
        </a:p>
      </dgm:t>
    </dgm:pt>
    <dgm:pt modelId="{D90C2F1B-CEF4-4B72-A000-7BDBD947A084}" type="pres">
      <dgm:prSet presAssocID="{B3DAFF3F-3F3D-433E-9FC2-5A4500E1F3B2}" presName="level2Shape" presStyleLbl="node3" presStyleIdx="6" presStyleCnt="15" custScaleX="134881" custScaleY="1334328" custLinFactNeighborX="-24238" custLinFactNeighborY="24066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0980DF22-87EF-4BE4-856A-EA7EF4132259}" type="pres">
      <dgm:prSet presAssocID="{B3DAFF3F-3F3D-433E-9FC2-5A4500E1F3B2}" presName="hierChild3" presStyleCnt="0"/>
      <dgm:spPr/>
      <dgm:t>
        <a:bodyPr/>
        <a:lstStyle/>
        <a:p>
          <a:endParaRPr lang="ru-RU"/>
        </a:p>
      </dgm:t>
    </dgm:pt>
    <dgm:pt modelId="{6079C061-AAEA-408C-B3A8-B16AE6732337}" type="pres">
      <dgm:prSet presAssocID="{25FAA8B1-A905-4A7D-AF86-97A8DDEC53C8}" presName="Name19" presStyleLbl="parChTrans1D2" presStyleIdx="2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450"/>
              </a:lnTo>
              <a:lnTo>
                <a:pt x="816972" y="59450"/>
              </a:lnTo>
              <a:lnTo>
                <a:pt x="816972" y="11890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BD0FBD81-BD5A-4BD5-A245-90FA02322D86}" type="pres">
      <dgm:prSet presAssocID="{AE9DB904-CD6C-4BDA-8F87-54493D2D5669}" presName="Name21" presStyleCnt="0"/>
      <dgm:spPr/>
      <dgm:t>
        <a:bodyPr/>
        <a:lstStyle/>
        <a:p>
          <a:endParaRPr lang="ru-RU"/>
        </a:p>
      </dgm:t>
    </dgm:pt>
    <dgm:pt modelId="{32067FC6-3219-4AF3-BB92-4801C1CE7FBA}" type="pres">
      <dgm:prSet presAssocID="{AE9DB904-CD6C-4BDA-8F87-54493D2D5669}" presName="level2Shape" presStyleLbl="node2" presStyleIdx="2" presStyleCnt="5" custScaleX="475837" custScaleY="390051" custLinFactNeighborX="-3089" custLinFactNeighborY="-5940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586C7D99-F292-49DA-928B-32A791804400}" type="pres">
      <dgm:prSet presAssocID="{AE9DB904-CD6C-4BDA-8F87-54493D2D5669}" presName="hierChild3" presStyleCnt="0"/>
      <dgm:spPr/>
      <dgm:t>
        <a:bodyPr/>
        <a:lstStyle/>
        <a:p>
          <a:endParaRPr lang="ru-RU"/>
        </a:p>
      </dgm:t>
    </dgm:pt>
    <dgm:pt modelId="{6B9A2034-D7CA-4240-869B-086FF347A765}" type="pres">
      <dgm:prSet presAssocID="{41219044-2E6F-4AD2-B614-067682D1F670}" presName="Name19" presStyleLbl="parChTrans1D3" presStyleIdx="7" presStyleCnt="15"/>
      <dgm:spPr>
        <a:custGeom>
          <a:avLst/>
          <a:gdLst/>
          <a:ahLst/>
          <a:cxnLst/>
          <a:rect l="0" t="0" r="0" b="0"/>
          <a:pathLst>
            <a:path>
              <a:moveTo>
                <a:pt x="507594" y="0"/>
              </a:moveTo>
              <a:lnTo>
                <a:pt x="507594" y="103507"/>
              </a:lnTo>
              <a:lnTo>
                <a:pt x="0" y="103507"/>
              </a:lnTo>
              <a:lnTo>
                <a:pt x="0" y="207015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2182F411-E66D-4758-A95D-8FB354FCB718}" type="pres">
      <dgm:prSet presAssocID="{70318083-5D38-452F-80CF-1CFA0C7BA6F0}" presName="Name21" presStyleCnt="0"/>
      <dgm:spPr/>
      <dgm:t>
        <a:bodyPr/>
        <a:lstStyle/>
        <a:p>
          <a:endParaRPr lang="ru-RU"/>
        </a:p>
      </dgm:t>
    </dgm:pt>
    <dgm:pt modelId="{9B566651-0DC0-40A5-AB2A-51DBE7023B0D}" type="pres">
      <dgm:prSet presAssocID="{70318083-5D38-452F-80CF-1CFA0C7BA6F0}" presName="level2Shape" presStyleLbl="node3" presStyleIdx="7" presStyleCnt="15" custScaleX="134881" custScaleY="1340287" custLinFactNeighborX="2148" custLinFactNeighborY="892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F063DE06-6361-4BD8-B3C2-9CDB01745F0F}" type="pres">
      <dgm:prSet presAssocID="{70318083-5D38-452F-80CF-1CFA0C7BA6F0}" presName="hierChild3" presStyleCnt="0"/>
      <dgm:spPr/>
      <dgm:t>
        <a:bodyPr/>
        <a:lstStyle/>
        <a:p>
          <a:endParaRPr lang="ru-RU"/>
        </a:p>
      </dgm:t>
    </dgm:pt>
    <dgm:pt modelId="{FA90172F-8945-495A-B47A-BD4F780158C9}" type="pres">
      <dgm:prSet presAssocID="{44DB2B63-238C-46F6-9A98-E29614B75606}" presName="Name19" presStyleLbl="parChTrans1D3" presStyleIdx="8" presStyleCnt="15"/>
      <dgm:spPr>
        <a:custGeom>
          <a:avLst/>
          <a:gdLst/>
          <a:ahLst/>
          <a:cxnLst/>
          <a:rect l="0" t="0" r="0" b="0"/>
          <a:pathLst>
            <a:path>
              <a:moveTo>
                <a:pt x="90234" y="0"/>
              </a:moveTo>
              <a:lnTo>
                <a:pt x="90234" y="102709"/>
              </a:lnTo>
              <a:lnTo>
                <a:pt x="45720" y="102709"/>
              </a:lnTo>
              <a:lnTo>
                <a:pt x="45720" y="205419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9FE3F909-D8D9-47C0-8DE5-28B40BE86814}" type="pres">
      <dgm:prSet presAssocID="{76190BFF-C614-498C-97AC-418AB8E34E6C}" presName="Name21" presStyleCnt="0"/>
      <dgm:spPr/>
      <dgm:t>
        <a:bodyPr/>
        <a:lstStyle/>
        <a:p>
          <a:endParaRPr lang="ru-RU"/>
        </a:p>
      </dgm:t>
    </dgm:pt>
    <dgm:pt modelId="{3A4B7253-888E-4884-9619-D82E1F2D07C7}" type="pres">
      <dgm:prSet presAssocID="{76190BFF-C614-498C-97AC-418AB8E34E6C}" presName="level2Shape" presStyleLbl="node3" presStyleIdx="8" presStyleCnt="15" custScaleX="172382" custScaleY="1346245" custLinFactNeighborX="-7426" custLinFactNeighborY="-4647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DE3432AB-E4C1-4827-BD0E-E5BC1DEA001F}" type="pres">
      <dgm:prSet presAssocID="{76190BFF-C614-498C-97AC-418AB8E34E6C}" presName="hierChild3" presStyleCnt="0"/>
      <dgm:spPr/>
      <dgm:t>
        <a:bodyPr/>
        <a:lstStyle/>
        <a:p>
          <a:endParaRPr lang="ru-RU"/>
        </a:p>
      </dgm:t>
    </dgm:pt>
    <dgm:pt modelId="{C7C22A1F-D1DB-41EA-B747-8518821075A7}" type="pres">
      <dgm:prSet presAssocID="{4AC2B31C-505E-44F2-ABC8-44DB27125630}" presName="Name19" presStyleLbl="parChTrans1D3" presStyleIdx="9" presStyleCnt="1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884"/>
              </a:lnTo>
              <a:lnTo>
                <a:pt x="439436" y="105884"/>
              </a:lnTo>
              <a:lnTo>
                <a:pt x="439436" y="211768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5E5F6BA9-A0B4-4B48-A5EB-390BDBFE0AC8}" type="pres">
      <dgm:prSet presAssocID="{8B4A95E2-7E0C-4AB7-B608-5D4104C17C10}" presName="Name21" presStyleCnt="0"/>
      <dgm:spPr/>
      <dgm:t>
        <a:bodyPr/>
        <a:lstStyle/>
        <a:p>
          <a:endParaRPr lang="ru-RU"/>
        </a:p>
      </dgm:t>
    </dgm:pt>
    <dgm:pt modelId="{996A4640-1111-4926-B957-0A8A0C589F05}" type="pres">
      <dgm:prSet presAssocID="{8B4A95E2-7E0C-4AB7-B608-5D4104C17C10}" presName="level2Shape" presStyleLbl="node3" presStyleIdx="9" presStyleCnt="15" custScaleX="160263" custScaleY="1346245" custLinFactNeighborX="-12462" custLinFactNeighborY="3618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1B065CBD-EC33-492F-ABDF-8C125A7C4826}" type="pres">
      <dgm:prSet presAssocID="{8B4A95E2-7E0C-4AB7-B608-5D4104C17C10}" presName="hierChild3" presStyleCnt="0"/>
      <dgm:spPr/>
      <dgm:t>
        <a:bodyPr/>
        <a:lstStyle/>
        <a:p>
          <a:endParaRPr lang="ru-RU"/>
        </a:p>
      </dgm:t>
    </dgm:pt>
    <dgm:pt modelId="{9788B5FF-6698-4C6B-AB27-BA921E31556E}" type="pres">
      <dgm:prSet presAssocID="{F26E5953-C500-485F-A13B-9DEF602C413A}" presName="Name19" presStyleLbl="parChTrans1D2" presStyleIdx="3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803"/>
              </a:lnTo>
              <a:lnTo>
                <a:pt x="2306581" y="55803"/>
              </a:lnTo>
              <a:lnTo>
                <a:pt x="2306581" y="111607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9F7E57E6-6BD9-49CB-9A26-10A2A4466A4A}" type="pres">
      <dgm:prSet presAssocID="{C0F67FD0-4043-437A-9E8F-D0930231C406}" presName="Name21" presStyleCnt="0"/>
      <dgm:spPr/>
      <dgm:t>
        <a:bodyPr/>
        <a:lstStyle/>
        <a:p>
          <a:endParaRPr lang="ru-RU"/>
        </a:p>
      </dgm:t>
    </dgm:pt>
    <dgm:pt modelId="{772A5230-C90D-48C8-B688-AD1608BA24F6}" type="pres">
      <dgm:prSet presAssocID="{C0F67FD0-4043-437A-9E8F-D0930231C406}" presName="level2Shape" presStyleLbl="node2" presStyleIdx="3" presStyleCnt="5" custScaleX="474554" custScaleY="394469" custLinFactNeighborX="727" custLinFactNeighborY="-63586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21F21FD6-3402-4DBE-97CD-BDF076A182EE}" type="pres">
      <dgm:prSet presAssocID="{C0F67FD0-4043-437A-9E8F-D0930231C406}" presName="hierChild3" presStyleCnt="0"/>
      <dgm:spPr/>
      <dgm:t>
        <a:bodyPr/>
        <a:lstStyle/>
        <a:p>
          <a:endParaRPr lang="ru-RU"/>
        </a:p>
      </dgm:t>
    </dgm:pt>
    <dgm:pt modelId="{9B0EDF1D-C620-47BA-81DC-D4C30A2BF8DE}" type="pres">
      <dgm:prSet presAssocID="{5813CA65-5B7A-4B28-9608-37AF86AC9C17}" presName="Name19" presStyleLbl="parChTrans1D3" presStyleIdx="10" presStyleCnt="15"/>
      <dgm:spPr>
        <a:custGeom>
          <a:avLst/>
          <a:gdLst/>
          <a:ahLst/>
          <a:cxnLst/>
          <a:rect l="0" t="0" r="0" b="0"/>
          <a:pathLst>
            <a:path>
              <a:moveTo>
                <a:pt x="340692" y="0"/>
              </a:moveTo>
              <a:lnTo>
                <a:pt x="340692" y="97901"/>
              </a:lnTo>
              <a:lnTo>
                <a:pt x="0" y="97901"/>
              </a:lnTo>
              <a:lnTo>
                <a:pt x="0" y="195802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F04924F6-2B4F-419D-B1A7-246B1285B653}" type="pres">
      <dgm:prSet presAssocID="{5E05A560-56DC-40E5-9495-ADC89B920CFD}" presName="Name21" presStyleCnt="0"/>
      <dgm:spPr/>
      <dgm:t>
        <a:bodyPr/>
        <a:lstStyle/>
        <a:p>
          <a:endParaRPr lang="ru-RU"/>
        </a:p>
      </dgm:t>
    </dgm:pt>
    <dgm:pt modelId="{696B3AAC-D891-4C7A-8FCE-E37DC6C20AC3}" type="pres">
      <dgm:prSet presAssocID="{5E05A560-56DC-40E5-9495-ADC89B920CFD}" presName="level2Shape" presStyleLbl="node3" presStyleIdx="10" presStyleCnt="15" custScaleX="179084" custScaleY="1341600" custLinFactNeighborX="-536" custLinFactNeighborY="-9727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F920A1A9-1C8E-4470-BB53-E89663C50DFB}" type="pres">
      <dgm:prSet presAssocID="{5E05A560-56DC-40E5-9495-ADC89B920CFD}" presName="hierChild3" presStyleCnt="0"/>
      <dgm:spPr/>
      <dgm:t>
        <a:bodyPr/>
        <a:lstStyle/>
        <a:p>
          <a:endParaRPr lang="ru-RU"/>
        </a:p>
      </dgm:t>
    </dgm:pt>
    <dgm:pt modelId="{561569BC-5200-4223-A249-980C2919E27E}" type="pres">
      <dgm:prSet presAssocID="{A114E8B2-45C8-450E-B6CD-F12DA12937FE}" presName="Name19" presStyleLbl="parChTrans1D3" presStyleIdx="11" presStyleCnt="1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246"/>
              </a:lnTo>
              <a:lnTo>
                <a:pt x="397292" y="95246"/>
              </a:lnTo>
              <a:lnTo>
                <a:pt x="397292" y="19049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C0EF5BA6-2CEE-4FEB-B340-CA2E98E20738}" type="pres">
      <dgm:prSet presAssocID="{50AC50C4-DBB4-4DB3-A6BD-59298DA99107}" presName="Name21" presStyleCnt="0"/>
      <dgm:spPr/>
      <dgm:t>
        <a:bodyPr/>
        <a:lstStyle/>
        <a:p>
          <a:endParaRPr lang="ru-RU"/>
        </a:p>
      </dgm:t>
    </dgm:pt>
    <dgm:pt modelId="{89D9C3C5-EF0A-42F0-913A-815D4492CC61}" type="pres">
      <dgm:prSet presAssocID="{50AC50C4-DBB4-4DB3-A6BD-59298DA99107}" presName="level2Shape" presStyleLbl="node3" presStyleIdx="11" presStyleCnt="15" custScaleX="190341" custScaleY="1341561" custLinFactNeighborX="6880" custLinFactNeighborY="-815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F829E34C-AA3F-4F37-9078-669885A96831}" type="pres">
      <dgm:prSet presAssocID="{50AC50C4-DBB4-4DB3-A6BD-59298DA99107}" presName="hierChild3" presStyleCnt="0"/>
      <dgm:spPr/>
      <dgm:t>
        <a:bodyPr/>
        <a:lstStyle/>
        <a:p>
          <a:endParaRPr lang="ru-RU"/>
        </a:p>
      </dgm:t>
    </dgm:pt>
    <dgm:pt modelId="{F4AA3A97-B6B2-4992-A590-4D8D1FB950BB}" type="pres">
      <dgm:prSet presAssocID="{B6792985-981A-44B2-A5AB-C4EF27B93508}" presName="Name19" presStyleLbl="parChTrans1D2" presStyleIdx="4" presStyleCnt="5"/>
      <dgm:spPr/>
      <dgm:t>
        <a:bodyPr/>
        <a:lstStyle/>
        <a:p>
          <a:endParaRPr lang="ru-RU"/>
        </a:p>
      </dgm:t>
    </dgm:pt>
    <dgm:pt modelId="{28F1D137-0128-488D-A97E-B30ADC205C94}" type="pres">
      <dgm:prSet presAssocID="{B6345B49-6040-4ED1-AEC5-97F4C65292B6}" presName="Name21" presStyleCnt="0"/>
      <dgm:spPr/>
      <dgm:t>
        <a:bodyPr/>
        <a:lstStyle/>
        <a:p>
          <a:endParaRPr lang="ru-RU"/>
        </a:p>
      </dgm:t>
    </dgm:pt>
    <dgm:pt modelId="{16FFC1B3-2A75-4428-98A3-B320A8DBE274}" type="pres">
      <dgm:prSet presAssocID="{B6345B49-6040-4ED1-AEC5-97F4C65292B6}" presName="level2Shape" presStyleLbl="node2" presStyleIdx="4" presStyleCnt="5" custScaleX="522200" custScaleY="380833" custLinFactNeighborX="1875" custLinFactNeighborY="-57263"/>
      <dgm:spPr/>
      <dgm:t>
        <a:bodyPr/>
        <a:lstStyle/>
        <a:p>
          <a:endParaRPr lang="ru-RU"/>
        </a:p>
      </dgm:t>
    </dgm:pt>
    <dgm:pt modelId="{02573117-2380-4A4D-B3CA-4C0E7EAECA9E}" type="pres">
      <dgm:prSet presAssocID="{B6345B49-6040-4ED1-AEC5-97F4C65292B6}" presName="hierChild3" presStyleCnt="0"/>
      <dgm:spPr/>
      <dgm:t>
        <a:bodyPr/>
        <a:lstStyle/>
        <a:p>
          <a:endParaRPr lang="ru-RU"/>
        </a:p>
      </dgm:t>
    </dgm:pt>
    <dgm:pt modelId="{C8B4773A-F4E7-46FC-AC27-3C4C5F55D7D8}" type="pres">
      <dgm:prSet presAssocID="{EBCF8FE5-FAE2-4430-B4CE-04E3C3ADAB9A}" presName="Name19" presStyleLbl="parChTrans1D3" presStyleIdx="12" presStyleCnt="1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246"/>
              </a:lnTo>
              <a:lnTo>
                <a:pt x="397292" y="95246"/>
              </a:lnTo>
              <a:lnTo>
                <a:pt x="397292" y="19049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3B44E1E7-AE2D-426B-9917-F2155EEBB4EC}" type="pres">
      <dgm:prSet presAssocID="{EC1B2928-6DB0-46C3-8C9D-DC7020019F0A}" presName="Name21" presStyleCnt="0"/>
      <dgm:spPr/>
    </dgm:pt>
    <dgm:pt modelId="{FA7C16E6-11EF-477E-B73F-551FD73F18E8}" type="pres">
      <dgm:prSet presAssocID="{EC1B2928-6DB0-46C3-8C9D-DC7020019F0A}" presName="level2Shape" presStyleLbl="node3" presStyleIdx="12" presStyleCnt="15" custScaleX="146978" custScaleY="1341561" custLinFactNeighborX="3798" custLinFactNeighborY="-3528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7ABFB5DA-DF3B-4D25-9CFE-72BE835CFC50}" type="pres">
      <dgm:prSet presAssocID="{EC1B2928-6DB0-46C3-8C9D-DC7020019F0A}" presName="hierChild3" presStyleCnt="0"/>
      <dgm:spPr/>
    </dgm:pt>
    <dgm:pt modelId="{3DFEFA00-3628-4790-BE82-ACD2882B6428}" type="pres">
      <dgm:prSet presAssocID="{58BEA8A1-D97C-43C1-9C59-36A00B8468F6}" presName="Name19" presStyleLbl="parChTrans1D3" presStyleIdx="13" presStyleCnt="1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246"/>
              </a:lnTo>
              <a:lnTo>
                <a:pt x="397292" y="95246"/>
              </a:lnTo>
              <a:lnTo>
                <a:pt x="397292" y="19049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9BD6F9AD-9BC4-491D-9BE3-15B99D7DBB57}" type="pres">
      <dgm:prSet presAssocID="{95273667-3535-49C6-8B75-060501754AF9}" presName="Name21" presStyleCnt="0"/>
      <dgm:spPr/>
    </dgm:pt>
    <dgm:pt modelId="{01954C0B-B923-4ABF-BFF4-9491E3B4CB0B}" type="pres">
      <dgm:prSet presAssocID="{95273667-3535-49C6-8B75-060501754AF9}" presName="level2Shape" presStyleLbl="node3" presStyleIdx="13" presStyleCnt="15" custScaleX="176483" custScaleY="1341561" custLinFactNeighborX="717" custLinFactNeighborY="109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7046934C-8F9F-46BA-BE76-C374C4F00167}" type="pres">
      <dgm:prSet presAssocID="{95273667-3535-49C6-8B75-060501754AF9}" presName="hierChild3" presStyleCnt="0"/>
      <dgm:spPr/>
    </dgm:pt>
    <dgm:pt modelId="{97C69E23-0EF3-4943-8BF2-F3582844B405}" type="pres">
      <dgm:prSet presAssocID="{9AD5BC2E-8550-4600-91DF-E53CD65CC243}" presName="Name19" presStyleLbl="parChTrans1D3" presStyleIdx="14" presStyleCnt="1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246"/>
              </a:lnTo>
              <a:lnTo>
                <a:pt x="397292" y="95246"/>
              </a:lnTo>
              <a:lnTo>
                <a:pt x="397292" y="19049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9BB9B14E-FAF4-4D9A-AEE9-D7107FB35C82}" type="pres">
      <dgm:prSet presAssocID="{E049CDB9-882D-4997-B0A7-318F35319CAB}" presName="Name21" presStyleCnt="0"/>
      <dgm:spPr/>
    </dgm:pt>
    <dgm:pt modelId="{3FE12717-70E7-4EC9-BA23-9232153869B5}" type="pres">
      <dgm:prSet presAssocID="{E049CDB9-882D-4997-B0A7-318F35319CAB}" presName="level2Shape" presStyleLbl="node3" presStyleIdx="14" presStyleCnt="15" custScaleX="140368" custScaleY="1341561" custLinFactNeighborX="1468" custLinFactNeighborY="-3528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F5C78251-6200-4C72-8217-FC8D4A8B923E}" type="pres">
      <dgm:prSet presAssocID="{E049CDB9-882D-4997-B0A7-318F35319CAB}" presName="hierChild3" presStyleCnt="0"/>
      <dgm:spPr/>
    </dgm:pt>
    <dgm:pt modelId="{F0969692-23FF-4E8A-96B9-AE49FDB2B1BC}" type="pres">
      <dgm:prSet presAssocID="{F0957D4C-6CE5-47B0-8DCE-03E72EE84EAF}" presName="bgShapesFlow" presStyleCnt="0"/>
      <dgm:spPr/>
      <dgm:t>
        <a:bodyPr/>
        <a:lstStyle/>
        <a:p>
          <a:endParaRPr lang="ru-RU"/>
        </a:p>
      </dgm:t>
    </dgm:pt>
  </dgm:ptLst>
  <dgm:cxnLst>
    <dgm:cxn modelId="{DA837E5A-7B0E-4F24-8F43-0891D539E521}" type="presOf" srcId="{5E05A560-56DC-40E5-9495-ADC89B920CFD}" destId="{696B3AAC-D891-4C7A-8FCE-E37DC6C20AC3}" srcOrd="0" destOrd="0" presId="urn:microsoft.com/office/officeart/2005/8/layout/hierarchy6"/>
    <dgm:cxn modelId="{F5C02B9B-7570-4029-B35B-502BE4EE07A5}" srcId="{C0F67FD0-4043-437A-9E8F-D0930231C406}" destId="{50AC50C4-DBB4-4DB3-A6BD-59298DA99107}" srcOrd="1" destOrd="0" parTransId="{A114E8B2-45C8-450E-B6CD-F12DA12937FE}" sibTransId="{2EA15089-19CC-4617-8245-3EE78B5CE5E0}"/>
    <dgm:cxn modelId="{965AE76A-AA5C-47C1-8B59-F7B2E4437134}" srcId="{0D5689EF-8CEE-4B30-B65F-3F1DF6BD5882}" destId="{613B20CA-54A4-4174-8BA8-BB973D4BDBAA}" srcOrd="1" destOrd="0" parTransId="{EB30519B-BA8D-4848-9A38-B5B859C5BA46}" sibTransId="{562DCE98-0B55-41E5-BF14-7CD528E990F9}"/>
    <dgm:cxn modelId="{1ACB7107-5D82-4426-B3BC-4DE1F9A0DEE8}" type="presOf" srcId="{DCDE417A-6CA8-4B71-9ADE-64EB988CB292}" destId="{4E06A971-0151-4F86-967B-BC20D355C498}" srcOrd="0" destOrd="0" presId="urn:microsoft.com/office/officeart/2005/8/layout/hierarchy6"/>
    <dgm:cxn modelId="{B73A483B-10CF-498B-AE88-B85C2AEEB1FB}" type="presOf" srcId="{5813CA65-5B7A-4B28-9608-37AF86AC9C17}" destId="{9B0EDF1D-C620-47BA-81DC-D4C30A2BF8DE}" srcOrd="0" destOrd="0" presId="urn:microsoft.com/office/officeart/2005/8/layout/hierarchy6"/>
    <dgm:cxn modelId="{DF70628A-2861-47DD-9724-DF6CFFD5C95F}" type="presOf" srcId="{6FBC5F68-C150-49B0-9B29-D5269A2F18E9}" destId="{AAA31F75-3787-4F8E-BB67-E4BCBD2B1E98}" srcOrd="0" destOrd="0" presId="urn:microsoft.com/office/officeart/2005/8/layout/hierarchy6"/>
    <dgm:cxn modelId="{E8CE2DED-62D4-46DF-ACAF-AE0670AB1090}" srcId="{4B7DAFCA-FBED-4FC7-A038-76811B6F0F3A}" destId="{0D5689EF-8CEE-4B30-B65F-3F1DF6BD5882}" srcOrd="0" destOrd="0" parTransId="{6FBC5F68-C150-49B0-9B29-D5269A2F18E9}" sibTransId="{B14BDE45-D5C5-40B6-9742-279077980350}"/>
    <dgm:cxn modelId="{5B8512EA-B158-4619-8054-F98BFD8FB794}" type="presOf" srcId="{5B610CEA-5AB6-4B0E-B75F-CAD74B2588FC}" destId="{3B970049-CCA1-4678-9AAD-5C5082BC93C4}" srcOrd="0" destOrd="0" presId="urn:microsoft.com/office/officeart/2005/8/layout/hierarchy6"/>
    <dgm:cxn modelId="{3A2C8758-3C05-4FA8-A528-19D565FF5F11}" type="presOf" srcId="{B3DAFF3F-3F3D-433E-9FC2-5A4500E1F3B2}" destId="{D90C2F1B-CEF4-4B72-A000-7BDBD947A084}" srcOrd="0" destOrd="0" presId="urn:microsoft.com/office/officeart/2005/8/layout/hierarchy6"/>
    <dgm:cxn modelId="{C72012B6-4E71-46D8-A4F4-D7F57341583B}" type="presOf" srcId="{2809A873-74D1-404F-816F-1C00B3F25BEC}" destId="{63FF576F-44A3-4922-9385-31C80300928D}" srcOrd="0" destOrd="0" presId="urn:microsoft.com/office/officeart/2005/8/layout/hierarchy6"/>
    <dgm:cxn modelId="{4B1CAF17-5243-484A-A789-C4FFC80C5D26}" type="presOf" srcId="{F9D64F87-5EF2-4423-B2D8-995058BF2B9A}" destId="{7B0FA431-7526-41C8-9E66-D4F1F0EE652B}" srcOrd="0" destOrd="0" presId="urn:microsoft.com/office/officeart/2005/8/layout/hierarchy6"/>
    <dgm:cxn modelId="{1C27C99F-8A31-4066-8630-3C7227399D9A}" type="presOf" srcId="{F0957D4C-6CE5-47B0-8DCE-03E72EE84EAF}" destId="{362343C5-690A-4A20-960C-3C9DCF70215B}" srcOrd="0" destOrd="0" presId="urn:microsoft.com/office/officeart/2005/8/layout/hierarchy6"/>
    <dgm:cxn modelId="{38990ADF-2399-45AC-8E5F-D4DE3B61BFA0}" type="presOf" srcId="{13492AF2-436A-4CD2-8882-3CA243653397}" destId="{CED92DDE-71DD-400E-A32E-62A8560082FC}" srcOrd="0" destOrd="0" presId="urn:microsoft.com/office/officeart/2005/8/layout/hierarchy6"/>
    <dgm:cxn modelId="{8DEB802F-2A4F-4D17-856E-48F75BC2CA50}" srcId="{B6345B49-6040-4ED1-AEC5-97F4C65292B6}" destId="{E049CDB9-882D-4997-B0A7-318F35319CAB}" srcOrd="2" destOrd="0" parTransId="{9AD5BC2E-8550-4600-91DF-E53CD65CC243}" sibTransId="{5542B759-F093-4C90-90CD-E252FBB2710A}"/>
    <dgm:cxn modelId="{2DA94F5B-CAF0-44E6-B60C-BE684A2DACED}" type="presOf" srcId="{BF4FF34D-CDEB-48A6-8CCE-F73458E6019A}" destId="{E32137FC-C17F-4EED-9584-AC507AD61C19}" srcOrd="0" destOrd="0" presId="urn:microsoft.com/office/officeart/2005/8/layout/hierarchy6"/>
    <dgm:cxn modelId="{8494ED46-B144-49AB-81AE-51C759052628}" type="presOf" srcId="{76190BFF-C614-498C-97AC-418AB8E34E6C}" destId="{3A4B7253-888E-4884-9619-D82E1F2D07C7}" srcOrd="0" destOrd="0" presId="urn:microsoft.com/office/officeart/2005/8/layout/hierarchy6"/>
    <dgm:cxn modelId="{C434FA63-EDC6-40EB-BA9B-D53CC8558DBC}" type="presOf" srcId="{2C3E3052-7F32-486B-A809-E4D74CB7679D}" destId="{1AEFFA75-D96E-43C6-A63A-D68D93C4B3F9}" srcOrd="0" destOrd="0" presId="urn:microsoft.com/office/officeart/2005/8/layout/hierarchy6"/>
    <dgm:cxn modelId="{81A6845F-51ED-41C4-BBD3-B8B11AB3329C}" srcId="{F9D64F87-5EF2-4423-B2D8-995058BF2B9A}" destId="{2809A873-74D1-404F-816F-1C00B3F25BEC}" srcOrd="2" destOrd="0" parTransId="{2C3E3052-7F32-486B-A809-E4D74CB7679D}" sibTransId="{187B2C09-778C-488C-AF45-574E1BCDAEAC}"/>
    <dgm:cxn modelId="{025672FE-1084-4107-939D-94A2BFB358D1}" type="presOf" srcId="{EB30519B-BA8D-4848-9A38-B5B859C5BA46}" destId="{F2E3EC6C-93F7-4E9F-B538-6074C3AABD8A}" srcOrd="0" destOrd="0" presId="urn:microsoft.com/office/officeart/2005/8/layout/hierarchy6"/>
    <dgm:cxn modelId="{D2E998D3-07F6-4BF4-A4A2-0E48C79CCBDF}" type="presOf" srcId="{70318083-5D38-452F-80CF-1CFA0C7BA6F0}" destId="{9B566651-0DC0-40A5-AB2A-51DBE7023B0D}" srcOrd="0" destOrd="0" presId="urn:microsoft.com/office/officeart/2005/8/layout/hierarchy6"/>
    <dgm:cxn modelId="{FDC6309D-289F-4443-8C20-CBA1946EB81B}" srcId="{B6345B49-6040-4ED1-AEC5-97F4C65292B6}" destId="{EC1B2928-6DB0-46C3-8C9D-DC7020019F0A}" srcOrd="0" destOrd="0" parTransId="{EBCF8FE5-FAE2-4430-B4CE-04E3C3ADAB9A}" sibTransId="{BF8AD2E5-2DF9-4632-A0A3-D6FD3033874C}"/>
    <dgm:cxn modelId="{E4FEC5DE-8EB4-4E60-8335-4EE6BAFE61A5}" type="presOf" srcId="{E049CDB9-882D-4997-B0A7-318F35319CAB}" destId="{3FE12717-70E7-4EC9-BA23-9232153869B5}" srcOrd="0" destOrd="0" presId="urn:microsoft.com/office/officeart/2005/8/layout/hierarchy6"/>
    <dgm:cxn modelId="{F2853510-471D-4A34-BEC1-E4FE371280B0}" type="presOf" srcId="{9AD5BC2E-8550-4600-91DF-E53CD65CC243}" destId="{97C69E23-0EF3-4943-8BF2-F3582844B405}" srcOrd="0" destOrd="0" presId="urn:microsoft.com/office/officeart/2005/8/layout/hierarchy6"/>
    <dgm:cxn modelId="{8A0BC39B-0FBE-414A-A522-30E4733B404A}" srcId="{4B7DAFCA-FBED-4FC7-A038-76811B6F0F3A}" destId="{C0F67FD0-4043-437A-9E8F-D0930231C406}" srcOrd="3" destOrd="0" parTransId="{F26E5953-C500-485F-A13B-9DEF602C413A}" sibTransId="{33134D24-D690-427D-A8BF-A46F061341C5}"/>
    <dgm:cxn modelId="{C02E294C-3479-4EF9-B9EC-100F5C907145}" type="presOf" srcId="{EC1B2928-6DB0-46C3-8C9D-DC7020019F0A}" destId="{FA7C16E6-11EF-477E-B73F-551FD73F18E8}" srcOrd="0" destOrd="0" presId="urn:microsoft.com/office/officeart/2005/8/layout/hierarchy6"/>
    <dgm:cxn modelId="{C3DE47DC-32FE-4F10-891B-364A9A0AA4FF}" srcId="{4B7DAFCA-FBED-4FC7-A038-76811B6F0F3A}" destId="{B6345B49-6040-4ED1-AEC5-97F4C65292B6}" srcOrd="4" destOrd="0" parTransId="{B6792985-981A-44B2-A5AB-C4EF27B93508}" sibTransId="{3175216F-3981-4B70-A7EC-69E803D9C3BE}"/>
    <dgm:cxn modelId="{8F185AE4-8F38-4C69-8908-D428497AACB2}" type="presOf" srcId="{2B1283D7-BB56-45B8-8604-10223E5DBFC3}" destId="{21848FFC-7E8B-425B-B3A8-B8E73E1E7084}" srcOrd="0" destOrd="0" presId="urn:microsoft.com/office/officeart/2005/8/layout/hierarchy6"/>
    <dgm:cxn modelId="{3C01787D-4C84-485B-B492-B5BAE7FBA897}" srcId="{F0957D4C-6CE5-47B0-8DCE-03E72EE84EAF}" destId="{4B7DAFCA-FBED-4FC7-A038-76811B6F0F3A}" srcOrd="0" destOrd="0" parTransId="{DB72DDCF-36CF-455B-A9B2-FD763AD0DB1F}" sibTransId="{6AF52549-C8A4-4E2D-9906-6BC70768E188}"/>
    <dgm:cxn modelId="{96857E50-8673-4C41-B48B-1A8F04EEDE1E}" type="presOf" srcId="{8B4A95E2-7E0C-4AB7-B608-5D4104C17C10}" destId="{996A4640-1111-4926-B957-0A8A0C589F05}" srcOrd="0" destOrd="0" presId="urn:microsoft.com/office/officeart/2005/8/layout/hierarchy6"/>
    <dgm:cxn modelId="{C7500D69-ACFD-4E97-BBF5-DE927BDE787B}" type="presOf" srcId="{4AC2B31C-505E-44F2-ABC8-44DB27125630}" destId="{C7C22A1F-D1DB-41EA-B747-8518821075A7}" srcOrd="0" destOrd="0" presId="urn:microsoft.com/office/officeart/2005/8/layout/hierarchy6"/>
    <dgm:cxn modelId="{C434E065-B8C5-4B57-ADEB-995D7A79D522}" srcId="{4B7DAFCA-FBED-4FC7-A038-76811B6F0F3A}" destId="{F9D64F87-5EF2-4423-B2D8-995058BF2B9A}" srcOrd="1" destOrd="0" parTransId="{D403235C-85DD-4189-8351-1F8E7EF4CCCA}" sibTransId="{0CD5CDAE-8015-4800-8BC3-BA7ED5A8BD16}"/>
    <dgm:cxn modelId="{75DDAA2C-CA8F-4A38-ADA3-FA3AFF669858}" type="presOf" srcId="{AE9DB904-CD6C-4BDA-8F87-54493D2D5669}" destId="{32067FC6-3219-4AF3-BB92-4801C1CE7FBA}" srcOrd="0" destOrd="0" presId="urn:microsoft.com/office/officeart/2005/8/layout/hierarchy6"/>
    <dgm:cxn modelId="{7BF23275-BB19-41E9-9DCE-4D70833012E7}" type="presOf" srcId="{B6345B49-6040-4ED1-AEC5-97F4C65292B6}" destId="{16FFC1B3-2A75-4428-98A3-B320A8DBE274}" srcOrd="0" destOrd="0" presId="urn:microsoft.com/office/officeart/2005/8/layout/hierarchy6"/>
    <dgm:cxn modelId="{3D1DA89A-33D8-4875-86E6-9E330F1438A6}" type="presOf" srcId="{44DB2B63-238C-46F6-9A98-E29614B75606}" destId="{FA90172F-8945-495A-B47A-BD4F780158C9}" srcOrd="0" destOrd="0" presId="urn:microsoft.com/office/officeart/2005/8/layout/hierarchy6"/>
    <dgm:cxn modelId="{66D42605-B408-4108-BC62-95D3A73D4B90}" type="presOf" srcId="{95273667-3535-49C6-8B75-060501754AF9}" destId="{01954C0B-B923-4ABF-BFF4-9491E3B4CB0B}" srcOrd="0" destOrd="0" presId="urn:microsoft.com/office/officeart/2005/8/layout/hierarchy6"/>
    <dgm:cxn modelId="{6DB32003-8FFE-4DFA-9AE4-9A63303A5895}" type="presOf" srcId="{58BEA8A1-D97C-43C1-9C59-36A00B8468F6}" destId="{3DFEFA00-3628-4790-BE82-ACD2882B6428}" srcOrd="0" destOrd="0" presId="urn:microsoft.com/office/officeart/2005/8/layout/hierarchy6"/>
    <dgm:cxn modelId="{AC9C3E45-7398-4CF8-B6F7-FFF251D3CEAD}" type="presOf" srcId="{C0F67FD0-4043-437A-9E8F-D0930231C406}" destId="{772A5230-C90D-48C8-B688-AD1608BA24F6}" srcOrd="0" destOrd="0" presId="urn:microsoft.com/office/officeart/2005/8/layout/hierarchy6"/>
    <dgm:cxn modelId="{6098B941-888B-45B0-ABC5-3D63DDA5511F}" type="presOf" srcId="{9160284F-CA66-4341-9143-E3F2A4C718F3}" destId="{11FD3338-5338-4F9C-B32E-7AE1C2DAC129}" srcOrd="0" destOrd="0" presId="urn:microsoft.com/office/officeart/2005/8/layout/hierarchy6"/>
    <dgm:cxn modelId="{E51459BB-DCDD-4F4F-92B1-593C266D4DA0}" srcId="{AE9DB904-CD6C-4BDA-8F87-54493D2D5669}" destId="{8B4A95E2-7E0C-4AB7-B608-5D4104C17C10}" srcOrd="2" destOrd="0" parTransId="{4AC2B31C-505E-44F2-ABC8-44DB27125630}" sibTransId="{FCA47971-D96B-402D-A8BA-1DD0D06AC7F9}"/>
    <dgm:cxn modelId="{D2354FF0-D630-45E8-A76E-CA23E0903A22}" srcId="{AE9DB904-CD6C-4BDA-8F87-54493D2D5669}" destId="{76190BFF-C614-498C-97AC-418AB8E34E6C}" srcOrd="1" destOrd="0" parTransId="{44DB2B63-238C-46F6-9A98-E29614B75606}" sibTransId="{D6AC8780-DB47-4C4A-82AF-042AA116E9F3}"/>
    <dgm:cxn modelId="{C5E1341E-A701-4545-A7B7-0905D382362C}" srcId="{0D5689EF-8CEE-4B30-B65F-3F1DF6BD5882}" destId="{EA08C1AA-A192-47E8-8B1A-1D81C5663EA6}" srcOrd="0" destOrd="0" parTransId="{9160284F-CA66-4341-9143-E3F2A4C718F3}" sibTransId="{A625E400-C3D0-43A1-9E90-7951445153EE}"/>
    <dgm:cxn modelId="{1EFBBC74-0034-478F-BA3F-B148EB807CA3}" type="presOf" srcId="{EBCF8FE5-FAE2-4430-B4CE-04E3C3ADAB9A}" destId="{C8B4773A-F4E7-46FC-AC27-3C4C5F55D7D8}" srcOrd="0" destOrd="0" presId="urn:microsoft.com/office/officeart/2005/8/layout/hierarchy6"/>
    <dgm:cxn modelId="{686BCDD1-49B2-420E-8D0E-FAA2A0062A32}" srcId="{AE9DB904-CD6C-4BDA-8F87-54493D2D5669}" destId="{70318083-5D38-452F-80CF-1CFA0C7BA6F0}" srcOrd="0" destOrd="0" parTransId="{41219044-2E6F-4AD2-B614-067682D1F670}" sibTransId="{BB10567A-E3F2-43D6-B269-7E6F06F5DF1B}"/>
    <dgm:cxn modelId="{0CFFC8DF-DC12-436D-991C-1AF944B66BCA}" srcId="{0D5689EF-8CEE-4B30-B65F-3F1DF6BD5882}" destId="{5B610CEA-5AB6-4B0E-B75F-CAD74B2588FC}" srcOrd="2" destOrd="0" parTransId="{1A102B2B-556F-4798-BCA3-BCB0A4D3072C}" sibTransId="{AC384D4A-6E35-4C12-9497-4175BFE14000}"/>
    <dgm:cxn modelId="{1019E1C7-C090-4E7E-AF98-E5B82163CC1F}" srcId="{F9D64F87-5EF2-4423-B2D8-995058BF2B9A}" destId="{B3DAFF3F-3F3D-433E-9FC2-5A4500E1F3B2}" srcOrd="3" destOrd="0" parTransId="{BF4FF34D-CDEB-48A6-8CCE-F73458E6019A}" sibTransId="{E628273B-89D3-4679-9C57-B0EEF51169C2}"/>
    <dgm:cxn modelId="{3631CCE5-31C8-4A5F-922C-0C8553E4FD5C}" type="presOf" srcId="{0D5689EF-8CEE-4B30-B65F-3F1DF6BD5882}" destId="{DE9B0594-31DA-4AC1-B5CF-CD437F1039DE}" srcOrd="0" destOrd="0" presId="urn:microsoft.com/office/officeart/2005/8/layout/hierarchy6"/>
    <dgm:cxn modelId="{5FBD0C72-2E02-4DED-94A2-D18CD357B684}" type="presOf" srcId="{1A102B2B-556F-4798-BCA3-BCB0A4D3072C}" destId="{7BA7851D-BB43-440B-83E4-93C28AEAE2AB}" srcOrd="0" destOrd="0" presId="urn:microsoft.com/office/officeart/2005/8/layout/hierarchy6"/>
    <dgm:cxn modelId="{B619898C-A725-481D-98C7-A7EE98483B83}" srcId="{B6345B49-6040-4ED1-AEC5-97F4C65292B6}" destId="{95273667-3535-49C6-8B75-060501754AF9}" srcOrd="1" destOrd="0" parTransId="{58BEA8A1-D97C-43C1-9C59-36A00B8468F6}" sibTransId="{EB3EBD52-570B-40C7-912A-6BC54C92F74B}"/>
    <dgm:cxn modelId="{31066882-65A8-4AD2-8B1F-AF0937C780B1}" type="presOf" srcId="{50AC50C4-DBB4-4DB3-A6BD-59298DA99107}" destId="{89D9C3C5-EF0A-42F0-913A-815D4492CC61}" srcOrd="0" destOrd="0" presId="urn:microsoft.com/office/officeart/2005/8/layout/hierarchy6"/>
    <dgm:cxn modelId="{DF7B6B38-A34E-4D48-8331-9A0D2E997FA6}" type="presOf" srcId="{EA08C1AA-A192-47E8-8B1A-1D81C5663EA6}" destId="{4645032C-BC3B-46AD-A075-B9501971F50A}" srcOrd="0" destOrd="0" presId="urn:microsoft.com/office/officeart/2005/8/layout/hierarchy6"/>
    <dgm:cxn modelId="{AD9B91DC-DAF0-4615-9342-0C259F539611}" type="presOf" srcId="{B6792985-981A-44B2-A5AB-C4EF27B93508}" destId="{F4AA3A97-B6B2-4992-A590-4D8D1FB950BB}" srcOrd="0" destOrd="0" presId="urn:microsoft.com/office/officeart/2005/8/layout/hierarchy6"/>
    <dgm:cxn modelId="{BD0C69B2-1767-4907-AAD8-3253598ED411}" type="presOf" srcId="{D403235C-85DD-4189-8351-1F8E7EF4CCCA}" destId="{CCECC450-C9CA-482E-A7B6-042AEBA72266}" srcOrd="0" destOrd="0" presId="urn:microsoft.com/office/officeart/2005/8/layout/hierarchy6"/>
    <dgm:cxn modelId="{C940B155-69B5-47C7-BBD6-CAD20453B21B}" type="presOf" srcId="{41219044-2E6F-4AD2-B614-067682D1F670}" destId="{6B9A2034-D7CA-4240-869B-086FF347A765}" srcOrd="0" destOrd="0" presId="urn:microsoft.com/office/officeart/2005/8/layout/hierarchy6"/>
    <dgm:cxn modelId="{8D44A849-7D5C-4883-988B-21BE73C3EF0A}" type="presOf" srcId="{F26E5953-C500-485F-A13B-9DEF602C413A}" destId="{9788B5FF-6698-4C6B-AB27-BA921E31556E}" srcOrd="0" destOrd="0" presId="urn:microsoft.com/office/officeart/2005/8/layout/hierarchy6"/>
    <dgm:cxn modelId="{631F1C23-1CAF-45DB-A269-EE295D56AFC8}" srcId="{C0F67FD0-4043-437A-9E8F-D0930231C406}" destId="{5E05A560-56DC-40E5-9495-ADC89B920CFD}" srcOrd="0" destOrd="0" parTransId="{5813CA65-5B7A-4B28-9608-37AF86AC9C17}" sibTransId="{EB55B15D-CA6E-4D68-A419-B76E5EA2AB88}"/>
    <dgm:cxn modelId="{E6D9E28A-146C-4FAC-BA97-49FA5B3A4333}" type="presOf" srcId="{613B20CA-54A4-4174-8BA8-BB973D4BDBAA}" destId="{117465C2-AB42-4596-9047-D1DB13B17221}" srcOrd="0" destOrd="0" presId="urn:microsoft.com/office/officeart/2005/8/layout/hierarchy6"/>
    <dgm:cxn modelId="{69CE4E48-A1C5-4E29-8FAB-DA01629405AA}" type="presOf" srcId="{4B7DAFCA-FBED-4FC7-A038-76811B6F0F3A}" destId="{9E26A5F5-EB89-449D-8F91-8C2550817F19}" srcOrd="0" destOrd="0" presId="urn:microsoft.com/office/officeart/2005/8/layout/hierarchy6"/>
    <dgm:cxn modelId="{2F7267A8-55A5-4E8C-9867-9B485EA272AE}" srcId="{F9D64F87-5EF2-4423-B2D8-995058BF2B9A}" destId="{C5E9375E-672E-414E-A6CF-992E21270410}" srcOrd="1" destOrd="0" parTransId="{DCDE417A-6CA8-4B71-9ADE-64EB988CB292}" sibTransId="{89455DF3-EB4F-4550-A73A-A1F5BC3E24E0}"/>
    <dgm:cxn modelId="{D39194A4-224A-4269-9C75-032A438EF5E1}" srcId="{F9D64F87-5EF2-4423-B2D8-995058BF2B9A}" destId="{13492AF2-436A-4CD2-8882-3CA243653397}" srcOrd="0" destOrd="0" parTransId="{2B1283D7-BB56-45B8-8604-10223E5DBFC3}" sibTransId="{DF599512-E27F-4807-8D28-CCC0219CE62C}"/>
    <dgm:cxn modelId="{89A230BD-4D0C-4D6A-9DC8-8FCF04E98F53}" srcId="{4B7DAFCA-FBED-4FC7-A038-76811B6F0F3A}" destId="{AE9DB904-CD6C-4BDA-8F87-54493D2D5669}" srcOrd="2" destOrd="0" parTransId="{25FAA8B1-A905-4A7D-AF86-97A8DDEC53C8}" sibTransId="{D2721CB3-5C78-4073-8D62-FB3802F640C3}"/>
    <dgm:cxn modelId="{71D81A12-11A1-4961-856E-0BA94F9891BC}" type="presOf" srcId="{25FAA8B1-A905-4A7D-AF86-97A8DDEC53C8}" destId="{6079C061-AAEA-408C-B3A8-B16AE6732337}" srcOrd="0" destOrd="0" presId="urn:microsoft.com/office/officeart/2005/8/layout/hierarchy6"/>
    <dgm:cxn modelId="{7461DCEC-A1F4-43AB-AAB1-EEB20DAF4AD1}" type="presOf" srcId="{C5E9375E-672E-414E-A6CF-992E21270410}" destId="{6E862280-A30A-4211-A702-D11889F3BEC5}" srcOrd="0" destOrd="0" presId="urn:microsoft.com/office/officeart/2005/8/layout/hierarchy6"/>
    <dgm:cxn modelId="{7B9B8BA6-E7DB-4BD1-833E-70473986E26E}" type="presOf" srcId="{A114E8B2-45C8-450E-B6CD-F12DA12937FE}" destId="{561569BC-5200-4223-A249-980C2919E27E}" srcOrd="0" destOrd="0" presId="urn:microsoft.com/office/officeart/2005/8/layout/hierarchy6"/>
    <dgm:cxn modelId="{F03EAF4A-C2AE-41F0-AE42-F009321C7122}" type="presParOf" srcId="{362343C5-690A-4A20-960C-3C9DCF70215B}" destId="{324597D4-4853-4954-9C45-1D9F8D6161D1}" srcOrd="0" destOrd="0" presId="urn:microsoft.com/office/officeart/2005/8/layout/hierarchy6"/>
    <dgm:cxn modelId="{52E93FAB-4A4F-4CA1-878B-C515F82D2FC8}" type="presParOf" srcId="{324597D4-4853-4954-9C45-1D9F8D6161D1}" destId="{9475F475-77C0-4D4D-AA07-34362FE93992}" srcOrd="0" destOrd="0" presId="urn:microsoft.com/office/officeart/2005/8/layout/hierarchy6"/>
    <dgm:cxn modelId="{F11D5E78-C451-43F3-B30C-FD555AB4CAC1}" type="presParOf" srcId="{9475F475-77C0-4D4D-AA07-34362FE93992}" destId="{8D8B2849-3B8A-4678-8039-4BA9822AA2F4}" srcOrd="0" destOrd="0" presId="urn:microsoft.com/office/officeart/2005/8/layout/hierarchy6"/>
    <dgm:cxn modelId="{09891593-BB13-4FB6-B367-BA239F99BEF9}" type="presParOf" srcId="{8D8B2849-3B8A-4678-8039-4BA9822AA2F4}" destId="{9E26A5F5-EB89-449D-8F91-8C2550817F19}" srcOrd="0" destOrd="0" presId="urn:microsoft.com/office/officeart/2005/8/layout/hierarchy6"/>
    <dgm:cxn modelId="{85A42CBF-4994-4AE5-97FC-D0F3C746CE9E}" type="presParOf" srcId="{8D8B2849-3B8A-4678-8039-4BA9822AA2F4}" destId="{FB17A0BE-161A-4ACD-8EC3-0DFECD2C3740}" srcOrd="1" destOrd="0" presId="urn:microsoft.com/office/officeart/2005/8/layout/hierarchy6"/>
    <dgm:cxn modelId="{C99DA7AC-E663-4697-BF14-E63E2A715E8D}" type="presParOf" srcId="{FB17A0BE-161A-4ACD-8EC3-0DFECD2C3740}" destId="{AAA31F75-3787-4F8E-BB67-E4BCBD2B1E98}" srcOrd="0" destOrd="0" presId="urn:microsoft.com/office/officeart/2005/8/layout/hierarchy6"/>
    <dgm:cxn modelId="{19012083-8457-43D9-ADDE-FBEEE94C24B8}" type="presParOf" srcId="{FB17A0BE-161A-4ACD-8EC3-0DFECD2C3740}" destId="{10CF206B-0ED5-4633-9492-0C277503DAF9}" srcOrd="1" destOrd="0" presId="urn:microsoft.com/office/officeart/2005/8/layout/hierarchy6"/>
    <dgm:cxn modelId="{1227E116-EE74-481A-A89F-0F8B5891B563}" type="presParOf" srcId="{10CF206B-0ED5-4633-9492-0C277503DAF9}" destId="{DE9B0594-31DA-4AC1-B5CF-CD437F1039DE}" srcOrd="0" destOrd="0" presId="urn:microsoft.com/office/officeart/2005/8/layout/hierarchy6"/>
    <dgm:cxn modelId="{9CD3CACA-5CF2-4A12-A451-3EF4CEE3B51B}" type="presParOf" srcId="{10CF206B-0ED5-4633-9492-0C277503DAF9}" destId="{CA388B7A-10CE-4411-AC6A-5C9096E45134}" srcOrd="1" destOrd="0" presId="urn:microsoft.com/office/officeart/2005/8/layout/hierarchy6"/>
    <dgm:cxn modelId="{B0DDCE0C-B21A-4ABE-B9AA-3880CED30EF5}" type="presParOf" srcId="{CA388B7A-10CE-4411-AC6A-5C9096E45134}" destId="{11FD3338-5338-4F9C-B32E-7AE1C2DAC129}" srcOrd="0" destOrd="0" presId="urn:microsoft.com/office/officeart/2005/8/layout/hierarchy6"/>
    <dgm:cxn modelId="{2F7BA24F-8E16-4F58-BABD-0F0A947C38F4}" type="presParOf" srcId="{CA388B7A-10CE-4411-AC6A-5C9096E45134}" destId="{29B05DE8-ED1B-4E07-A726-1D29ED9B25BD}" srcOrd="1" destOrd="0" presId="urn:microsoft.com/office/officeart/2005/8/layout/hierarchy6"/>
    <dgm:cxn modelId="{4ACF2425-EFF6-4538-A958-6D6D7D525065}" type="presParOf" srcId="{29B05DE8-ED1B-4E07-A726-1D29ED9B25BD}" destId="{4645032C-BC3B-46AD-A075-B9501971F50A}" srcOrd="0" destOrd="0" presId="urn:microsoft.com/office/officeart/2005/8/layout/hierarchy6"/>
    <dgm:cxn modelId="{18FCAA2E-7FFA-40E8-9259-6751DE6767B2}" type="presParOf" srcId="{29B05DE8-ED1B-4E07-A726-1D29ED9B25BD}" destId="{B00BCE95-DB22-419C-835D-E48363CEA153}" srcOrd="1" destOrd="0" presId="urn:microsoft.com/office/officeart/2005/8/layout/hierarchy6"/>
    <dgm:cxn modelId="{92BD1FA8-B9E3-438B-B136-0DCEBB6A9B9D}" type="presParOf" srcId="{CA388B7A-10CE-4411-AC6A-5C9096E45134}" destId="{F2E3EC6C-93F7-4E9F-B538-6074C3AABD8A}" srcOrd="2" destOrd="0" presId="urn:microsoft.com/office/officeart/2005/8/layout/hierarchy6"/>
    <dgm:cxn modelId="{5D288292-CFF2-4561-A967-DA3102E2A812}" type="presParOf" srcId="{CA388B7A-10CE-4411-AC6A-5C9096E45134}" destId="{A9A2E7A0-4AE8-43B9-B87A-F3F0ECE44E85}" srcOrd="3" destOrd="0" presId="urn:microsoft.com/office/officeart/2005/8/layout/hierarchy6"/>
    <dgm:cxn modelId="{33B6906E-6900-487E-8510-7B60005FDAB1}" type="presParOf" srcId="{A9A2E7A0-4AE8-43B9-B87A-F3F0ECE44E85}" destId="{117465C2-AB42-4596-9047-D1DB13B17221}" srcOrd="0" destOrd="0" presId="urn:microsoft.com/office/officeart/2005/8/layout/hierarchy6"/>
    <dgm:cxn modelId="{C1492858-2286-4234-9812-3A4A6577DE6D}" type="presParOf" srcId="{A9A2E7A0-4AE8-43B9-B87A-F3F0ECE44E85}" destId="{DFE72632-532F-4FE1-97AD-546EE049D8C3}" srcOrd="1" destOrd="0" presId="urn:microsoft.com/office/officeart/2005/8/layout/hierarchy6"/>
    <dgm:cxn modelId="{D9026580-5906-4FE8-BE49-0F087C6979BA}" type="presParOf" srcId="{CA388B7A-10CE-4411-AC6A-5C9096E45134}" destId="{7BA7851D-BB43-440B-83E4-93C28AEAE2AB}" srcOrd="4" destOrd="0" presId="urn:microsoft.com/office/officeart/2005/8/layout/hierarchy6"/>
    <dgm:cxn modelId="{D5ED85E9-146E-4B7B-9434-C3236A205A77}" type="presParOf" srcId="{CA388B7A-10CE-4411-AC6A-5C9096E45134}" destId="{9A595B61-BDB4-468B-9C16-E6CA57E5BEBB}" srcOrd="5" destOrd="0" presId="urn:microsoft.com/office/officeart/2005/8/layout/hierarchy6"/>
    <dgm:cxn modelId="{52E3CB1D-BF71-4223-A7DF-73E9245EC9DA}" type="presParOf" srcId="{9A595B61-BDB4-468B-9C16-E6CA57E5BEBB}" destId="{3B970049-CCA1-4678-9AAD-5C5082BC93C4}" srcOrd="0" destOrd="0" presId="urn:microsoft.com/office/officeart/2005/8/layout/hierarchy6"/>
    <dgm:cxn modelId="{1E634785-F138-423E-8A4F-3229FD67F15D}" type="presParOf" srcId="{9A595B61-BDB4-468B-9C16-E6CA57E5BEBB}" destId="{9BAFE5AD-88F8-472B-B884-8149959DFAB7}" srcOrd="1" destOrd="0" presId="urn:microsoft.com/office/officeart/2005/8/layout/hierarchy6"/>
    <dgm:cxn modelId="{3ADBDBF1-9F6E-4B25-A141-5E9E5447F49B}" type="presParOf" srcId="{FB17A0BE-161A-4ACD-8EC3-0DFECD2C3740}" destId="{CCECC450-C9CA-482E-A7B6-042AEBA72266}" srcOrd="2" destOrd="0" presId="urn:microsoft.com/office/officeart/2005/8/layout/hierarchy6"/>
    <dgm:cxn modelId="{E1073138-D983-420A-8299-B06C6FCFA4F3}" type="presParOf" srcId="{FB17A0BE-161A-4ACD-8EC3-0DFECD2C3740}" destId="{26B47BE3-9923-46C0-8F0B-80AC628A13D1}" srcOrd="3" destOrd="0" presId="urn:microsoft.com/office/officeart/2005/8/layout/hierarchy6"/>
    <dgm:cxn modelId="{314BF6A7-7ABB-4F69-A033-D8674AD1020D}" type="presParOf" srcId="{26B47BE3-9923-46C0-8F0B-80AC628A13D1}" destId="{7B0FA431-7526-41C8-9E66-D4F1F0EE652B}" srcOrd="0" destOrd="0" presId="urn:microsoft.com/office/officeart/2005/8/layout/hierarchy6"/>
    <dgm:cxn modelId="{1831E966-F359-4751-AF7B-581C75784F1C}" type="presParOf" srcId="{26B47BE3-9923-46C0-8F0B-80AC628A13D1}" destId="{6C86A56F-2F6B-43DC-BB2F-C5B6F8E402F4}" srcOrd="1" destOrd="0" presId="urn:microsoft.com/office/officeart/2005/8/layout/hierarchy6"/>
    <dgm:cxn modelId="{52392DC5-E899-424F-AE10-4EDFE1BF57EA}" type="presParOf" srcId="{6C86A56F-2F6B-43DC-BB2F-C5B6F8E402F4}" destId="{21848FFC-7E8B-425B-B3A8-B8E73E1E7084}" srcOrd="0" destOrd="0" presId="urn:microsoft.com/office/officeart/2005/8/layout/hierarchy6"/>
    <dgm:cxn modelId="{E98DD19F-CB14-4F07-B95F-21BC71C48F0C}" type="presParOf" srcId="{6C86A56F-2F6B-43DC-BB2F-C5B6F8E402F4}" destId="{FC0BAFA1-570D-4848-8C97-7BA8B3F21881}" srcOrd="1" destOrd="0" presId="urn:microsoft.com/office/officeart/2005/8/layout/hierarchy6"/>
    <dgm:cxn modelId="{49DB431A-3759-41D7-805F-4A43E9D9ABF3}" type="presParOf" srcId="{FC0BAFA1-570D-4848-8C97-7BA8B3F21881}" destId="{CED92DDE-71DD-400E-A32E-62A8560082FC}" srcOrd="0" destOrd="0" presId="urn:microsoft.com/office/officeart/2005/8/layout/hierarchy6"/>
    <dgm:cxn modelId="{122EE5DE-6B6C-4288-808C-A1E6C8903C44}" type="presParOf" srcId="{FC0BAFA1-570D-4848-8C97-7BA8B3F21881}" destId="{E5CFB5F2-6B57-49AE-BBA1-A29F4E1A91AE}" srcOrd="1" destOrd="0" presId="urn:microsoft.com/office/officeart/2005/8/layout/hierarchy6"/>
    <dgm:cxn modelId="{3EA0F344-3E1E-4E36-B915-03CCF13BF9AB}" type="presParOf" srcId="{6C86A56F-2F6B-43DC-BB2F-C5B6F8E402F4}" destId="{4E06A971-0151-4F86-967B-BC20D355C498}" srcOrd="2" destOrd="0" presId="urn:microsoft.com/office/officeart/2005/8/layout/hierarchy6"/>
    <dgm:cxn modelId="{3D078090-C431-42F2-A9FE-4B87D4372936}" type="presParOf" srcId="{6C86A56F-2F6B-43DC-BB2F-C5B6F8E402F4}" destId="{58D7A336-E522-43CD-9F81-C27005CEAD38}" srcOrd="3" destOrd="0" presId="urn:microsoft.com/office/officeart/2005/8/layout/hierarchy6"/>
    <dgm:cxn modelId="{03701A85-FE60-4068-9A39-EDEE8837FCE5}" type="presParOf" srcId="{58D7A336-E522-43CD-9F81-C27005CEAD38}" destId="{6E862280-A30A-4211-A702-D11889F3BEC5}" srcOrd="0" destOrd="0" presId="urn:microsoft.com/office/officeart/2005/8/layout/hierarchy6"/>
    <dgm:cxn modelId="{924EB266-1AF7-497F-BA1B-39B6B216F07A}" type="presParOf" srcId="{58D7A336-E522-43CD-9F81-C27005CEAD38}" destId="{5BEC263B-CDD4-4940-983C-50B818749E5B}" srcOrd="1" destOrd="0" presId="urn:microsoft.com/office/officeart/2005/8/layout/hierarchy6"/>
    <dgm:cxn modelId="{45C50776-A352-4B65-9AEF-7DCD44572465}" type="presParOf" srcId="{6C86A56F-2F6B-43DC-BB2F-C5B6F8E402F4}" destId="{1AEFFA75-D96E-43C6-A63A-D68D93C4B3F9}" srcOrd="4" destOrd="0" presId="urn:microsoft.com/office/officeart/2005/8/layout/hierarchy6"/>
    <dgm:cxn modelId="{3C2A8A49-29AF-4D0A-9CA6-05C34E429B58}" type="presParOf" srcId="{6C86A56F-2F6B-43DC-BB2F-C5B6F8E402F4}" destId="{7E1A958B-91B7-4C3A-B33C-D26931E79742}" srcOrd="5" destOrd="0" presId="urn:microsoft.com/office/officeart/2005/8/layout/hierarchy6"/>
    <dgm:cxn modelId="{49DF2198-8242-49AD-AF2F-2FD7FCE58143}" type="presParOf" srcId="{7E1A958B-91B7-4C3A-B33C-D26931E79742}" destId="{63FF576F-44A3-4922-9385-31C80300928D}" srcOrd="0" destOrd="0" presId="urn:microsoft.com/office/officeart/2005/8/layout/hierarchy6"/>
    <dgm:cxn modelId="{878BD1AE-45EE-4293-9E0F-706805FCA3A8}" type="presParOf" srcId="{7E1A958B-91B7-4C3A-B33C-D26931E79742}" destId="{0C03492F-76A1-49E6-8046-6A15A333B5B8}" srcOrd="1" destOrd="0" presId="urn:microsoft.com/office/officeart/2005/8/layout/hierarchy6"/>
    <dgm:cxn modelId="{80EEA6E5-233E-451A-9298-B198920EC4A8}" type="presParOf" srcId="{6C86A56F-2F6B-43DC-BB2F-C5B6F8E402F4}" destId="{E32137FC-C17F-4EED-9584-AC507AD61C19}" srcOrd="6" destOrd="0" presId="urn:microsoft.com/office/officeart/2005/8/layout/hierarchy6"/>
    <dgm:cxn modelId="{49CCE719-B11A-41D6-BABF-B2D0040F490E}" type="presParOf" srcId="{6C86A56F-2F6B-43DC-BB2F-C5B6F8E402F4}" destId="{3521B9FF-9BCA-4B56-BE0E-E31D535697C9}" srcOrd="7" destOrd="0" presId="urn:microsoft.com/office/officeart/2005/8/layout/hierarchy6"/>
    <dgm:cxn modelId="{B6C11784-F335-4ECF-A51E-6F92B2428AD2}" type="presParOf" srcId="{3521B9FF-9BCA-4B56-BE0E-E31D535697C9}" destId="{D90C2F1B-CEF4-4B72-A000-7BDBD947A084}" srcOrd="0" destOrd="0" presId="urn:microsoft.com/office/officeart/2005/8/layout/hierarchy6"/>
    <dgm:cxn modelId="{10395967-F361-4E7D-9184-CAC6DA4AFEE4}" type="presParOf" srcId="{3521B9FF-9BCA-4B56-BE0E-E31D535697C9}" destId="{0980DF22-87EF-4BE4-856A-EA7EF4132259}" srcOrd="1" destOrd="0" presId="urn:microsoft.com/office/officeart/2005/8/layout/hierarchy6"/>
    <dgm:cxn modelId="{1072CED9-E29C-4CFC-82AB-25D4544C71D9}" type="presParOf" srcId="{FB17A0BE-161A-4ACD-8EC3-0DFECD2C3740}" destId="{6079C061-AAEA-408C-B3A8-B16AE6732337}" srcOrd="4" destOrd="0" presId="urn:microsoft.com/office/officeart/2005/8/layout/hierarchy6"/>
    <dgm:cxn modelId="{0187EF8D-537C-434C-BC34-F45A642CCDDE}" type="presParOf" srcId="{FB17A0BE-161A-4ACD-8EC3-0DFECD2C3740}" destId="{BD0FBD81-BD5A-4BD5-A245-90FA02322D86}" srcOrd="5" destOrd="0" presId="urn:microsoft.com/office/officeart/2005/8/layout/hierarchy6"/>
    <dgm:cxn modelId="{7A807AB5-06F0-4980-9BE3-AC9BD9FF7F70}" type="presParOf" srcId="{BD0FBD81-BD5A-4BD5-A245-90FA02322D86}" destId="{32067FC6-3219-4AF3-BB92-4801C1CE7FBA}" srcOrd="0" destOrd="0" presId="urn:microsoft.com/office/officeart/2005/8/layout/hierarchy6"/>
    <dgm:cxn modelId="{4DD8F2AA-9E19-46A0-A9E4-9760F4850E89}" type="presParOf" srcId="{BD0FBD81-BD5A-4BD5-A245-90FA02322D86}" destId="{586C7D99-F292-49DA-928B-32A791804400}" srcOrd="1" destOrd="0" presId="urn:microsoft.com/office/officeart/2005/8/layout/hierarchy6"/>
    <dgm:cxn modelId="{A190D70F-71DD-4DF2-89E6-1CCF96E818D3}" type="presParOf" srcId="{586C7D99-F292-49DA-928B-32A791804400}" destId="{6B9A2034-D7CA-4240-869B-086FF347A765}" srcOrd="0" destOrd="0" presId="urn:microsoft.com/office/officeart/2005/8/layout/hierarchy6"/>
    <dgm:cxn modelId="{C4C487E6-8912-4C14-B2D2-4A2967B644A8}" type="presParOf" srcId="{586C7D99-F292-49DA-928B-32A791804400}" destId="{2182F411-E66D-4758-A95D-8FB354FCB718}" srcOrd="1" destOrd="0" presId="urn:microsoft.com/office/officeart/2005/8/layout/hierarchy6"/>
    <dgm:cxn modelId="{ADA7A407-571D-4FA4-87C0-137E789FAC4A}" type="presParOf" srcId="{2182F411-E66D-4758-A95D-8FB354FCB718}" destId="{9B566651-0DC0-40A5-AB2A-51DBE7023B0D}" srcOrd="0" destOrd="0" presId="urn:microsoft.com/office/officeart/2005/8/layout/hierarchy6"/>
    <dgm:cxn modelId="{20EF30C2-D75E-49B5-BC44-7193CB38F7D1}" type="presParOf" srcId="{2182F411-E66D-4758-A95D-8FB354FCB718}" destId="{F063DE06-6361-4BD8-B3C2-9CDB01745F0F}" srcOrd="1" destOrd="0" presId="urn:microsoft.com/office/officeart/2005/8/layout/hierarchy6"/>
    <dgm:cxn modelId="{B93970A6-9A6D-4DBB-8C8D-3B819F860F94}" type="presParOf" srcId="{586C7D99-F292-49DA-928B-32A791804400}" destId="{FA90172F-8945-495A-B47A-BD4F780158C9}" srcOrd="2" destOrd="0" presId="urn:microsoft.com/office/officeart/2005/8/layout/hierarchy6"/>
    <dgm:cxn modelId="{6AF5B019-8E9B-4354-ADE4-E31FE7E6E040}" type="presParOf" srcId="{586C7D99-F292-49DA-928B-32A791804400}" destId="{9FE3F909-D8D9-47C0-8DE5-28B40BE86814}" srcOrd="3" destOrd="0" presId="urn:microsoft.com/office/officeart/2005/8/layout/hierarchy6"/>
    <dgm:cxn modelId="{29BB8FED-5092-4825-A95F-FB52B264A723}" type="presParOf" srcId="{9FE3F909-D8D9-47C0-8DE5-28B40BE86814}" destId="{3A4B7253-888E-4884-9619-D82E1F2D07C7}" srcOrd="0" destOrd="0" presId="urn:microsoft.com/office/officeart/2005/8/layout/hierarchy6"/>
    <dgm:cxn modelId="{A980410E-AD60-404F-9D0E-DC81048275AD}" type="presParOf" srcId="{9FE3F909-D8D9-47C0-8DE5-28B40BE86814}" destId="{DE3432AB-E4C1-4827-BD0E-E5BC1DEA001F}" srcOrd="1" destOrd="0" presId="urn:microsoft.com/office/officeart/2005/8/layout/hierarchy6"/>
    <dgm:cxn modelId="{A3465B63-3C47-46B6-B991-8E520011183C}" type="presParOf" srcId="{586C7D99-F292-49DA-928B-32A791804400}" destId="{C7C22A1F-D1DB-41EA-B747-8518821075A7}" srcOrd="4" destOrd="0" presId="urn:microsoft.com/office/officeart/2005/8/layout/hierarchy6"/>
    <dgm:cxn modelId="{D5FE765F-3830-4A5B-9E5E-DF4820C31518}" type="presParOf" srcId="{586C7D99-F292-49DA-928B-32A791804400}" destId="{5E5F6BA9-A0B4-4B48-A5EB-390BDBFE0AC8}" srcOrd="5" destOrd="0" presId="urn:microsoft.com/office/officeart/2005/8/layout/hierarchy6"/>
    <dgm:cxn modelId="{B289E241-4B0F-4643-83C2-10DBB294E80F}" type="presParOf" srcId="{5E5F6BA9-A0B4-4B48-A5EB-390BDBFE0AC8}" destId="{996A4640-1111-4926-B957-0A8A0C589F05}" srcOrd="0" destOrd="0" presId="urn:microsoft.com/office/officeart/2005/8/layout/hierarchy6"/>
    <dgm:cxn modelId="{627AF91F-3EF0-4FEF-8056-FB664A092E40}" type="presParOf" srcId="{5E5F6BA9-A0B4-4B48-A5EB-390BDBFE0AC8}" destId="{1B065CBD-EC33-492F-ABDF-8C125A7C4826}" srcOrd="1" destOrd="0" presId="urn:microsoft.com/office/officeart/2005/8/layout/hierarchy6"/>
    <dgm:cxn modelId="{6DC73C55-7E9E-4090-88D7-225AD97964BD}" type="presParOf" srcId="{FB17A0BE-161A-4ACD-8EC3-0DFECD2C3740}" destId="{9788B5FF-6698-4C6B-AB27-BA921E31556E}" srcOrd="6" destOrd="0" presId="urn:microsoft.com/office/officeart/2005/8/layout/hierarchy6"/>
    <dgm:cxn modelId="{E2A2FE8A-6512-42FC-8E08-1D5DA85518C2}" type="presParOf" srcId="{FB17A0BE-161A-4ACD-8EC3-0DFECD2C3740}" destId="{9F7E57E6-6BD9-49CB-9A26-10A2A4466A4A}" srcOrd="7" destOrd="0" presId="urn:microsoft.com/office/officeart/2005/8/layout/hierarchy6"/>
    <dgm:cxn modelId="{5E986067-0628-474D-BF8D-328CE5DBFE18}" type="presParOf" srcId="{9F7E57E6-6BD9-49CB-9A26-10A2A4466A4A}" destId="{772A5230-C90D-48C8-B688-AD1608BA24F6}" srcOrd="0" destOrd="0" presId="urn:microsoft.com/office/officeart/2005/8/layout/hierarchy6"/>
    <dgm:cxn modelId="{75040CEB-4E20-494C-BF37-4FCCCEA80AAF}" type="presParOf" srcId="{9F7E57E6-6BD9-49CB-9A26-10A2A4466A4A}" destId="{21F21FD6-3402-4DBE-97CD-BDF076A182EE}" srcOrd="1" destOrd="0" presId="urn:microsoft.com/office/officeart/2005/8/layout/hierarchy6"/>
    <dgm:cxn modelId="{6F7ACEDC-AB60-44FC-BFA8-890FCF35D6E9}" type="presParOf" srcId="{21F21FD6-3402-4DBE-97CD-BDF076A182EE}" destId="{9B0EDF1D-C620-47BA-81DC-D4C30A2BF8DE}" srcOrd="0" destOrd="0" presId="urn:microsoft.com/office/officeart/2005/8/layout/hierarchy6"/>
    <dgm:cxn modelId="{D6164671-C015-45A1-B942-E52C47FB6634}" type="presParOf" srcId="{21F21FD6-3402-4DBE-97CD-BDF076A182EE}" destId="{F04924F6-2B4F-419D-B1A7-246B1285B653}" srcOrd="1" destOrd="0" presId="urn:microsoft.com/office/officeart/2005/8/layout/hierarchy6"/>
    <dgm:cxn modelId="{F9667CB6-CBB4-4839-BAA7-3402A3148092}" type="presParOf" srcId="{F04924F6-2B4F-419D-B1A7-246B1285B653}" destId="{696B3AAC-D891-4C7A-8FCE-E37DC6C20AC3}" srcOrd="0" destOrd="0" presId="urn:microsoft.com/office/officeart/2005/8/layout/hierarchy6"/>
    <dgm:cxn modelId="{356D4A26-349B-4F5C-92A4-02EC8EE12B9E}" type="presParOf" srcId="{F04924F6-2B4F-419D-B1A7-246B1285B653}" destId="{F920A1A9-1C8E-4470-BB53-E89663C50DFB}" srcOrd="1" destOrd="0" presId="urn:microsoft.com/office/officeart/2005/8/layout/hierarchy6"/>
    <dgm:cxn modelId="{8E8931C0-8CF7-48E6-B1D9-B399A607DF1E}" type="presParOf" srcId="{21F21FD6-3402-4DBE-97CD-BDF076A182EE}" destId="{561569BC-5200-4223-A249-980C2919E27E}" srcOrd="2" destOrd="0" presId="urn:microsoft.com/office/officeart/2005/8/layout/hierarchy6"/>
    <dgm:cxn modelId="{84C569F2-5D4B-473F-B9FC-804D72EB0B41}" type="presParOf" srcId="{21F21FD6-3402-4DBE-97CD-BDF076A182EE}" destId="{C0EF5BA6-2CEE-4FEB-B340-CA2E98E20738}" srcOrd="3" destOrd="0" presId="urn:microsoft.com/office/officeart/2005/8/layout/hierarchy6"/>
    <dgm:cxn modelId="{23C59EF3-CA8E-41DE-91EE-2160DF4A738B}" type="presParOf" srcId="{C0EF5BA6-2CEE-4FEB-B340-CA2E98E20738}" destId="{89D9C3C5-EF0A-42F0-913A-815D4492CC61}" srcOrd="0" destOrd="0" presId="urn:microsoft.com/office/officeart/2005/8/layout/hierarchy6"/>
    <dgm:cxn modelId="{90DCEDC9-44F5-48A6-8DA6-1802194EEAB3}" type="presParOf" srcId="{C0EF5BA6-2CEE-4FEB-B340-CA2E98E20738}" destId="{F829E34C-AA3F-4F37-9078-669885A96831}" srcOrd="1" destOrd="0" presId="urn:microsoft.com/office/officeart/2005/8/layout/hierarchy6"/>
    <dgm:cxn modelId="{B076A7BF-ED80-42BD-A24D-A563DF2D33D2}" type="presParOf" srcId="{FB17A0BE-161A-4ACD-8EC3-0DFECD2C3740}" destId="{F4AA3A97-B6B2-4992-A590-4D8D1FB950BB}" srcOrd="8" destOrd="0" presId="urn:microsoft.com/office/officeart/2005/8/layout/hierarchy6"/>
    <dgm:cxn modelId="{8730F274-0F9F-443D-BFD6-BB11E9B9D3B6}" type="presParOf" srcId="{FB17A0BE-161A-4ACD-8EC3-0DFECD2C3740}" destId="{28F1D137-0128-488D-A97E-B30ADC205C94}" srcOrd="9" destOrd="0" presId="urn:microsoft.com/office/officeart/2005/8/layout/hierarchy6"/>
    <dgm:cxn modelId="{FF6E85D5-4857-464F-BA81-3D1A35E7D752}" type="presParOf" srcId="{28F1D137-0128-488D-A97E-B30ADC205C94}" destId="{16FFC1B3-2A75-4428-98A3-B320A8DBE274}" srcOrd="0" destOrd="0" presId="urn:microsoft.com/office/officeart/2005/8/layout/hierarchy6"/>
    <dgm:cxn modelId="{DBB871E0-B76F-4E44-B654-A419989470C1}" type="presParOf" srcId="{28F1D137-0128-488D-A97E-B30ADC205C94}" destId="{02573117-2380-4A4D-B3CA-4C0E7EAECA9E}" srcOrd="1" destOrd="0" presId="urn:microsoft.com/office/officeart/2005/8/layout/hierarchy6"/>
    <dgm:cxn modelId="{A8BFB899-A813-407C-858E-66E455CB3D2C}" type="presParOf" srcId="{02573117-2380-4A4D-B3CA-4C0E7EAECA9E}" destId="{C8B4773A-F4E7-46FC-AC27-3C4C5F55D7D8}" srcOrd="0" destOrd="0" presId="urn:microsoft.com/office/officeart/2005/8/layout/hierarchy6"/>
    <dgm:cxn modelId="{EE58587A-F02C-41DE-8762-332B3B8D7596}" type="presParOf" srcId="{02573117-2380-4A4D-B3CA-4C0E7EAECA9E}" destId="{3B44E1E7-AE2D-426B-9917-F2155EEBB4EC}" srcOrd="1" destOrd="0" presId="urn:microsoft.com/office/officeart/2005/8/layout/hierarchy6"/>
    <dgm:cxn modelId="{28F3B82C-FF75-40E2-912F-7CC59006355D}" type="presParOf" srcId="{3B44E1E7-AE2D-426B-9917-F2155EEBB4EC}" destId="{FA7C16E6-11EF-477E-B73F-551FD73F18E8}" srcOrd="0" destOrd="0" presId="urn:microsoft.com/office/officeart/2005/8/layout/hierarchy6"/>
    <dgm:cxn modelId="{CA2C33C9-47D4-41F3-AB1C-C7D36F9C6046}" type="presParOf" srcId="{3B44E1E7-AE2D-426B-9917-F2155EEBB4EC}" destId="{7ABFB5DA-DF3B-4D25-9CFE-72BE835CFC50}" srcOrd="1" destOrd="0" presId="urn:microsoft.com/office/officeart/2005/8/layout/hierarchy6"/>
    <dgm:cxn modelId="{C7E0C7D9-F5E9-427B-BAD3-6F46CDDE2C11}" type="presParOf" srcId="{02573117-2380-4A4D-B3CA-4C0E7EAECA9E}" destId="{3DFEFA00-3628-4790-BE82-ACD2882B6428}" srcOrd="2" destOrd="0" presId="urn:microsoft.com/office/officeart/2005/8/layout/hierarchy6"/>
    <dgm:cxn modelId="{D7A15BDC-480E-4015-883F-712656CA745B}" type="presParOf" srcId="{02573117-2380-4A4D-B3CA-4C0E7EAECA9E}" destId="{9BD6F9AD-9BC4-491D-9BE3-15B99D7DBB57}" srcOrd="3" destOrd="0" presId="urn:microsoft.com/office/officeart/2005/8/layout/hierarchy6"/>
    <dgm:cxn modelId="{13697B48-B57C-469E-8557-CB60E8D278EC}" type="presParOf" srcId="{9BD6F9AD-9BC4-491D-9BE3-15B99D7DBB57}" destId="{01954C0B-B923-4ABF-BFF4-9491E3B4CB0B}" srcOrd="0" destOrd="0" presId="urn:microsoft.com/office/officeart/2005/8/layout/hierarchy6"/>
    <dgm:cxn modelId="{4209E73B-8136-42DA-9EBC-5AFC3A3BD78B}" type="presParOf" srcId="{9BD6F9AD-9BC4-491D-9BE3-15B99D7DBB57}" destId="{7046934C-8F9F-46BA-BE76-C374C4F00167}" srcOrd="1" destOrd="0" presId="urn:microsoft.com/office/officeart/2005/8/layout/hierarchy6"/>
    <dgm:cxn modelId="{2E456D50-E2DE-4A91-89A6-136711096FA8}" type="presParOf" srcId="{02573117-2380-4A4D-B3CA-4C0E7EAECA9E}" destId="{97C69E23-0EF3-4943-8BF2-F3582844B405}" srcOrd="4" destOrd="0" presId="urn:microsoft.com/office/officeart/2005/8/layout/hierarchy6"/>
    <dgm:cxn modelId="{0B7F3F56-A7AA-4367-B6EE-3580D0D98B7A}" type="presParOf" srcId="{02573117-2380-4A4D-B3CA-4C0E7EAECA9E}" destId="{9BB9B14E-FAF4-4D9A-AEE9-D7107FB35C82}" srcOrd="5" destOrd="0" presId="urn:microsoft.com/office/officeart/2005/8/layout/hierarchy6"/>
    <dgm:cxn modelId="{14F27FB4-2093-4470-A57D-60331423EC3E}" type="presParOf" srcId="{9BB9B14E-FAF4-4D9A-AEE9-D7107FB35C82}" destId="{3FE12717-70E7-4EC9-BA23-9232153869B5}" srcOrd="0" destOrd="0" presId="urn:microsoft.com/office/officeart/2005/8/layout/hierarchy6"/>
    <dgm:cxn modelId="{4EE61FCA-C16C-46B1-8273-858B952BEEB3}" type="presParOf" srcId="{9BB9B14E-FAF4-4D9A-AEE9-D7107FB35C82}" destId="{F5C78251-6200-4C72-8217-FC8D4A8B923E}" srcOrd="1" destOrd="0" presId="urn:microsoft.com/office/officeart/2005/8/layout/hierarchy6"/>
    <dgm:cxn modelId="{5CB17A81-28E0-4073-AD1E-AC955A13E43C}" type="presParOf" srcId="{362343C5-690A-4A20-960C-3C9DCF70215B}" destId="{F0969692-23FF-4E8A-96B9-AE49FDB2B1BC}" srcOrd="1" destOrd="0" presId="urn:microsoft.com/office/officeart/2005/8/layout/hierarchy6"/>
  </dgm:cxnLst>
  <dgm:bg/>
  <dgm:whole>
    <a:ln w="28575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3D336C-AD51-445E-8948-5A51591F876D}" type="doc">
      <dgm:prSet loTypeId="urn:microsoft.com/office/officeart/2005/8/layout/cycle7" loCatId="cycle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398099-4BF0-4A1E-8683-DEDF2A3CCDF7}">
      <dgm:prSet phldrT="[Текст]"/>
      <dgm:spPr/>
      <dgm:t>
        <a:bodyPr/>
        <a:lstStyle/>
        <a:p>
          <a:r>
            <a:rPr lang="ru-RU" dirty="0" smtClean="0"/>
            <a:t>ЛИЦЕЙ</a:t>
          </a:r>
          <a:endParaRPr lang="ru-RU" dirty="0"/>
        </a:p>
      </dgm:t>
    </dgm:pt>
    <dgm:pt modelId="{3648F6C8-0680-4218-8E2B-04FC840C1C20}" type="parTrans" cxnId="{333188CF-7275-4D4D-8BB6-E826BF11C58A}">
      <dgm:prSet/>
      <dgm:spPr/>
      <dgm:t>
        <a:bodyPr/>
        <a:lstStyle/>
        <a:p>
          <a:endParaRPr lang="ru-RU"/>
        </a:p>
      </dgm:t>
    </dgm:pt>
    <dgm:pt modelId="{CB309537-F899-4F71-A651-60367205620D}" type="sibTrans" cxnId="{333188CF-7275-4D4D-8BB6-E826BF11C58A}">
      <dgm:prSet/>
      <dgm:spPr/>
      <dgm:t>
        <a:bodyPr/>
        <a:lstStyle/>
        <a:p>
          <a:endParaRPr lang="ru-RU"/>
        </a:p>
      </dgm:t>
    </dgm:pt>
    <dgm:pt modelId="{2C6AB53A-6531-456D-A47E-B188CA5AC856}">
      <dgm:prSet phldrT="[Текст]"/>
      <dgm:spPr/>
      <dgm:t>
        <a:bodyPr/>
        <a:lstStyle/>
        <a:p>
          <a:r>
            <a:rPr lang="ru-RU" dirty="0" smtClean="0"/>
            <a:t>ОАО        ТНГ-групп</a:t>
          </a:r>
          <a:endParaRPr lang="ru-RU" dirty="0"/>
        </a:p>
      </dgm:t>
    </dgm:pt>
    <dgm:pt modelId="{08B36A6A-4738-4275-A440-E10C66FF2489}" type="parTrans" cxnId="{A4BD354E-AACB-409C-A82C-A481F37CC9F9}">
      <dgm:prSet/>
      <dgm:spPr/>
      <dgm:t>
        <a:bodyPr/>
        <a:lstStyle/>
        <a:p>
          <a:endParaRPr lang="ru-RU"/>
        </a:p>
      </dgm:t>
    </dgm:pt>
    <dgm:pt modelId="{2C6D7933-5C09-4781-9318-37D34E0646CF}" type="sibTrans" cxnId="{A4BD354E-AACB-409C-A82C-A481F37CC9F9}">
      <dgm:prSet/>
      <dgm:spPr/>
      <dgm:t>
        <a:bodyPr/>
        <a:lstStyle/>
        <a:p>
          <a:endParaRPr lang="ru-RU"/>
        </a:p>
      </dgm:t>
    </dgm:pt>
    <dgm:pt modelId="{51E48AE1-11A1-4B90-8706-1433344BECD6}">
      <dgm:prSet phldrT="[Текст]"/>
      <dgm:spPr/>
      <dgm:t>
        <a:bodyPr/>
        <a:lstStyle/>
        <a:p>
          <a:r>
            <a:rPr lang="ru-RU" dirty="0" smtClean="0"/>
            <a:t>ПФУ(КГУ)</a:t>
          </a:r>
          <a:endParaRPr lang="ru-RU" dirty="0"/>
        </a:p>
      </dgm:t>
    </dgm:pt>
    <dgm:pt modelId="{E366B6DE-E95B-4314-9F79-90147B9CA8B7}" type="parTrans" cxnId="{76992BEF-BCFA-44E3-83D9-8FEA39721802}">
      <dgm:prSet/>
      <dgm:spPr/>
      <dgm:t>
        <a:bodyPr/>
        <a:lstStyle/>
        <a:p>
          <a:endParaRPr lang="ru-RU"/>
        </a:p>
      </dgm:t>
    </dgm:pt>
    <dgm:pt modelId="{C7428137-04EB-4FC0-9173-EFA927EBA35F}" type="sibTrans" cxnId="{76992BEF-BCFA-44E3-83D9-8FEA39721802}">
      <dgm:prSet/>
      <dgm:spPr/>
      <dgm:t>
        <a:bodyPr/>
        <a:lstStyle/>
        <a:p>
          <a:endParaRPr lang="ru-RU"/>
        </a:p>
      </dgm:t>
    </dgm:pt>
    <dgm:pt modelId="{61AC4CD0-E107-4306-A083-0D7CCFF946AE}" type="pres">
      <dgm:prSet presAssocID="{973D336C-AD51-445E-8948-5A51591F876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0498AF-205B-4BBC-B6B1-D799A85367BF}" type="pres">
      <dgm:prSet presAssocID="{07398099-4BF0-4A1E-8683-DEDF2A3CCDF7}" presName="node" presStyleLbl="node1" presStyleIdx="0" presStyleCnt="3" custRadScaleRad="98513" custRadScaleInc="-20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D6985-E4CD-4222-8A78-2EDFBBB8359F}" type="pres">
      <dgm:prSet presAssocID="{CB309537-F899-4F71-A651-60367205620D}" presName="sibTrans" presStyleLbl="sibTrans2D1" presStyleIdx="0" presStyleCnt="3"/>
      <dgm:spPr/>
      <dgm:t>
        <a:bodyPr/>
        <a:lstStyle/>
        <a:p>
          <a:endParaRPr lang="ru-RU"/>
        </a:p>
      </dgm:t>
    </dgm:pt>
    <dgm:pt modelId="{99E9C91F-7B8F-4C82-96CC-E875CFF30140}" type="pres">
      <dgm:prSet presAssocID="{CB309537-F899-4F71-A651-60367205620D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BFAD2CBB-73A0-4EFD-869E-1E0E4791F8EA}" type="pres">
      <dgm:prSet presAssocID="{2C6AB53A-6531-456D-A47E-B188CA5AC85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F096F5-4BBD-4E60-ACE5-C527018C728B}" type="pres">
      <dgm:prSet presAssocID="{2C6D7933-5C09-4781-9318-37D34E0646CF}" presName="sibTrans" presStyleLbl="sibTrans2D1" presStyleIdx="1" presStyleCnt="3"/>
      <dgm:spPr/>
      <dgm:t>
        <a:bodyPr/>
        <a:lstStyle/>
        <a:p>
          <a:endParaRPr lang="ru-RU"/>
        </a:p>
      </dgm:t>
    </dgm:pt>
    <dgm:pt modelId="{F9BAFA8B-3289-4C75-90BC-9DEAA6537003}" type="pres">
      <dgm:prSet presAssocID="{2C6D7933-5C09-4781-9318-37D34E0646CF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B236B49A-9F5D-4A65-8270-6D70C51895FB}" type="pres">
      <dgm:prSet presAssocID="{51E48AE1-11A1-4B90-8706-1433344BECD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BBD50E-118F-4924-A31B-B0C2C2197AE6}" type="pres">
      <dgm:prSet presAssocID="{C7428137-04EB-4FC0-9173-EFA927EBA35F}" presName="sibTrans" presStyleLbl="sibTrans2D1" presStyleIdx="2" presStyleCnt="3"/>
      <dgm:spPr/>
      <dgm:t>
        <a:bodyPr/>
        <a:lstStyle/>
        <a:p>
          <a:endParaRPr lang="ru-RU"/>
        </a:p>
      </dgm:t>
    </dgm:pt>
    <dgm:pt modelId="{585D432A-A6FD-4E00-B6ED-15810D26D793}" type="pres">
      <dgm:prSet presAssocID="{C7428137-04EB-4FC0-9173-EFA927EBA35F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7CD9A384-A2A6-497A-B7DB-9B9518676946}" type="presOf" srcId="{CB309537-F899-4F71-A651-60367205620D}" destId="{BF9D6985-E4CD-4222-8A78-2EDFBBB8359F}" srcOrd="0" destOrd="0" presId="urn:microsoft.com/office/officeart/2005/8/layout/cycle7"/>
    <dgm:cxn modelId="{D550654C-4F85-4544-AAC4-8E1E8723F79A}" type="presOf" srcId="{2C6AB53A-6531-456D-A47E-B188CA5AC856}" destId="{BFAD2CBB-73A0-4EFD-869E-1E0E4791F8EA}" srcOrd="0" destOrd="0" presId="urn:microsoft.com/office/officeart/2005/8/layout/cycle7"/>
    <dgm:cxn modelId="{76992BEF-BCFA-44E3-83D9-8FEA39721802}" srcId="{973D336C-AD51-445E-8948-5A51591F876D}" destId="{51E48AE1-11A1-4B90-8706-1433344BECD6}" srcOrd="2" destOrd="0" parTransId="{E366B6DE-E95B-4314-9F79-90147B9CA8B7}" sibTransId="{C7428137-04EB-4FC0-9173-EFA927EBA35F}"/>
    <dgm:cxn modelId="{333188CF-7275-4D4D-8BB6-E826BF11C58A}" srcId="{973D336C-AD51-445E-8948-5A51591F876D}" destId="{07398099-4BF0-4A1E-8683-DEDF2A3CCDF7}" srcOrd="0" destOrd="0" parTransId="{3648F6C8-0680-4218-8E2B-04FC840C1C20}" sibTransId="{CB309537-F899-4F71-A651-60367205620D}"/>
    <dgm:cxn modelId="{2A19EEDF-C668-45E9-9144-D06C6F9C1089}" type="presOf" srcId="{51E48AE1-11A1-4B90-8706-1433344BECD6}" destId="{B236B49A-9F5D-4A65-8270-6D70C51895FB}" srcOrd="0" destOrd="0" presId="urn:microsoft.com/office/officeart/2005/8/layout/cycle7"/>
    <dgm:cxn modelId="{0496BF01-2E9E-44B6-B3C0-3EE4A80DE7C9}" type="presOf" srcId="{CB309537-F899-4F71-A651-60367205620D}" destId="{99E9C91F-7B8F-4C82-96CC-E875CFF30140}" srcOrd="1" destOrd="0" presId="urn:microsoft.com/office/officeart/2005/8/layout/cycle7"/>
    <dgm:cxn modelId="{759B4B17-32AF-4D93-9CD3-E841AC0D17BA}" type="presOf" srcId="{2C6D7933-5C09-4781-9318-37D34E0646CF}" destId="{85F096F5-4BBD-4E60-ACE5-C527018C728B}" srcOrd="0" destOrd="0" presId="urn:microsoft.com/office/officeart/2005/8/layout/cycle7"/>
    <dgm:cxn modelId="{728E980C-2108-44BF-A76A-2A51221CF33D}" type="presOf" srcId="{973D336C-AD51-445E-8948-5A51591F876D}" destId="{61AC4CD0-E107-4306-A083-0D7CCFF946AE}" srcOrd="0" destOrd="0" presId="urn:microsoft.com/office/officeart/2005/8/layout/cycle7"/>
    <dgm:cxn modelId="{9380804B-78BC-4B84-9910-415519F3784F}" type="presOf" srcId="{07398099-4BF0-4A1E-8683-DEDF2A3CCDF7}" destId="{590498AF-205B-4BBC-B6B1-D799A85367BF}" srcOrd="0" destOrd="0" presId="urn:microsoft.com/office/officeart/2005/8/layout/cycle7"/>
    <dgm:cxn modelId="{93D53873-45C4-4C11-9F8F-E60FEA7274AB}" type="presOf" srcId="{C7428137-04EB-4FC0-9173-EFA927EBA35F}" destId="{585D432A-A6FD-4E00-B6ED-15810D26D793}" srcOrd="1" destOrd="0" presId="urn:microsoft.com/office/officeart/2005/8/layout/cycle7"/>
    <dgm:cxn modelId="{A4BD354E-AACB-409C-A82C-A481F37CC9F9}" srcId="{973D336C-AD51-445E-8948-5A51591F876D}" destId="{2C6AB53A-6531-456D-A47E-B188CA5AC856}" srcOrd="1" destOrd="0" parTransId="{08B36A6A-4738-4275-A440-E10C66FF2489}" sibTransId="{2C6D7933-5C09-4781-9318-37D34E0646CF}"/>
    <dgm:cxn modelId="{A429689B-E25F-49B9-9586-3498013F20A5}" type="presOf" srcId="{C7428137-04EB-4FC0-9173-EFA927EBA35F}" destId="{3BBBD50E-118F-4924-A31B-B0C2C2197AE6}" srcOrd="0" destOrd="0" presId="urn:microsoft.com/office/officeart/2005/8/layout/cycle7"/>
    <dgm:cxn modelId="{4F6C584A-EECD-4F98-8BBD-6D9D39587DDE}" type="presOf" srcId="{2C6D7933-5C09-4781-9318-37D34E0646CF}" destId="{F9BAFA8B-3289-4C75-90BC-9DEAA6537003}" srcOrd="1" destOrd="0" presId="urn:microsoft.com/office/officeart/2005/8/layout/cycle7"/>
    <dgm:cxn modelId="{19F8DCC0-912F-4F5B-B671-E4A0C93C9A2A}" type="presParOf" srcId="{61AC4CD0-E107-4306-A083-0D7CCFF946AE}" destId="{590498AF-205B-4BBC-B6B1-D799A85367BF}" srcOrd="0" destOrd="0" presId="urn:microsoft.com/office/officeart/2005/8/layout/cycle7"/>
    <dgm:cxn modelId="{BC77DDA5-9383-4D06-A81C-A206E4EBDB1E}" type="presParOf" srcId="{61AC4CD0-E107-4306-A083-0D7CCFF946AE}" destId="{BF9D6985-E4CD-4222-8A78-2EDFBBB8359F}" srcOrd="1" destOrd="0" presId="urn:microsoft.com/office/officeart/2005/8/layout/cycle7"/>
    <dgm:cxn modelId="{D418CF21-BADE-4F2D-BDA5-12CFD593EB9C}" type="presParOf" srcId="{BF9D6985-E4CD-4222-8A78-2EDFBBB8359F}" destId="{99E9C91F-7B8F-4C82-96CC-E875CFF30140}" srcOrd="0" destOrd="0" presId="urn:microsoft.com/office/officeart/2005/8/layout/cycle7"/>
    <dgm:cxn modelId="{B1625D19-4741-4DBB-9C16-FA3A645FC8D6}" type="presParOf" srcId="{61AC4CD0-E107-4306-A083-0D7CCFF946AE}" destId="{BFAD2CBB-73A0-4EFD-869E-1E0E4791F8EA}" srcOrd="2" destOrd="0" presId="urn:microsoft.com/office/officeart/2005/8/layout/cycle7"/>
    <dgm:cxn modelId="{CB7E38E8-0AB4-4732-99BB-A37C98ED070B}" type="presParOf" srcId="{61AC4CD0-E107-4306-A083-0D7CCFF946AE}" destId="{85F096F5-4BBD-4E60-ACE5-C527018C728B}" srcOrd="3" destOrd="0" presId="urn:microsoft.com/office/officeart/2005/8/layout/cycle7"/>
    <dgm:cxn modelId="{40F5C541-E20B-458F-915F-202E512E8317}" type="presParOf" srcId="{85F096F5-4BBD-4E60-ACE5-C527018C728B}" destId="{F9BAFA8B-3289-4C75-90BC-9DEAA6537003}" srcOrd="0" destOrd="0" presId="urn:microsoft.com/office/officeart/2005/8/layout/cycle7"/>
    <dgm:cxn modelId="{28D5F481-A9D7-4A6C-BC2E-D62196125A9F}" type="presParOf" srcId="{61AC4CD0-E107-4306-A083-0D7CCFF946AE}" destId="{B236B49A-9F5D-4A65-8270-6D70C51895FB}" srcOrd="4" destOrd="0" presId="urn:microsoft.com/office/officeart/2005/8/layout/cycle7"/>
    <dgm:cxn modelId="{390335F5-7ABC-4254-801A-F3930505F5B4}" type="presParOf" srcId="{61AC4CD0-E107-4306-A083-0D7CCFF946AE}" destId="{3BBBD50E-118F-4924-A31B-B0C2C2197AE6}" srcOrd="5" destOrd="0" presId="urn:microsoft.com/office/officeart/2005/8/layout/cycle7"/>
    <dgm:cxn modelId="{5FA59012-D62E-4C4F-871D-00691F524FD0}" type="presParOf" srcId="{3BBBD50E-118F-4924-A31B-B0C2C2197AE6}" destId="{585D432A-A6FD-4E00-B6ED-15810D26D793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3D336C-AD51-445E-8948-5A51591F876D}" type="doc">
      <dgm:prSet loTypeId="urn:microsoft.com/office/officeart/2005/8/layout/cycle7" loCatId="cycle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398099-4BF0-4A1E-8683-DEDF2A3CCDF7}">
      <dgm:prSet phldrT="[Текст]"/>
      <dgm:spPr/>
      <dgm:t>
        <a:bodyPr/>
        <a:lstStyle/>
        <a:p>
          <a:r>
            <a:rPr lang="ru-RU" dirty="0" smtClean="0"/>
            <a:t>ЛИЦЕЙ</a:t>
          </a:r>
          <a:endParaRPr lang="ru-RU" dirty="0"/>
        </a:p>
      </dgm:t>
    </dgm:pt>
    <dgm:pt modelId="{3648F6C8-0680-4218-8E2B-04FC840C1C20}" type="parTrans" cxnId="{333188CF-7275-4D4D-8BB6-E826BF11C58A}">
      <dgm:prSet/>
      <dgm:spPr/>
      <dgm:t>
        <a:bodyPr/>
        <a:lstStyle/>
        <a:p>
          <a:endParaRPr lang="ru-RU"/>
        </a:p>
      </dgm:t>
    </dgm:pt>
    <dgm:pt modelId="{CB309537-F899-4F71-A651-60367205620D}" type="sibTrans" cxnId="{333188CF-7275-4D4D-8BB6-E826BF11C58A}">
      <dgm:prSet/>
      <dgm:spPr/>
      <dgm:t>
        <a:bodyPr/>
        <a:lstStyle/>
        <a:p>
          <a:endParaRPr lang="ru-RU"/>
        </a:p>
      </dgm:t>
    </dgm:pt>
    <dgm:pt modelId="{2C6AB53A-6531-456D-A47E-B188CA5AC856}">
      <dgm:prSet phldrT="[Текст]"/>
      <dgm:spPr/>
      <dgm:t>
        <a:bodyPr/>
        <a:lstStyle/>
        <a:p>
          <a:r>
            <a:rPr lang="ru-RU" dirty="0" smtClean="0"/>
            <a:t>ДОСААФ</a:t>
          </a:r>
          <a:endParaRPr lang="ru-RU" dirty="0"/>
        </a:p>
      </dgm:t>
    </dgm:pt>
    <dgm:pt modelId="{08B36A6A-4738-4275-A440-E10C66FF2489}" type="parTrans" cxnId="{A4BD354E-AACB-409C-A82C-A481F37CC9F9}">
      <dgm:prSet/>
      <dgm:spPr/>
      <dgm:t>
        <a:bodyPr/>
        <a:lstStyle/>
        <a:p>
          <a:endParaRPr lang="ru-RU"/>
        </a:p>
      </dgm:t>
    </dgm:pt>
    <dgm:pt modelId="{2C6D7933-5C09-4781-9318-37D34E0646CF}" type="sibTrans" cxnId="{A4BD354E-AACB-409C-A82C-A481F37CC9F9}">
      <dgm:prSet/>
      <dgm:spPr/>
      <dgm:t>
        <a:bodyPr/>
        <a:lstStyle/>
        <a:p>
          <a:endParaRPr lang="ru-RU"/>
        </a:p>
      </dgm:t>
    </dgm:pt>
    <dgm:pt modelId="{51E48AE1-11A1-4B90-8706-1433344BECD6}">
      <dgm:prSet phldrT="[Текст]"/>
      <dgm:spPr/>
      <dgm:t>
        <a:bodyPr/>
        <a:lstStyle/>
        <a:p>
          <a:r>
            <a:rPr lang="ru-RU" dirty="0" smtClean="0"/>
            <a:t>ЦТТ</a:t>
          </a:r>
          <a:endParaRPr lang="ru-RU" dirty="0"/>
        </a:p>
      </dgm:t>
    </dgm:pt>
    <dgm:pt modelId="{E366B6DE-E95B-4314-9F79-90147B9CA8B7}" type="parTrans" cxnId="{76992BEF-BCFA-44E3-83D9-8FEA39721802}">
      <dgm:prSet/>
      <dgm:spPr/>
      <dgm:t>
        <a:bodyPr/>
        <a:lstStyle/>
        <a:p>
          <a:endParaRPr lang="ru-RU"/>
        </a:p>
      </dgm:t>
    </dgm:pt>
    <dgm:pt modelId="{C7428137-04EB-4FC0-9173-EFA927EBA35F}" type="sibTrans" cxnId="{76992BEF-BCFA-44E3-83D9-8FEA39721802}">
      <dgm:prSet/>
      <dgm:spPr/>
      <dgm:t>
        <a:bodyPr/>
        <a:lstStyle/>
        <a:p>
          <a:endParaRPr lang="ru-RU"/>
        </a:p>
      </dgm:t>
    </dgm:pt>
    <dgm:pt modelId="{61AC4CD0-E107-4306-A083-0D7CCFF946AE}" type="pres">
      <dgm:prSet presAssocID="{973D336C-AD51-445E-8948-5A51591F876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0498AF-205B-4BBC-B6B1-D799A85367BF}" type="pres">
      <dgm:prSet presAssocID="{07398099-4BF0-4A1E-8683-DEDF2A3CCDF7}" presName="node" presStyleLbl="node1" presStyleIdx="0" presStyleCnt="3" custRadScaleRad="90465" custRadScaleInc="-30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D6985-E4CD-4222-8A78-2EDFBBB8359F}" type="pres">
      <dgm:prSet presAssocID="{CB309537-F899-4F71-A651-60367205620D}" presName="sibTrans" presStyleLbl="sibTrans2D1" presStyleIdx="0" presStyleCnt="3"/>
      <dgm:spPr/>
      <dgm:t>
        <a:bodyPr/>
        <a:lstStyle/>
        <a:p>
          <a:endParaRPr lang="ru-RU"/>
        </a:p>
      </dgm:t>
    </dgm:pt>
    <dgm:pt modelId="{99E9C91F-7B8F-4C82-96CC-E875CFF30140}" type="pres">
      <dgm:prSet presAssocID="{CB309537-F899-4F71-A651-60367205620D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BFAD2CBB-73A0-4EFD-869E-1E0E4791F8EA}" type="pres">
      <dgm:prSet presAssocID="{2C6AB53A-6531-456D-A47E-B188CA5AC85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F096F5-4BBD-4E60-ACE5-C527018C728B}" type="pres">
      <dgm:prSet presAssocID="{2C6D7933-5C09-4781-9318-37D34E0646CF}" presName="sibTrans" presStyleLbl="sibTrans2D1" presStyleIdx="1" presStyleCnt="3"/>
      <dgm:spPr/>
      <dgm:t>
        <a:bodyPr/>
        <a:lstStyle/>
        <a:p>
          <a:endParaRPr lang="ru-RU"/>
        </a:p>
      </dgm:t>
    </dgm:pt>
    <dgm:pt modelId="{F9BAFA8B-3289-4C75-90BC-9DEAA6537003}" type="pres">
      <dgm:prSet presAssocID="{2C6D7933-5C09-4781-9318-37D34E0646CF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B236B49A-9F5D-4A65-8270-6D70C51895FB}" type="pres">
      <dgm:prSet presAssocID="{51E48AE1-11A1-4B90-8706-1433344BECD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BBD50E-118F-4924-A31B-B0C2C2197AE6}" type="pres">
      <dgm:prSet presAssocID="{C7428137-04EB-4FC0-9173-EFA927EBA35F}" presName="sibTrans" presStyleLbl="sibTrans2D1" presStyleIdx="2" presStyleCnt="3"/>
      <dgm:spPr/>
      <dgm:t>
        <a:bodyPr/>
        <a:lstStyle/>
        <a:p>
          <a:endParaRPr lang="ru-RU"/>
        </a:p>
      </dgm:t>
    </dgm:pt>
    <dgm:pt modelId="{585D432A-A6FD-4E00-B6ED-15810D26D793}" type="pres">
      <dgm:prSet presAssocID="{C7428137-04EB-4FC0-9173-EFA927EBA35F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7E04B3ED-20A9-454E-AEB4-ACBFE18ABD7A}" type="presOf" srcId="{C7428137-04EB-4FC0-9173-EFA927EBA35F}" destId="{585D432A-A6FD-4E00-B6ED-15810D26D793}" srcOrd="1" destOrd="0" presId="urn:microsoft.com/office/officeart/2005/8/layout/cycle7"/>
    <dgm:cxn modelId="{1BAF35A5-0BC6-4EED-A97D-BB1C90DCAF7F}" type="presOf" srcId="{2C6AB53A-6531-456D-A47E-B188CA5AC856}" destId="{BFAD2CBB-73A0-4EFD-869E-1E0E4791F8EA}" srcOrd="0" destOrd="0" presId="urn:microsoft.com/office/officeart/2005/8/layout/cycle7"/>
    <dgm:cxn modelId="{333188CF-7275-4D4D-8BB6-E826BF11C58A}" srcId="{973D336C-AD51-445E-8948-5A51591F876D}" destId="{07398099-4BF0-4A1E-8683-DEDF2A3CCDF7}" srcOrd="0" destOrd="0" parTransId="{3648F6C8-0680-4218-8E2B-04FC840C1C20}" sibTransId="{CB309537-F899-4F71-A651-60367205620D}"/>
    <dgm:cxn modelId="{67500F7B-0E16-467C-AA27-0537D9F4CC17}" type="presOf" srcId="{C7428137-04EB-4FC0-9173-EFA927EBA35F}" destId="{3BBBD50E-118F-4924-A31B-B0C2C2197AE6}" srcOrd="0" destOrd="0" presId="urn:microsoft.com/office/officeart/2005/8/layout/cycle7"/>
    <dgm:cxn modelId="{03D23208-5CDF-4725-A871-CCFE6639F00E}" type="presOf" srcId="{2C6D7933-5C09-4781-9318-37D34E0646CF}" destId="{F9BAFA8B-3289-4C75-90BC-9DEAA6537003}" srcOrd="1" destOrd="0" presId="urn:microsoft.com/office/officeart/2005/8/layout/cycle7"/>
    <dgm:cxn modelId="{BB32DB7A-74FE-4EA8-9550-A63BFE2FB5B6}" type="presOf" srcId="{51E48AE1-11A1-4B90-8706-1433344BECD6}" destId="{B236B49A-9F5D-4A65-8270-6D70C51895FB}" srcOrd="0" destOrd="0" presId="urn:microsoft.com/office/officeart/2005/8/layout/cycle7"/>
    <dgm:cxn modelId="{A4BD354E-AACB-409C-A82C-A481F37CC9F9}" srcId="{973D336C-AD51-445E-8948-5A51591F876D}" destId="{2C6AB53A-6531-456D-A47E-B188CA5AC856}" srcOrd="1" destOrd="0" parTransId="{08B36A6A-4738-4275-A440-E10C66FF2489}" sibTransId="{2C6D7933-5C09-4781-9318-37D34E0646CF}"/>
    <dgm:cxn modelId="{B864BF6D-9057-49AD-949B-E5337A0F1ECA}" type="presOf" srcId="{CB309537-F899-4F71-A651-60367205620D}" destId="{99E9C91F-7B8F-4C82-96CC-E875CFF30140}" srcOrd="1" destOrd="0" presId="urn:microsoft.com/office/officeart/2005/8/layout/cycle7"/>
    <dgm:cxn modelId="{8F2C629C-0A26-404E-B58B-92A775FFA2C5}" type="presOf" srcId="{CB309537-F899-4F71-A651-60367205620D}" destId="{BF9D6985-E4CD-4222-8A78-2EDFBBB8359F}" srcOrd="0" destOrd="0" presId="urn:microsoft.com/office/officeart/2005/8/layout/cycle7"/>
    <dgm:cxn modelId="{F42ED0CA-0EA9-4C34-9E95-D17C2C3121FF}" type="presOf" srcId="{07398099-4BF0-4A1E-8683-DEDF2A3CCDF7}" destId="{590498AF-205B-4BBC-B6B1-D799A85367BF}" srcOrd="0" destOrd="0" presId="urn:microsoft.com/office/officeart/2005/8/layout/cycle7"/>
    <dgm:cxn modelId="{1C6101C4-5AA8-4311-B3B2-A5151934524E}" type="presOf" srcId="{973D336C-AD51-445E-8948-5A51591F876D}" destId="{61AC4CD0-E107-4306-A083-0D7CCFF946AE}" srcOrd="0" destOrd="0" presId="urn:microsoft.com/office/officeart/2005/8/layout/cycle7"/>
    <dgm:cxn modelId="{DD6A1758-6554-4A12-872A-A8D39A9A8469}" type="presOf" srcId="{2C6D7933-5C09-4781-9318-37D34E0646CF}" destId="{85F096F5-4BBD-4E60-ACE5-C527018C728B}" srcOrd="0" destOrd="0" presId="urn:microsoft.com/office/officeart/2005/8/layout/cycle7"/>
    <dgm:cxn modelId="{76992BEF-BCFA-44E3-83D9-8FEA39721802}" srcId="{973D336C-AD51-445E-8948-5A51591F876D}" destId="{51E48AE1-11A1-4B90-8706-1433344BECD6}" srcOrd="2" destOrd="0" parTransId="{E366B6DE-E95B-4314-9F79-90147B9CA8B7}" sibTransId="{C7428137-04EB-4FC0-9173-EFA927EBA35F}"/>
    <dgm:cxn modelId="{DE58184B-FFF4-4969-A695-CE85177D81EE}" type="presParOf" srcId="{61AC4CD0-E107-4306-A083-0D7CCFF946AE}" destId="{590498AF-205B-4BBC-B6B1-D799A85367BF}" srcOrd="0" destOrd="0" presId="urn:microsoft.com/office/officeart/2005/8/layout/cycle7"/>
    <dgm:cxn modelId="{D4918E26-747F-421C-8EBE-9E9B2F3A99AB}" type="presParOf" srcId="{61AC4CD0-E107-4306-A083-0D7CCFF946AE}" destId="{BF9D6985-E4CD-4222-8A78-2EDFBBB8359F}" srcOrd="1" destOrd="0" presId="urn:microsoft.com/office/officeart/2005/8/layout/cycle7"/>
    <dgm:cxn modelId="{41926C6D-4546-441F-9552-9727FA46514B}" type="presParOf" srcId="{BF9D6985-E4CD-4222-8A78-2EDFBBB8359F}" destId="{99E9C91F-7B8F-4C82-96CC-E875CFF30140}" srcOrd="0" destOrd="0" presId="urn:microsoft.com/office/officeart/2005/8/layout/cycle7"/>
    <dgm:cxn modelId="{7942BDAA-521F-4025-A419-884681148E37}" type="presParOf" srcId="{61AC4CD0-E107-4306-A083-0D7CCFF946AE}" destId="{BFAD2CBB-73A0-4EFD-869E-1E0E4791F8EA}" srcOrd="2" destOrd="0" presId="urn:microsoft.com/office/officeart/2005/8/layout/cycle7"/>
    <dgm:cxn modelId="{F74EEA21-C5BF-43A2-9F2E-31727CAE4BD6}" type="presParOf" srcId="{61AC4CD0-E107-4306-A083-0D7CCFF946AE}" destId="{85F096F5-4BBD-4E60-ACE5-C527018C728B}" srcOrd="3" destOrd="0" presId="urn:microsoft.com/office/officeart/2005/8/layout/cycle7"/>
    <dgm:cxn modelId="{F0218937-4958-47C0-9FA8-5D003FFF20DA}" type="presParOf" srcId="{85F096F5-4BBD-4E60-ACE5-C527018C728B}" destId="{F9BAFA8B-3289-4C75-90BC-9DEAA6537003}" srcOrd="0" destOrd="0" presId="urn:microsoft.com/office/officeart/2005/8/layout/cycle7"/>
    <dgm:cxn modelId="{20CE7142-0D42-4C4E-BDAF-D6D4B2D3358C}" type="presParOf" srcId="{61AC4CD0-E107-4306-A083-0D7CCFF946AE}" destId="{B236B49A-9F5D-4A65-8270-6D70C51895FB}" srcOrd="4" destOrd="0" presId="urn:microsoft.com/office/officeart/2005/8/layout/cycle7"/>
    <dgm:cxn modelId="{E9C69CB9-449F-4F69-8CAA-7C242556237B}" type="presParOf" srcId="{61AC4CD0-E107-4306-A083-0D7CCFF946AE}" destId="{3BBBD50E-118F-4924-A31B-B0C2C2197AE6}" srcOrd="5" destOrd="0" presId="urn:microsoft.com/office/officeart/2005/8/layout/cycle7"/>
    <dgm:cxn modelId="{0660F26A-4EE0-4149-ADB3-DC860C8AC61F}" type="presParOf" srcId="{3BBBD50E-118F-4924-A31B-B0C2C2197AE6}" destId="{585D432A-A6FD-4E00-B6ED-15810D26D793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010F64E-8175-4403-8036-C8C6990E7559}" type="doc">
      <dgm:prSet loTypeId="urn:microsoft.com/office/officeart/2005/8/layout/radial4" loCatId="relationship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0F8D0EC-398B-4882-9745-EBB6A7E1AD59}">
      <dgm:prSet phldrT="[Текст]" custT="1"/>
      <dgm:spPr/>
      <dgm:t>
        <a:bodyPr/>
        <a:lstStyle/>
        <a:p>
          <a:r>
            <a:rPr lang="ru-RU" sz="3200" b="1" dirty="0" smtClean="0">
              <a:solidFill>
                <a:srgbClr val="002060"/>
              </a:solidFill>
            </a:rPr>
            <a:t>Лицей №2</a:t>
          </a:r>
          <a:endParaRPr lang="ru-RU" sz="3200" b="1" dirty="0">
            <a:solidFill>
              <a:srgbClr val="002060"/>
            </a:solidFill>
          </a:endParaRPr>
        </a:p>
      </dgm:t>
    </dgm:pt>
    <dgm:pt modelId="{80CF2390-42C0-4D1A-820B-34F859465A3B}" type="parTrans" cxnId="{9ED9CB89-2968-48EE-8061-62F8FBC00FA8}">
      <dgm:prSet/>
      <dgm:spPr/>
      <dgm:t>
        <a:bodyPr/>
        <a:lstStyle/>
        <a:p>
          <a:endParaRPr lang="ru-RU"/>
        </a:p>
      </dgm:t>
    </dgm:pt>
    <dgm:pt modelId="{3F5B7D3F-B1D0-4268-B33D-A6658C9E2E7B}" type="sibTrans" cxnId="{9ED9CB89-2968-48EE-8061-62F8FBC00FA8}">
      <dgm:prSet/>
      <dgm:spPr/>
      <dgm:t>
        <a:bodyPr/>
        <a:lstStyle/>
        <a:p>
          <a:endParaRPr lang="ru-RU"/>
        </a:p>
      </dgm:t>
    </dgm:pt>
    <dgm:pt modelId="{B53EB04D-464A-4ED7-B0F4-1E9B3ECF2773}">
      <dgm:prSet phldrT="[Текст]"/>
      <dgm:spPr/>
      <dgm:t>
        <a:bodyPr/>
        <a:lstStyle/>
        <a:p>
          <a:r>
            <a:rPr lang="ru-RU" dirty="0" smtClean="0"/>
            <a:t>Курсы повышения квалификации при МГУ и МФТИ</a:t>
          </a:r>
          <a:endParaRPr lang="ru-RU" dirty="0"/>
        </a:p>
      </dgm:t>
    </dgm:pt>
    <dgm:pt modelId="{34C39E8B-5AE8-42EC-BCB8-C84CED2DB05A}" type="parTrans" cxnId="{E56FCF88-AD23-4CAC-913D-34BB3FA110D3}">
      <dgm:prSet/>
      <dgm:spPr/>
      <dgm:t>
        <a:bodyPr/>
        <a:lstStyle/>
        <a:p>
          <a:endParaRPr lang="ru-RU"/>
        </a:p>
      </dgm:t>
    </dgm:pt>
    <dgm:pt modelId="{066C0AB1-880C-45DE-9445-FB5176BF99F9}" type="sibTrans" cxnId="{E56FCF88-AD23-4CAC-913D-34BB3FA110D3}">
      <dgm:prSet/>
      <dgm:spPr/>
      <dgm:t>
        <a:bodyPr/>
        <a:lstStyle/>
        <a:p>
          <a:endParaRPr lang="ru-RU"/>
        </a:p>
      </dgm:t>
    </dgm:pt>
    <dgm:pt modelId="{CEDD1354-3A4A-4755-878E-ACABB98790B9}">
      <dgm:prSet phldrT="[Текст]"/>
      <dgm:spPr/>
      <dgm:t>
        <a:bodyPr/>
        <a:lstStyle/>
        <a:p>
          <a:r>
            <a:rPr lang="ru-RU" dirty="0" smtClean="0"/>
            <a:t>Руководство педагогической практикой студентов БПУ и БППК</a:t>
          </a:r>
          <a:endParaRPr lang="ru-RU" dirty="0"/>
        </a:p>
      </dgm:t>
    </dgm:pt>
    <dgm:pt modelId="{581625B3-5CE2-4989-8BC0-88EB3E534FD1}" type="parTrans" cxnId="{5E74B941-0952-4AB6-8CA6-56FDA8A1234A}">
      <dgm:prSet/>
      <dgm:spPr/>
      <dgm:t>
        <a:bodyPr/>
        <a:lstStyle/>
        <a:p>
          <a:endParaRPr lang="ru-RU"/>
        </a:p>
      </dgm:t>
    </dgm:pt>
    <dgm:pt modelId="{28EACBE1-A6D8-4F2C-A239-A977D3979E90}" type="sibTrans" cxnId="{5E74B941-0952-4AB6-8CA6-56FDA8A1234A}">
      <dgm:prSet/>
      <dgm:spPr/>
      <dgm:t>
        <a:bodyPr/>
        <a:lstStyle/>
        <a:p>
          <a:endParaRPr lang="ru-RU"/>
        </a:p>
      </dgm:t>
    </dgm:pt>
    <dgm:pt modelId="{D8C6A53A-7588-4BEA-B334-E32F2B5EF805}">
      <dgm:prSet phldrT="[Текст]"/>
      <dgm:spPr/>
      <dgm:t>
        <a:bodyPr/>
        <a:lstStyle/>
        <a:p>
          <a:r>
            <a:rPr lang="ru-RU" dirty="0" smtClean="0"/>
            <a:t>Зональные семинары совместно с КФУ</a:t>
          </a:r>
          <a:endParaRPr lang="ru-RU" dirty="0"/>
        </a:p>
      </dgm:t>
    </dgm:pt>
    <dgm:pt modelId="{820C1E5E-C1E6-41DA-AD49-5D12B7791226}" type="parTrans" cxnId="{867A5B8D-B972-4EF7-9608-C20B5A2BC2AD}">
      <dgm:prSet/>
      <dgm:spPr/>
      <dgm:t>
        <a:bodyPr/>
        <a:lstStyle/>
        <a:p>
          <a:endParaRPr lang="ru-RU"/>
        </a:p>
      </dgm:t>
    </dgm:pt>
    <dgm:pt modelId="{E876ADA3-1E81-48B6-892D-44082A73223C}" type="sibTrans" cxnId="{867A5B8D-B972-4EF7-9608-C20B5A2BC2AD}">
      <dgm:prSet/>
      <dgm:spPr/>
      <dgm:t>
        <a:bodyPr/>
        <a:lstStyle/>
        <a:p>
          <a:endParaRPr lang="ru-RU"/>
        </a:p>
      </dgm:t>
    </dgm:pt>
    <dgm:pt modelId="{76350E7C-95EC-4308-AED5-DAF95605B634}">
      <dgm:prSet/>
      <dgm:spPr/>
      <dgm:t>
        <a:bodyPr/>
        <a:lstStyle/>
        <a:p>
          <a:r>
            <a:rPr lang="ru-RU" dirty="0" smtClean="0"/>
            <a:t>Сотрудничество со специалистами в области физико-математического образования</a:t>
          </a:r>
          <a:endParaRPr lang="ru-RU" dirty="0"/>
        </a:p>
      </dgm:t>
    </dgm:pt>
    <dgm:pt modelId="{3B1726BE-F2DB-40C1-A2FF-94BD581B01E0}" type="parTrans" cxnId="{5FF9F6C4-3218-4223-80DC-00C6F7CE9A84}">
      <dgm:prSet/>
      <dgm:spPr/>
      <dgm:t>
        <a:bodyPr/>
        <a:lstStyle/>
        <a:p>
          <a:endParaRPr lang="ru-RU"/>
        </a:p>
      </dgm:t>
    </dgm:pt>
    <dgm:pt modelId="{FF366635-CB21-488D-9914-7BD05FDD5243}" type="sibTrans" cxnId="{5FF9F6C4-3218-4223-80DC-00C6F7CE9A84}">
      <dgm:prSet/>
      <dgm:spPr/>
      <dgm:t>
        <a:bodyPr/>
        <a:lstStyle/>
        <a:p>
          <a:endParaRPr lang="ru-RU"/>
        </a:p>
      </dgm:t>
    </dgm:pt>
    <dgm:pt modelId="{5ACFC702-AF96-49FB-A9C6-0152C762EA24}">
      <dgm:prSet/>
      <dgm:spPr/>
      <dgm:t>
        <a:bodyPr/>
        <a:lstStyle/>
        <a:p>
          <a:r>
            <a:rPr lang="ru-RU" dirty="0" smtClean="0"/>
            <a:t>Мастер-классы с приглашением учёных из ведущих вузов России</a:t>
          </a:r>
          <a:endParaRPr lang="ru-RU" dirty="0"/>
        </a:p>
      </dgm:t>
    </dgm:pt>
    <dgm:pt modelId="{165A4D62-3471-4153-9B88-DA36F366651E}" type="parTrans" cxnId="{57893D2C-CBCF-463F-AEF0-065CB9482C7E}">
      <dgm:prSet/>
      <dgm:spPr/>
      <dgm:t>
        <a:bodyPr/>
        <a:lstStyle/>
        <a:p>
          <a:endParaRPr lang="ru-RU"/>
        </a:p>
      </dgm:t>
    </dgm:pt>
    <dgm:pt modelId="{88C4959C-9B00-4072-BDF5-061CC5101819}" type="sibTrans" cxnId="{57893D2C-CBCF-463F-AEF0-065CB9482C7E}">
      <dgm:prSet/>
      <dgm:spPr/>
      <dgm:t>
        <a:bodyPr/>
        <a:lstStyle/>
        <a:p>
          <a:endParaRPr lang="ru-RU"/>
        </a:p>
      </dgm:t>
    </dgm:pt>
    <dgm:pt modelId="{C3647390-251E-46D1-ADFC-A14570A879D7}" type="pres">
      <dgm:prSet presAssocID="{4010F64E-8175-4403-8036-C8C6990E755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E3FC5F-141B-4D1D-8289-AE4D7DB1B21D}" type="pres">
      <dgm:prSet presAssocID="{70F8D0EC-398B-4882-9745-EBB6A7E1AD59}" presName="centerShape" presStyleLbl="node0" presStyleIdx="0" presStyleCnt="1"/>
      <dgm:spPr/>
      <dgm:t>
        <a:bodyPr/>
        <a:lstStyle/>
        <a:p>
          <a:endParaRPr lang="ru-RU"/>
        </a:p>
      </dgm:t>
    </dgm:pt>
    <dgm:pt modelId="{34B0E83B-6A6C-4ECF-B5D6-BB51E92C2AC9}" type="pres">
      <dgm:prSet presAssocID="{34C39E8B-5AE8-42EC-BCB8-C84CED2DB05A}" presName="parTrans" presStyleLbl="bgSibTrans2D1" presStyleIdx="0" presStyleCnt="5" custScaleX="49226" custLinFactNeighborX="29008" custLinFactNeighborY="-1853"/>
      <dgm:spPr/>
      <dgm:t>
        <a:bodyPr/>
        <a:lstStyle/>
        <a:p>
          <a:endParaRPr lang="ru-RU"/>
        </a:p>
      </dgm:t>
    </dgm:pt>
    <dgm:pt modelId="{AD3F3213-7CF8-4507-92A2-1A9B91DAE707}" type="pres">
      <dgm:prSet presAssocID="{B53EB04D-464A-4ED7-B0F4-1E9B3ECF2773}" presName="node" presStyleLbl="node1" presStyleIdx="0" presStyleCnt="5" custRadScaleRad="100671" custRadScaleInc="-18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F5F031-694B-4D44-923A-F12FB0ED8EA0}" type="pres">
      <dgm:prSet presAssocID="{3B1726BE-F2DB-40C1-A2FF-94BD581B01E0}" presName="parTrans" presStyleLbl="bgSibTrans2D1" presStyleIdx="1" presStyleCnt="5" custScaleX="29501" custLinFactNeighborX="30599" custLinFactNeighborY="62144"/>
      <dgm:spPr/>
      <dgm:t>
        <a:bodyPr/>
        <a:lstStyle/>
        <a:p>
          <a:endParaRPr lang="ru-RU"/>
        </a:p>
      </dgm:t>
    </dgm:pt>
    <dgm:pt modelId="{88AA4131-4FE5-4427-B472-7AEF4232402E}" type="pres">
      <dgm:prSet presAssocID="{76350E7C-95EC-4308-AED5-DAF95605B634}" presName="node" presStyleLbl="node1" presStyleIdx="1" presStyleCnt="5" custRadScaleRad="108595" custRadScaleInc="-14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614967-AF79-474A-8D50-F51533B35E60}" type="pres">
      <dgm:prSet presAssocID="{165A4D62-3471-4153-9B88-DA36F366651E}" presName="parTrans" presStyleLbl="bgSibTrans2D1" presStyleIdx="2" presStyleCnt="5" custScaleX="43854" custLinFactNeighborX="-1055" custLinFactNeighborY="79796"/>
      <dgm:spPr/>
      <dgm:t>
        <a:bodyPr/>
        <a:lstStyle/>
        <a:p>
          <a:endParaRPr lang="ru-RU"/>
        </a:p>
      </dgm:t>
    </dgm:pt>
    <dgm:pt modelId="{4B9D513B-CA2C-4174-AAEE-7AEB35233B6F}" type="pres">
      <dgm:prSet presAssocID="{5ACFC702-AF96-49FB-A9C6-0152C762EA24}" presName="node" presStyleLbl="node1" presStyleIdx="2" presStyleCnt="5" custRadScaleRad="79761" custRadScaleInc="4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2D7CDF-718C-48F0-A51B-C6F202FAC9D1}" type="pres">
      <dgm:prSet presAssocID="{581625B3-5CE2-4989-8BC0-88EB3E534FD1}" presName="parTrans" presStyleLbl="bgSibTrans2D1" presStyleIdx="3" presStyleCnt="5" custScaleX="37713" custLinFactNeighborX="-25457" custLinFactNeighborY="73805"/>
      <dgm:spPr/>
      <dgm:t>
        <a:bodyPr/>
        <a:lstStyle/>
        <a:p>
          <a:endParaRPr lang="ru-RU"/>
        </a:p>
      </dgm:t>
    </dgm:pt>
    <dgm:pt modelId="{C47780FB-DFCE-4D77-8C2D-2B1EBE76E46B}" type="pres">
      <dgm:prSet presAssocID="{CEDD1354-3A4A-4755-878E-ACABB98790B9}" presName="node" presStyleLbl="node1" presStyleIdx="3" presStyleCnt="5" custRadScaleRad="106952" custRadScaleInc="171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D20F1-5DF4-4075-BECE-99868808B8F6}" type="pres">
      <dgm:prSet presAssocID="{820C1E5E-C1E6-41DA-AD49-5D12B7791226}" presName="parTrans" presStyleLbl="bgSibTrans2D1" presStyleIdx="4" presStyleCnt="5" custScaleX="39446" custLinFactNeighborX="-31307" custLinFactNeighborY="4697"/>
      <dgm:spPr/>
      <dgm:t>
        <a:bodyPr/>
        <a:lstStyle/>
        <a:p>
          <a:endParaRPr lang="ru-RU"/>
        </a:p>
      </dgm:t>
    </dgm:pt>
    <dgm:pt modelId="{AB7A8D4B-77FF-49D6-9E81-BD8FEBC2A329}" type="pres">
      <dgm:prSet presAssocID="{D8C6A53A-7588-4BEA-B334-E32F2B5EF805}" presName="node" presStyleLbl="node1" presStyleIdx="4" presStyleCnt="5" custRadScaleRad="93423" custRadScaleInc="87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15D8F2-14CE-41FE-B531-6A7DD4F61903}" type="presOf" srcId="{B53EB04D-464A-4ED7-B0F4-1E9B3ECF2773}" destId="{AD3F3213-7CF8-4507-92A2-1A9B91DAE707}" srcOrd="0" destOrd="0" presId="urn:microsoft.com/office/officeart/2005/8/layout/radial4"/>
    <dgm:cxn modelId="{840059FD-0E41-4800-80B4-5BED3CDA6FB9}" type="presOf" srcId="{581625B3-5CE2-4989-8BC0-88EB3E534FD1}" destId="{F02D7CDF-718C-48F0-A51B-C6F202FAC9D1}" srcOrd="0" destOrd="0" presId="urn:microsoft.com/office/officeart/2005/8/layout/radial4"/>
    <dgm:cxn modelId="{5E74B941-0952-4AB6-8CA6-56FDA8A1234A}" srcId="{70F8D0EC-398B-4882-9745-EBB6A7E1AD59}" destId="{CEDD1354-3A4A-4755-878E-ACABB98790B9}" srcOrd="3" destOrd="0" parTransId="{581625B3-5CE2-4989-8BC0-88EB3E534FD1}" sibTransId="{28EACBE1-A6D8-4F2C-A239-A977D3979E90}"/>
    <dgm:cxn modelId="{0DDF62BF-DA10-4A1D-94E4-3061FD7DCE3A}" type="presOf" srcId="{70F8D0EC-398B-4882-9745-EBB6A7E1AD59}" destId="{1AE3FC5F-141B-4D1D-8289-AE4D7DB1B21D}" srcOrd="0" destOrd="0" presId="urn:microsoft.com/office/officeart/2005/8/layout/radial4"/>
    <dgm:cxn modelId="{E56FCF88-AD23-4CAC-913D-34BB3FA110D3}" srcId="{70F8D0EC-398B-4882-9745-EBB6A7E1AD59}" destId="{B53EB04D-464A-4ED7-B0F4-1E9B3ECF2773}" srcOrd="0" destOrd="0" parTransId="{34C39E8B-5AE8-42EC-BCB8-C84CED2DB05A}" sibTransId="{066C0AB1-880C-45DE-9445-FB5176BF99F9}"/>
    <dgm:cxn modelId="{E49CCB76-6C93-4A39-A432-CD68C65753C3}" type="presOf" srcId="{76350E7C-95EC-4308-AED5-DAF95605B634}" destId="{88AA4131-4FE5-4427-B472-7AEF4232402E}" srcOrd="0" destOrd="0" presId="urn:microsoft.com/office/officeart/2005/8/layout/radial4"/>
    <dgm:cxn modelId="{F4259AEF-8C5D-48BE-A68E-79A0D2E4AEB1}" type="presOf" srcId="{3B1726BE-F2DB-40C1-A2FF-94BD581B01E0}" destId="{B5F5F031-694B-4D44-923A-F12FB0ED8EA0}" srcOrd="0" destOrd="0" presId="urn:microsoft.com/office/officeart/2005/8/layout/radial4"/>
    <dgm:cxn modelId="{867A5B8D-B972-4EF7-9608-C20B5A2BC2AD}" srcId="{70F8D0EC-398B-4882-9745-EBB6A7E1AD59}" destId="{D8C6A53A-7588-4BEA-B334-E32F2B5EF805}" srcOrd="4" destOrd="0" parTransId="{820C1E5E-C1E6-41DA-AD49-5D12B7791226}" sibTransId="{E876ADA3-1E81-48B6-892D-44082A73223C}"/>
    <dgm:cxn modelId="{6911C113-CFCC-4963-BC02-C2D2EAA73876}" type="presOf" srcId="{820C1E5E-C1E6-41DA-AD49-5D12B7791226}" destId="{AC6D20F1-5DF4-4075-BECE-99868808B8F6}" srcOrd="0" destOrd="0" presId="urn:microsoft.com/office/officeart/2005/8/layout/radial4"/>
    <dgm:cxn modelId="{F3511FC7-ADCC-46F5-8197-E08E150CEFA6}" type="presOf" srcId="{34C39E8B-5AE8-42EC-BCB8-C84CED2DB05A}" destId="{34B0E83B-6A6C-4ECF-B5D6-BB51E92C2AC9}" srcOrd="0" destOrd="0" presId="urn:microsoft.com/office/officeart/2005/8/layout/radial4"/>
    <dgm:cxn modelId="{24955539-1A02-48AC-9539-317F6E5A3EE4}" type="presOf" srcId="{165A4D62-3471-4153-9B88-DA36F366651E}" destId="{65614967-AF79-474A-8D50-F51533B35E60}" srcOrd="0" destOrd="0" presId="urn:microsoft.com/office/officeart/2005/8/layout/radial4"/>
    <dgm:cxn modelId="{9ED9CB89-2968-48EE-8061-62F8FBC00FA8}" srcId="{4010F64E-8175-4403-8036-C8C6990E7559}" destId="{70F8D0EC-398B-4882-9745-EBB6A7E1AD59}" srcOrd="0" destOrd="0" parTransId="{80CF2390-42C0-4D1A-820B-34F859465A3B}" sibTransId="{3F5B7D3F-B1D0-4268-B33D-A6658C9E2E7B}"/>
    <dgm:cxn modelId="{5FF9F6C4-3218-4223-80DC-00C6F7CE9A84}" srcId="{70F8D0EC-398B-4882-9745-EBB6A7E1AD59}" destId="{76350E7C-95EC-4308-AED5-DAF95605B634}" srcOrd="1" destOrd="0" parTransId="{3B1726BE-F2DB-40C1-A2FF-94BD581B01E0}" sibTransId="{FF366635-CB21-488D-9914-7BD05FDD5243}"/>
    <dgm:cxn modelId="{8BEB3CED-85D6-4B6F-A587-F2010392A1AE}" type="presOf" srcId="{D8C6A53A-7588-4BEA-B334-E32F2B5EF805}" destId="{AB7A8D4B-77FF-49D6-9E81-BD8FEBC2A329}" srcOrd="0" destOrd="0" presId="urn:microsoft.com/office/officeart/2005/8/layout/radial4"/>
    <dgm:cxn modelId="{57893D2C-CBCF-463F-AEF0-065CB9482C7E}" srcId="{70F8D0EC-398B-4882-9745-EBB6A7E1AD59}" destId="{5ACFC702-AF96-49FB-A9C6-0152C762EA24}" srcOrd="2" destOrd="0" parTransId="{165A4D62-3471-4153-9B88-DA36F366651E}" sibTransId="{88C4959C-9B00-4072-BDF5-061CC5101819}"/>
    <dgm:cxn modelId="{E64E8DD1-1917-4D15-A2B5-34E1F2028744}" type="presOf" srcId="{5ACFC702-AF96-49FB-A9C6-0152C762EA24}" destId="{4B9D513B-CA2C-4174-AAEE-7AEB35233B6F}" srcOrd="0" destOrd="0" presId="urn:microsoft.com/office/officeart/2005/8/layout/radial4"/>
    <dgm:cxn modelId="{E758C97E-C0C5-4E1C-88D6-1AB242F190E3}" type="presOf" srcId="{4010F64E-8175-4403-8036-C8C6990E7559}" destId="{C3647390-251E-46D1-ADFC-A14570A879D7}" srcOrd="0" destOrd="0" presId="urn:microsoft.com/office/officeart/2005/8/layout/radial4"/>
    <dgm:cxn modelId="{A1E8C411-7D3E-46D2-AD98-3F889A596589}" type="presOf" srcId="{CEDD1354-3A4A-4755-878E-ACABB98790B9}" destId="{C47780FB-DFCE-4D77-8C2D-2B1EBE76E46B}" srcOrd="0" destOrd="0" presId="urn:microsoft.com/office/officeart/2005/8/layout/radial4"/>
    <dgm:cxn modelId="{0224955E-8766-4AD9-9005-65A9FE7D95A3}" type="presParOf" srcId="{C3647390-251E-46D1-ADFC-A14570A879D7}" destId="{1AE3FC5F-141B-4D1D-8289-AE4D7DB1B21D}" srcOrd="0" destOrd="0" presId="urn:microsoft.com/office/officeart/2005/8/layout/radial4"/>
    <dgm:cxn modelId="{7E770D8D-6CF0-4CC9-93DB-DBA9863B2F5D}" type="presParOf" srcId="{C3647390-251E-46D1-ADFC-A14570A879D7}" destId="{34B0E83B-6A6C-4ECF-B5D6-BB51E92C2AC9}" srcOrd="1" destOrd="0" presId="urn:microsoft.com/office/officeart/2005/8/layout/radial4"/>
    <dgm:cxn modelId="{08052564-6C48-472A-B3DA-8AECA4596D96}" type="presParOf" srcId="{C3647390-251E-46D1-ADFC-A14570A879D7}" destId="{AD3F3213-7CF8-4507-92A2-1A9B91DAE707}" srcOrd="2" destOrd="0" presId="urn:microsoft.com/office/officeart/2005/8/layout/radial4"/>
    <dgm:cxn modelId="{650BD7C2-684A-4A64-86F3-80CC03F1826C}" type="presParOf" srcId="{C3647390-251E-46D1-ADFC-A14570A879D7}" destId="{B5F5F031-694B-4D44-923A-F12FB0ED8EA0}" srcOrd="3" destOrd="0" presId="urn:microsoft.com/office/officeart/2005/8/layout/radial4"/>
    <dgm:cxn modelId="{0300140A-B5F1-4A25-9095-5113B1F83513}" type="presParOf" srcId="{C3647390-251E-46D1-ADFC-A14570A879D7}" destId="{88AA4131-4FE5-4427-B472-7AEF4232402E}" srcOrd="4" destOrd="0" presId="urn:microsoft.com/office/officeart/2005/8/layout/radial4"/>
    <dgm:cxn modelId="{FCFEC357-34E0-41EF-9577-3FE0A10A8FE6}" type="presParOf" srcId="{C3647390-251E-46D1-ADFC-A14570A879D7}" destId="{65614967-AF79-474A-8D50-F51533B35E60}" srcOrd="5" destOrd="0" presId="urn:microsoft.com/office/officeart/2005/8/layout/radial4"/>
    <dgm:cxn modelId="{334B0263-6FD5-4A00-96CD-97668E53F768}" type="presParOf" srcId="{C3647390-251E-46D1-ADFC-A14570A879D7}" destId="{4B9D513B-CA2C-4174-AAEE-7AEB35233B6F}" srcOrd="6" destOrd="0" presId="urn:microsoft.com/office/officeart/2005/8/layout/radial4"/>
    <dgm:cxn modelId="{707F5A93-EC48-484C-B9D9-7D7B28210BA0}" type="presParOf" srcId="{C3647390-251E-46D1-ADFC-A14570A879D7}" destId="{F02D7CDF-718C-48F0-A51B-C6F202FAC9D1}" srcOrd="7" destOrd="0" presId="urn:microsoft.com/office/officeart/2005/8/layout/radial4"/>
    <dgm:cxn modelId="{FE85D6E4-C51C-4E7D-982C-A34A749395B4}" type="presParOf" srcId="{C3647390-251E-46D1-ADFC-A14570A879D7}" destId="{C47780FB-DFCE-4D77-8C2D-2B1EBE76E46B}" srcOrd="8" destOrd="0" presId="urn:microsoft.com/office/officeart/2005/8/layout/radial4"/>
    <dgm:cxn modelId="{E80BD0BD-1505-4315-AE39-D3239D2C069D}" type="presParOf" srcId="{C3647390-251E-46D1-ADFC-A14570A879D7}" destId="{AC6D20F1-5DF4-4075-BECE-99868808B8F6}" srcOrd="9" destOrd="0" presId="urn:microsoft.com/office/officeart/2005/8/layout/radial4"/>
    <dgm:cxn modelId="{7B035A48-D096-408C-8FCB-508160E50D8F}" type="presParOf" srcId="{C3647390-251E-46D1-ADFC-A14570A879D7}" destId="{AB7A8D4B-77FF-49D6-9E81-BD8FEBC2A329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5698F-1B1E-4ABC-AA37-0D28370CE1B7}">
      <dsp:nvSpPr>
        <dsp:cNvPr id="0" name=""/>
        <dsp:cNvSpPr/>
      </dsp:nvSpPr>
      <dsp:spPr>
        <a:xfrm>
          <a:off x="3765825" y="791075"/>
          <a:ext cx="325671" cy="956930"/>
        </a:xfrm>
        <a:custGeom>
          <a:avLst/>
          <a:gdLst/>
          <a:ahLst/>
          <a:cxnLst/>
          <a:rect l="0" t="0" r="0" b="0"/>
          <a:pathLst>
            <a:path>
              <a:moveTo>
                <a:pt x="325671" y="0"/>
              </a:moveTo>
              <a:lnTo>
                <a:pt x="325671" y="956930"/>
              </a:lnTo>
              <a:lnTo>
                <a:pt x="0" y="9569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B8A2B1-39E9-42E8-8611-033839B81633}">
      <dsp:nvSpPr>
        <dsp:cNvPr id="0" name=""/>
        <dsp:cNvSpPr/>
      </dsp:nvSpPr>
      <dsp:spPr>
        <a:xfrm>
          <a:off x="4091497" y="791075"/>
          <a:ext cx="207080" cy="3673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7314"/>
              </a:lnTo>
              <a:lnTo>
                <a:pt x="207080" y="3673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0102FA-460A-40A7-ACA5-1B79ABE2E30E}">
      <dsp:nvSpPr>
        <dsp:cNvPr id="0" name=""/>
        <dsp:cNvSpPr/>
      </dsp:nvSpPr>
      <dsp:spPr>
        <a:xfrm>
          <a:off x="3817841" y="791075"/>
          <a:ext cx="273655" cy="444910"/>
        </a:xfrm>
        <a:custGeom>
          <a:avLst/>
          <a:gdLst/>
          <a:ahLst/>
          <a:cxnLst/>
          <a:rect l="0" t="0" r="0" b="0"/>
          <a:pathLst>
            <a:path>
              <a:moveTo>
                <a:pt x="273655" y="0"/>
              </a:moveTo>
              <a:lnTo>
                <a:pt x="273655" y="444910"/>
              </a:lnTo>
              <a:lnTo>
                <a:pt x="0" y="444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62386C-D3D9-429F-9E4F-36E9C532C32D}">
      <dsp:nvSpPr>
        <dsp:cNvPr id="0" name=""/>
        <dsp:cNvSpPr/>
      </dsp:nvSpPr>
      <dsp:spPr>
        <a:xfrm>
          <a:off x="6553687" y="2472872"/>
          <a:ext cx="586180" cy="2792868"/>
        </a:xfrm>
        <a:custGeom>
          <a:avLst/>
          <a:gdLst/>
          <a:ahLst/>
          <a:cxnLst/>
          <a:rect l="0" t="0" r="0" b="0"/>
          <a:pathLst>
            <a:path>
              <a:moveTo>
                <a:pt x="586180" y="0"/>
              </a:moveTo>
              <a:lnTo>
                <a:pt x="586180" y="2792868"/>
              </a:lnTo>
              <a:lnTo>
                <a:pt x="0" y="27928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8FF015-5B24-4CDA-9655-A058C34EF54F}">
      <dsp:nvSpPr>
        <dsp:cNvPr id="0" name=""/>
        <dsp:cNvSpPr/>
      </dsp:nvSpPr>
      <dsp:spPr>
        <a:xfrm>
          <a:off x="7139868" y="2472872"/>
          <a:ext cx="164501" cy="2153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3887"/>
              </a:lnTo>
              <a:lnTo>
                <a:pt x="164501" y="21538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E7AD1B-FF32-42B5-B572-135BAE71CCFD}">
      <dsp:nvSpPr>
        <dsp:cNvPr id="0" name=""/>
        <dsp:cNvSpPr/>
      </dsp:nvSpPr>
      <dsp:spPr>
        <a:xfrm>
          <a:off x="6501469" y="2472872"/>
          <a:ext cx="638398" cy="1736774"/>
        </a:xfrm>
        <a:custGeom>
          <a:avLst/>
          <a:gdLst/>
          <a:ahLst/>
          <a:cxnLst/>
          <a:rect l="0" t="0" r="0" b="0"/>
          <a:pathLst>
            <a:path>
              <a:moveTo>
                <a:pt x="638398" y="0"/>
              </a:moveTo>
              <a:lnTo>
                <a:pt x="638398" y="1736774"/>
              </a:lnTo>
              <a:lnTo>
                <a:pt x="0" y="173677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AF0A06-C03D-4FB2-8B70-D16A20025F46}">
      <dsp:nvSpPr>
        <dsp:cNvPr id="0" name=""/>
        <dsp:cNvSpPr/>
      </dsp:nvSpPr>
      <dsp:spPr>
        <a:xfrm>
          <a:off x="7139868" y="2472872"/>
          <a:ext cx="164501" cy="8015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1591"/>
              </a:lnTo>
              <a:lnTo>
                <a:pt x="164501" y="8015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81662A-B7C5-4652-A899-5092F4BD5087}">
      <dsp:nvSpPr>
        <dsp:cNvPr id="0" name=""/>
        <dsp:cNvSpPr/>
      </dsp:nvSpPr>
      <dsp:spPr>
        <a:xfrm>
          <a:off x="6539234" y="2472872"/>
          <a:ext cx="600633" cy="850314"/>
        </a:xfrm>
        <a:custGeom>
          <a:avLst/>
          <a:gdLst/>
          <a:ahLst/>
          <a:cxnLst/>
          <a:rect l="0" t="0" r="0" b="0"/>
          <a:pathLst>
            <a:path>
              <a:moveTo>
                <a:pt x="600633" y="0"/>
              </a:moveTo>
              <a:lnTo>
                <a:pt x="600633" y="850314"/>
              </a:lnTo>
              <a:lnTo>
                <a:pt x="0" y="8503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D07D83-0056-4706-B716-1009297160DF}">
      <dsp:nvSpPr>
        <dsp:cNvPr id="0" name=""/>
        <dsp:cNvSpPr/>
      </dsp:nvSpPr>
      <dsp:spPr>
        <a:xfrm>
          <a:off x="7139868" y="2472872"/>
          <a:ext cx="194319" cy="33275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7564"/>
              </a:lnTo>
              <a:lnTo>
                <a:pt x="194319" y="332756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311F42-C8DA-41E9-9C39-B848F597369E}">
      <dsp:nvSpPr>
        <dsp:cNvPr id="0" name=""/>
        <dsp:cNvSpPr/>
      </dsp:nvSpPr>
      <dsp:spPr>
        <a:xfrm>
          <a:off x="4091497" y="791075"/>
          <a:ext cx="3048370" cy="1302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1582"/>
              </a:lnTo>
              <a:lnTo>
                <a:pt x="3048370" y="1251582"/>
              </a:lnTo>
              <a:lnTo>
                <a:pt x="3048370" y="13021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2139E3-3BFF-4723-90F4-F39448F8F880}">
      <dsp:nvSpPr>
        <dsp:cNvPr id="0" name=""/>
        <dsp:cNvSpPr/>
      </dsp:nvSpPr>
      <dsp:spPr>
        <a:xfrm>
          <a:off x="4091497" y="791075"/>
          <a:ext cx="1297790" cy="1374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3512"/>
              </a:lnTo>
              <a:lnTo>
                <a:pt x="1297790" y="1323512"/>
              </a:lnTo>
              <a:lnTo>
                <a:pt x="1297790" y="13741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D04BD6-A700-4165-9F17-F7F46939CC5F}">
      <dsp:nvSpPr>
        <dsp:cNvPr id="0" name=""/>
        <dsp:cNvSpPr/>
      </dsp:nvSpPr>
      <dsp:spPr>
        <a:xfrm>
          <a:off x="3820829" y="791075"/>
          <a:ext cx="270667" cy="1374116"/>
        </a:xfrm>
        <a:custGeom>
          <a:avLst/>
          <a:gdLst/>
          <a:ahLst/>
          <a:cxnLst/>
          <a:rect l="0" t="0" r="0" b="0"/>
          <a:pathLst>
            <a:path>
              <a:moveTo>
                <a:pt x="270667" y="0"/>
              </a:moveTo>
              <a:lnTo>
                <a:pt x="270667" y="1323512"/>
              </a:lnTo>
              <a:lnTo>
                <a:pt x="0" y="1323512"/>
              </a:lnTo>
              <a:lnTo>
                <a:pt x="0" y="13741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A47DE0-9912-4B09-9632-60D01D3D6B8A}">
      <dsp:nvSpPr>
        <dsp:cNvPr id="0" name=""/>
        <dsp:cNvSpPr/>
      </dsp:nvSpPr>
      <dsp:spPr>
        <a:xfrm>
          <a:off x="2204109" y="791075"/>
          <a:ext cx="1887388" cy="1374116"/>
        </a:xfrm>
        <a:custGeom>
          <a:avLst/>
          <a:gdLst/>
          <a:ahLst/>
          <a:cxnLst/>
          <a:rect l="0" t="0" r="0" b="0"/>
          <a:pathLst>
            <a:path>
              <a:moveTo>
                <a:pt x="1887388" y="0"/>
              </a:moveTo>
              <a:lnTo>
                <a:pt x="1887388" y="1323512"/>
              </a:lnTo>
              <a:lnTo>
                <a:pt x="0" y="1323512"/>
              </a:lnTo>
              <a:lnTo>
                <a:pt x="0" y="13741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257EC0-24E8-44DE-94B7-01B8C87445F2}">
      <dsp:nvSpPr>
        <dsp:cNvPr id="0" name=""/>
        <dsp:cNvSpPr/>
      </dsp:nvSpPr>
      <dsp:spPr>
        <a:xfrm>
          <a:off x="669030" y="791075"/>
          <a:ext cx="3422466" cy="1302812"/>
        </a:xfrm>
        <a:custGeom>
          <a:avLst/>
          <a:gdLst/>
          <a:ahLst/>
          <a:cxnLst/>
          <a:rect l="0" t="0" r="0" b="0"/>
          <a:pathLst>
            <a:path>
              <a:moveTo>
                <a:pt x="3422466" y="0"/>
              </a:moveTo>
              <a:lnTo>
                <a:pt x="3422466" y="1252208"/>
              </a:lnTo>
              <a:lnTo>
                <a:pt x="0" y="1252208"/>
              </a:lnTo>
              <a:lnTo>
                <a:pt x="0" y="13028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8C43D2-7544-4CDA-A47B-5685564C8409}">
      <dsp:nvSpPr>
        <dsp:cNvPr id="0" name=""/>
        <dsp:cNvSpPr/>
      </dsp:nvSpPr>
      <dsp:spPr>
        <a:xfrm>
          <a:off x="149533" y="653"/>
          <a:ext cx="7883929" cy="7904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+mj-lt"/>
            </a:rPr>
            <a:t>Материально-технические ресурсы, обеспечивающие профильную подготовку учащихся </a:t>
          </a:r>
          <a:endParaRPr lang="ru-RU" sz="2400" b="1" kern="1200" dirty="0">
            <a:solidFill>
              <a:srgbClr val="002060"/>
            </a:solidFill>
            <a:latin typeface="+mj-lt"/>
          </a:endParaRPr>
        </a:p>
      </dsp:txBody>
      <dsp:txXfrm>
        <a:off x="149533" y="653"/>
        <a:ext cx="7883929" cy="790422"/>
      </dsp:txXfrm>
    </dsp:sp>
    <dsp:sp modelId="{2D14537F-CBFF-4825-BBAF-BF90D463EB49}">
      <dsp:nvSpPr>
        <dsp:cNvPr id="0" name=""/>
        <dsp:cNvSpPr/>
      </dsp:nvSpPr>
      <dsp:spPr>
        <a:xfrm>
          <a:off x="0" y="2093888"/>
          <a:ext cx="1338061" cy="12099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Ноутбуки (88) Мульти-</a:t>
          </a:r>
          <a:r>
            <a:rPr lang="ru-RU" sz="1400" kern="1200" dirty="0" err="1" smtClean="0"/>
            <a:t>медийные</a:t>
          </a:r>
          <a:r>
            <a:rPr lang="ru-RU" sz="1400" kern="1200" dirty="0" smtClean="0"/>
            <a:t> стационарные ПК (94)</a:t>
          </a:r>
          <a:endParaRPr lang="ru-RU" sz="1400" kern="1200" dirty="0"/>
        </a:p>
      </dsp:txBody>
      <dsp:txXfrm>
        <a:off x="0" y="2093888"/>
        <a:ext cx="1338061" cy="1209971"/>
      </dsp:txXfrm>
    </dsp:sp>
    <dsp:sp modelId="{401FB79F-30EF-4C49-B1CA-629D1AB53496}">
      <dsp:nvSpPr>
        <dsp:cNvPr id="0" name=""/>
        <dsp:cNvSpPr/>
      </dsp:nvSpPr>
      <dsp:spPr>
        <a:xfrm>
          <a:off x="1450709" y="2165191"/>
          <a:ext cx="1506799" cy="8338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Мобильные классы-5            (150 ноутбуков</a:t>
          </a:r>
          <a:r>
            <a:rPr lang="ru-RU" sz="1000" kern="1200" dirty="0" smtClean="0"/>
            <a:t>)</a:t>
          </a:r>
          <a:endParaRPr lang="ru-RU" sz="1000" kern="1200" dirty="0"/>
        </a:p>
      </dsp:txBody>
      <dsp:txXfrm>
        <a:off x="1450709" y="2165191"/>
        <a:ext cx="1506799" cy="833859"/>
      </dsp:txXfrm>
    </dsp:sp>
    <dsp:sp modelId="{69C07397-3272-4D98-A98A-24A863C0DCCE}">
      <dsp:nvSpPr>
        <dsp:cNvPr id="0" name=""/>
        <dsp:cNvSpPr/>
      </dsp:nvSpPr>
      <dsp:spPr>
        <a:xfrm>
          <a:off x="3033135" y="2165191"/>
          <a:ext cx="1575389" cy="3870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Мультимедийные проекторы (46)</a:t>
          </a:r>
          <a:endParaRPr lang="ru-RU" sz="1400" kern="1200" dirty="0"/>
        </a:p>
      </dsp:txBody>
      <dsp:txXfrm>
        <a:off x="3033135" y="2165191"/>
        <a:ext cx="1575389" cy="387015"/>
      </dsp:txXfrm>
    </dsp:sp>
    <dsp:sp modelId="{0FA80A3D-4E22-47FE-9A79-A2F382895827}">
      <dsp:nvSpPr>
        <dsp:cNvPr id="0" name=""/>
        <dsp:cNvSpPr/>
      </dsp:nvSpPr>
      <dsp:spPr>
        <a:xfrm>
          <a:off x="4687490" y="2165191"/>
          <a:ext cx="1403596" cy="4208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Интерактивные доски (22)</a:t>
          </a:r>
          <a:endParaRPr lang="ru-RU" sz="1400" kern="1200" dirty="0"/>
        </a:p>
      </dsp:txBody>
      <dsp:txXfrm>
        <a:off x="4687490" y="2165191"/>
        <a:ext cx="1403596" cy="420809"/>
      </dsp:txXfrm>
    </dsp:sp>
    <dsp:sp modelId="{C475D18B-60C2-48D3-AC0E-0783E64B4323}">
      <dsp:nvSpPr>
        <dsp:cNvPr id="0" name=""/>
        <dsp:cNvSpPr/>
      </dsp:nvSpPr>
      <dsp:spPr>
        <a:xfrm>
          <a:off x="6197991" y="2093261"/>
          <a:ext cx="1883754" cy="3796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Специализированное оборудование</a:t>
          </a:r>
          <a:endParaRPr lang="ru-RU" sz="1400" kern="1200" dirty="0"/>
        </a:p>
      </dsp:txBody>
      <dsp:txXfrm>
        <a:off x="6197991" y="2093261"/>
        <a:ext cx="1883754" cy="379610"/>
      </dsp:txXfrm>
    </dsp:sp>
    <dsp:sp modelId="{F8660419-8E0C-4F9D-9A9D-57048BAA5880}">
      <dsp:nvSpPr>
        <dsp:cNvPr id="0" name=""/>
        <dsp:cNvSpPr/>
      </dsp:nvSpPr>
      <dsp:spPr>
        <a:xfrm>
          <a:off x="7334188" y="5545829"/>
          <a:ext cx="1145603" cy="5092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3D- </a:t>
          </a:r>
          <a:r>
            <a:rPr lang="ru-RU" sz="1400" kern="1200" dirty="0" smtClean="0"/>
            <a:t>принтеры(3)</a:t>
          </a:r>
          <a:endParaRPr lang="ru-RU" sz="1400" kern="1200" dirty="0"/>
        </a:p>
      </dsp:txBody>
      <dsp:txXfrm>
        <a:off x="7334188" y="5545829"/>
        <a:ext cx="1145603" cy="509214"/>
      </dsp:txXfrm>
    </dsp:sp>
    <dsp:sp modelId="{EE02310F-0A41-440F-8CDF-E01CC1B5674B}">
      <dsp:nvSpPr>
        <dsp:cNvPr id="0" name=""/>
        <dsp:cNvSpPr/>
      </dsp:nvSpPr>
      <dsp:spPr>
        <a:xfrm>
          <a:off x="5002660" y="2956404"/>
          <a:ext cx="1536573" cy="7335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Аппаратно-программный комплекс «</a:t>
          </a:r>
          <a:r>
            <a:rPr lang="ru-RU" sz="1400" kern="1200" dirty="0" err="1" smtClean="0"/>
            <a:t>Армис</a:t>
          </a:r>
          <a:r>
            <a:rPr lang="ru-RU" sz="1400" kern="1200" dirty="0" smtClean="0"/>
            <a:t>»</a:t>
          </a:r>
          <a:endParaRPr lang="ru-RU" sz="1400" kern="1200" dirty="0"/>
        </a:p>
      </dsp:txBody>
      <dsp:txXfrm>
        <a:off x="5002660" y="2956404"/>
        <a:ext cx="1536573" cy="733565"/>
      </dsp:txXfrm>
    </dsp:sp>
    <dsp:sp modelId="{AD5B3D3A-55E0-4206-80AD-43F8BE61250B}">
      <dsp:nvSpPr>
        <dsp:cNvPr id="0" name=""/>
        <dsp:cNvSpPr/>
      </dsp:nvSpPr>
      <dsp:spPr>
        <a:xfrm>
          <a:off x="7304369" y="2668690"/>
          <a:ext cx="1189614" cy="1211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Экологическая лаборатория (комплект цифровых датчиков)</a:t>
          </a:r>
          <a:endParaRPr lang="ru-RU" sz="1400" kern="1200" dirty="0"/>
        </a:p>
      </dsp:txBody>
      <dsp:txXfrm>
        <a:off x="7304369" y="2668690"/>
        <a:ext cx="1189614" cy="1211547"/>
      </dsp:txXfrm>
    </dsp:sp>
    <dsp:sp modelId="{9657D955-57FE-4141-A9FD-F1DCEA71F45B}">
      <dsp:nvSpPr>
        <dsp:cNvPr id="0" name=""/>
        <dsp:cNvSpPr/>
      </dsp:nvSpPr>
      <dsp:spPr>
        <a:xfrm>
          <a:off x="5002660" y="3963401"/>
          <a:ext cx="1498808" cy="4924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Интерактивный     стол (2)</a:t>
          </a:r>
          <a:endParaRPr lang="ru-RU" sz="1400" kern="1200" dirty="0"/>
        </a:p>
      </dsp:txBody>
      <dsp:txXfrm>
        <a:off x="5002660" y="3963401"/>
        <a:ext cx="1498808" cy="492491"/>
      </dsp:txXfrm>
    </dsp:sp>
    <dsp:sp modelId="{040F504B-D300-450B-9A69-86B21F6D432A}">
      <dsp:nvSpPr>
        <dsp:cNvPr id="0" name=""/>
        <dsp:cNvSpPr/>
      </dsp:nvSpPr>
      <dsp:spPr>
        <a:xfrm>
          <a:off x="7304369" y="4107258"/>
          <a:ext cx="1192804" cy="10390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Физическая лаборатория  (комплект цифровых датчиков)</a:t>
          </a:r>
          <a:endParaRPr lang="ru-RU" sz="1400" kern="1200" dirty="0"/>
        </a:p>
      </dsp:txBody>
      <dsp:txXfrm>
        <a:off x="7304369" y="4107258"/>
        <a:ext cx="1192804" cy="1039002"/>
      </dsp:txXfrm>
    </dsp:sp>
    <dsp:sp modelId="{35CE3CB9-703C-4D67-B106-1B628294CBF5}">
      <dsp:nvSpPr>
        <dsp:cNvPr id="0" name=""/>
        <dsp:cNvSpPr/>
      </dsp:nvSpPr>
      <dsp:spPr>
        <a:xfrm>
          <a:off x="5002660" y="4826544"/>
          <a:ext cx="1551027" cy="8783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/>
            <a:t>Многофункцио-нальный</a:t>
          </a:r>
          <a:r>
            <a:rPr lang="ru-RU" sz="1400" kern="1200" dirty="0" smtClean="0"/>
            <a:t> фрезерный станок с ЧПУ(2)</a:t>
          </a:r>
          <a:endParaRPr lang="ru-RU" sz="1400" kern="1200" dirty="0"/>
        </a:p>
      </dsp:txBody>
      <dsp:txXfrm>
        <a:off x="5002660" y="4826544"/>
        <a:ext cx="1551027" cy="878393"/>
      </dsp:txXfrm>
    </dsp:sp>
    <dsp:sp modelId="{8E71E4C3-B79D-4663-A0A7-D0E7A5D361E8}">
      <dsp:nvSpPr>
        <dsp:cNvPr id="0" name=""/>
        <dsp:cNvSpPr/>
      </dsp:nvSpPr>
      <dsp:spPr>
        <a:xfrm>
          <a:off x="338779" y="949186"/>
          <a:ext cx="3479062" cy="5735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Оборудование </a:t>
          </a:r>
          <a:r>
            <a:rPr lang="ru-RU" sz="1200" b="1" kern="1200" dirty="0" err="1" smtClean="0"/>
            <a:t>автокомплекса</a:t>
          </a:r>
          <a:r>
            <a:rPr lang="ru-RU" sz="1200" b="1" kern="1200" dirty="0" smtClean="0"/>
            <a:t>, включая учебные  автомобили, автотренажеры и автодром (договор с ДОСААФ)  </a:t>
          </a:r>
          <a:endParaRPr lang="ru-RU" sz="1200" b="1" kern="1200" dirty="0"/>
        </a:p>
      </dsp:txBody>
      <dsp:txXfrm>
        <a:off x="338779" y="949186"/>
        <a:ext cx="3479062" cy="573599"/>
      </dsp:txXfrm>
    </dsp:sp>
    <dsp:sp modelId="{6E63D678-6CD5-4EFE-BE91-CA1F88BBEEF2}">
      <dsp:nvSpPr>
        <dsp:cNvPr id="0" name=""/>
        <dsp:cNvSpPr/>
      </dsp:nvSpPr>
      <dsp:spPr>
        <a:xfrm>
          <a:off x="4298578" y="949186"/>
          <a:ext cx="3958126" cy="4184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Комплекты оборудования для проведения биологического и экологического  практикума </a:t>
          </a:r>
          <a:endParaRPr lang="ru-RU" sz="1400" b="1" kern="1200" dirty="0"/>
        </a:p>
      </dsp:txBody>
      <dsp:txXfrm>
        <a:off x="4298578" y="949186"/>
        <a:ext cx="3958126" cy="418407"/>
      </dsp:txXfrm>
    </dsp:sp>
    <dsp:sp modelId="{AE620F66-D2EF-47B5-968D-67EBEDC6C666}">
      <dsp:nvSpPr>
        <dsp:cNvPr id="0" name=""/>
        <dsp:cNvSpPr/>
      </dsp:nvSpPr>
      <dsp:spPr>
        <a:xfrm>
          <a:off x="326629" y="1590787"/>
          <a:ext cx="3439196" cy="3144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Комплект робототехники для </a:t>
          </a:r>
          <a:r>
            <a:rPr lang="en-US" sz="1400" b="1" kern="1200" dirty="0" err="1" smtClean="0"/>
            <a:t>iT</a:t>
          </a:r>
          <a:r>
            <a:rPr lang="en-US" sz="1400" b="1" kern="1200" dirty="0" smtClean="0"/>
            <a:t>-</a:t>
          </a:r>
          <a:r>
            <a:rPr lang="ru-RU" sz="1400" b="1" kern="1200" dirty="0" smtClean="0"/>
            <a:t>класса</a:t>
          </a:r>
          <a:endParaRPr lang="ru-RU" sz="1400" b="1" kern="1200" dirty="0"/>
        </a:p>
      </dsp:txBody>
      <dsp:txXfrm>
        <a:off x="326629" y="1590787"/>
        <a:ext cx="3439196" cy="3144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15663-99DE-4912-A2D0-41627345F1C2}">
      <dsp:nvSpPr>
        <dsp:cNvPr id="0" name=""/>
        <dsp:cNvSpPr/>
      </dsp:nvSpPr>
      <dsp:spPr>
        <a:xfrm>
          <a:off x="1" y="31747"/>
          <a:ext cx="8712964" cy="832349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/>
            <a:t>Взаимодействие общего и дополнительного образования  в лицее в  условиях профильного обучения </a:t>
          </a:r>
          <a:endParaRPr lang="ru-RU" sz="2400" b="1" i="0" kern="1200" dirty="0"/>
        </a:p>
      </dsp:txBody>
      <dsp:txXfrm>
        <a:off x="24380" y="56126"/>
        <a:ext cx="8664206" cy="783591"/>
      </dsp:txXfrm>
    </dsp:sp>
    <dsp:sp modelId="{2197CBF1-A46C-4B3D-A00C-4BFF674C92C6}">
      <dsp:nvSpPr>
        <dsp:cNvPr id="0" name=""/>
        <dsp:cNvSpPr/>
      </dsp:nvSpPr>
      <dsp:spPr>
        <a:xfrm>
          <a:off x="871298" y="864097"/>
          <a:ext cx="871296" cy="5232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3288"/>
              </a:lnTo>
              <a:lnTo>
                <a:pt x="871296" y="523288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C2386C-64C2-4C77-B25C-C792DD4E992F}">
      <dsp:nvSpPr>
        <dsp:cNvPr id="0" name=""/>
        <dsp:cNvSpPr/>
      </dsp:nvSpPr>
      <dsp:spPr>
        <a:xfrm>
          <a:off x="1742594" y="1038527"/>
          <a:ext cx="6921430" cy="6977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err="1">
              <a:solidFill>
                <a:srgbClr val="002060"/>
              </a:solidFill>
            </a:rPr>
            <a:t>Внутрипредметная</a:t>
          </a:r>
          <a:r>
            <a:rPr lang="ru-RU" sz="1900" b="1" kern="1200" dirty="0">
              <a:solidFill>
                <a:srgbClr val="002060"/>
              </a:solidFill>
            </a:rPr>
            <a:t> и </a:t>
          </a:r>
          <a:r>
            <a:rPr lang="ru-RU" sz="1900" b="1" kern="1200" dirty="0" err="1">
              <a:solidFill>
                <a:srgbClr val="002060"/>
              </a:solidFill>
            </a:rPr>
            <a:t>межпредметная</a:t>
          </a:r>
          <a:r>
            <a:rPr lang="ru-RU" sz="1900" b="1" kern="1200" dirty="0">
              <a:solidFill>
                <a:srgbClr val="002060"/>
              </a:solidFill>
            </a:rPr>
            <a:t> интеграция на уровне учебных программ </a:t>
          </a:r>
        </a:p>
      </dsp:txBody>
      <dsp:txXfrm>
        <a:off x="1763029" y="1058962"/>
        <a:ext cx="6880560" cy="656848"/>
      </dsp:txXfrm>
    </dsp:sp>
    <dsp:sp modelId="{8C52C43F-E605-4C02-B312-FE475A802896}">
      <dsp:nvSpPr>
        <dsp:cNvPr id="0" name=""/>
        <dsp:cNvSpPr/>
      </dsp:nvSpPr>
      <dsp:spPr>
        <a:xfrm>
          <a:off x="871298" y="864097"/>
          <a:ext cx="871296" cy="1395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5436"/>
              </a:lnTo>
              <a:lnTo>
                <a:pt x="871296" y="1395436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3D14B-1EF4-4ED7-BCBD-47EAE7299EA2}">
      <dsp:nvSpPr>
        <dsp:cNvPr id="0" name=""/>
        <dsp:cNvSpPr/>
      </dsp:nvSpPr>
      <dsp:spPr>
        <a:xfrm>
          <a:off x="1742594" y="1910674"/>
          <a:ext cx="6924713" cy="6977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-10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>
              <a:solidFill>
                <a:srgbClr val="002060"/>
              </a:solidFill>
            </a:rPr>
            <a:t>Дополнительное образование структурно и содержательно связанное с учебным планом</a:t>
          </a:r>
        </a:p>
      </dsp:txBody>
      <dsp:txXfrm>
        <a:off x="1763029" y="1931109"/>
        <a:ext cx="6883843" cy="656848"/>
      </dsp:txXfrm>
    </dsp:sp>
    <dsp:sp modelId="{25BD9401-A4D9-4F92-8D2D-51F44E65093C}">
      <dsp:nvSpPr>
        <dsp:cNvPr id="0" name=""/>
        <dsp:cNvSpPr/>
      </dsp:nvSpPr>
      <dsp:spPr>
        <a:xfrm>
          <a:off x="871298" y="864097"/>
          <a:ext cx="871296" cy="2267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7583"/>
              </a:lnTo>
              <a:lnTo>
                <a:pt x="871296" y="2267583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151A3A-938E-4381-B744-CCA80BA62FD3}">
      <dsp:nvSpPr>
        <dsp:cNvPr id="0" name=""/>
        <dsp:cNvSpPr/>
      </dsp:nvSpPr>
      <dsp:spPr>
        <a:xfrm>
          <a:off x="1742594" y="2782822"/>
          <a:ext cx="6951427" cy="6977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>
              <a:solidFill>
                <a:srgbClr val="002060"/>
              </a:solidFill>
            </a:rPr>
            <a:t>Дополнительное образование, выходящее за рамки учебных программ  и учебного плана</a:t>
          </a:r>
        </a:p>
      </dsp:txBody>
      <dsp:txXfrm>
        <a:off x="1763029" y="2803257"/>
        <a:ext cx="6910557" cy="656848"/>
      </dsp:txXfrm>
    </dsp:sp>
    <dsp:sp modelId="{9DB03926-E1D1-4B6F-8EF5-4FC728D49F02}">
      <dsp:nvSpPr>
        <dsp:cNvPr id="0" name=""/>
        <dsp:cNvSpPr/>
      </dsp:nvSpPr>
      <dsp:spPr>
        <a:xfrm>
          <a:off x="871298" y="864097"/>
          <a:ext cx="871296" cy="31397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9731"/>
              </a:lnTo>
              <a:lnTo>
                <a:pt x="871296" y="3139731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DE17EE-47A3-44F0-95C1-614E3D3313E1}">
      <dsp:nvSpPr>
        <dsp:cNvPr id="0" name=""/>
        <dsp:cNvSpPr/>
      </dsp:nvSpPr>
      <dsp:spPr>
        <a:xfrm>
          <a:off x="1742594" y="3654970"/>
          <a:ext cx="6957232" cy="6977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-30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>
              <a:solidFill>
                <a:srgbClr val="002060"/>
              </a:solidFill>
            </a:rPr>
            <a:t>Дополнительное образование и воспитание, осуществляемое в рамках целевых программ, классного руководства</a:t>
          </a:r>
        </a:p>
      </dsp:txBody>
      <dsp:txXfrm>
        <a:off x="1763029" y="3675405"/>
        <a:ext cx="6916362" cy="656848"/>
      </dsp:txXfrm>
    </dsp:sp>
    <dsp:sp modelId="{D2123811-FCA9-44B3-A682-6B24BA9C84B8}">
      <dsp:nvSpPr>
        <dsp:cNvPr id="0" name=""/>
        <dsp:cNvSpPr/>
      </dsp:nvSpPr>
      <dsp:spPr>
        <a:xfrm>
          <a:off x="871298" y="864097"/>
          <a:ext cx="871296" cy="40118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11879"/>
              </a:lnTo>
              <a:lnTo>
                <a:pt x="871296" y="4011879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8B84E0-5308-4126-A17F-BB7E84A9352C}">
      <dsp:nvSpPr>
        <dsp:cNvPr id="0" name=""/>
        <dsp:cNvSpPr/>
      </dsp:nvSpPr>
      <dsp:spPr>
        <a:xfrm>
          <a:off x="1742594" y="4527117"/>
          <a:ext cx="6910568" cy="6977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>
              <a:solidFill>
                <a:srgbClr val="002060"/>
              </a:solidFill>
            </a:rPr>
            <a:t>Дистанционное участие в образовательных программах, конкурсах и олимпиадах</a:t>
          </a:r>
        </a:p>
      </dsp:txBody>
      <dsp:txXfrm>
        <a:off x="1763029" y="4547552"/>
        <a:ext cx="6869698" cy="6568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6A5F5-EB89-449D-8F91-8C2550817F19}">
      <dsp:nvSpPr>
        <dsp:cNvPr id="0" name=""/>
        <dsp:cNvSpPr/>
      </dsp:nvSpPr>
      <dsp:spPr>
        <a:xfrm>
          <a:off x="1310194" y="432048"/>
          <a:ext cx="6475125" cy="5296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>
              <a:solidFill>
                <a:srgbClr val="002060"/>
              </a:solidFill>
              <a:latin typeface="+mn-lt"/>
              <a:ea typeface="+mn-ea"/>
              <a:cs typeface="Rod" panose="02030509050101010101" pitchFamily="49" charset="-79"/>
            </a:rPr>
            <a:t>Компоненты профильного обучения в лицее</a:t>
          </a:r>
        </a:p>
      </dsp:txBody>
      <dsp:txXfrm>
        <a:off x="1325708" y="447562"/>
        <a:ext cx="6444097" cy="498661"/>
      </dsp:txXfrm>
    </dsp:sp>
    <dsp:sp modelId="{AAA31F75-3787-4F8E-BB67-E4BCBD2B1E98}">
      <dsp:nvSpPr>
        <dsp:cNvPr id="0" name=""/>
        <dsp:cNvSpPr/>
      </dsp:nvSpPr>
      <dsp:spPr>
        <a:xfrm>
          <a:off x="920438" y="961737"/>
          <a:ext cx="3627319" cy="182160"/>
        </a:xfrm>
        <a:custGeom>
          <a:avLst/>
          <a:gdLst/>
          <a:ahLst/>
          <a:cxnLst/>
          <a:rect l="0" t="0" r="0" b="0"/>
          <a:pathLst>
            <a:path>
              <a:moveTo>
                <a:pt x="2374387" y="0"/>
              </a:moveTo>
              <a:lnTo>
                <a:pt x="2374387" y="56976"/>
              </a:lnTo>
              <a:lnTo>
                <a:pt x="0" y="56976"/>
              </a:lnTo>
              <a:lnTo>
                <a:pt x="0" y="11395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9B0594-31DA-4AC1-B5CF-CD437F1039DE}">
      <dsp:nvSpPr>
        <dsp:cNvPr id="0" name=""/>
        <dsp:cNvSpPr/>
      </dsp:nvSpPr>
      <dsp:spPr>
        <a:xfrm>
          <a:off x="106176" y="1143898"/>
          <a:ext cx="1628523" cy="8338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>
              <a:latin typeface="+mn-lt"/>
              <a:ea typeface="+mn-ea"/>
              <a:cs typeface="Times New Roman" pitchFamily="18" charset="0"/>
            </a:rPr>
            <a:t>Общетрудовая подготовка</a:t>
          </a:r>
        </a:p>
      </dsp:txBody>
      <dsp:txXfrm>
        <a:off x="130600" y="1168322"/>
        <a:ext cx="1579675" cy="785035"/>
      </dsp:txXfrm>
    </dsp:sp>
    <dsp:sp modelId="{11FD3338-5338-4F9C-B32E-7AE1C2DAC129}">
      <dsp:nvSpPr>
        <dsp:cNvPr id="0" name=""/>
        <dsp:cNvSpPr/>
      </dsp:nvSpPr>
      <dsp:spPr>
        <a:xfrm>
          <a:off x="231513" y="1977782"/>
          <a:ext cx="688924" cy="248623"/>
        </a:xfrm>
        <a:custGeom>
          <a:avLst/>
          <a:gdLst/>
          <a:ahLst/>
          <a:cxnLst/>
          <a:rect l="0" t="0" r="0" b="0"/>
          <a:pathLst>
            <a:path>
              <a:moveTo>
                <a:pt x="563369" y="0"/>
              </a:moveTo>
              <a:lnTo>
                <a:pt x="563369" y="124786"/>
              </a:lnTo>
              <a:lnTo>
                <a:pt x="0" y="124786"/>
              </a:lnTo>
              <a:lnTo>
                <a:pt x="0" y="24957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45032C-BC3B-46AD-A075-B9501971F50A}">
      <dsp:nvSpPr>
        <dsp:cNvPr id="0" name=""/>
        <dsp:cNvSpPr/>
      </dsp:nvSpPr>
      <dsp:spPr>
        <a:xfrm>
          <a:off x="103178" y="2226405"/>
          <a:ext cx="256670" cy="28450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>
              <a:latin typeface="Times New Roman" pitchFamily="18" charset="0"/>
              <a:ea typeface="+mn-ea"/>
              <a:cs typeface="Times New Roman" pitchFamily="18" charset="0"/>
            </a:rPr>
            <a:t>Уроки технологии</a:t>
          </a:r>
        </a:p>
      </dsp:txBody>
      <dsp:txXfrm>
        <a:off x="110696" y="2233923"/>
        <a:ext cx="241634" cy="2830060"/>
      </dsp:txXfrm>
    </dsp:sp>
    <dsp:sp modelId="{F2E3EC6C-93F7-4E9F-B538-6074C3AABD8A}">
      <dsp:nvSpPr>
        <dsp:cNvPr id="0" name=""/>
        <dsp:cNvSpPr/>
      </dsp:nvSpPr>
      <dsp:spPr>
        <a:xfrm>
          <a:off x="666919" y="1977782"/>
          <a:ext cx="253518" cy="240777"/>
        </a:xfrm>
        <a:custGeom>
          <a:avLst/>
          <a:gdLst/>
          <a:ahLst/>
          <a:cxnLst/>
          <a:rect l="0" t="0" r="0" b="0"/>
          <a:pathLst>
            <a:path>
              <a:moveTo>
                <a:pt x="187625" y="0"/>
              </a:moveTo>
              <a:lnTo>
                <a:pt x="187625" y="121619"/>
              </a:lnTo>
              <a:lnTo>
                <a:pt x="0" y="121619"/>
              </a:lnTo>
              <a:lnTo>
                <a:pt x="0" y="24323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7465C2-AB42-4596-9047-D1DB13B17221}">
      <dsp:nvSpPr>
        <dsp:cNvPr id="0" name=""/>
        <dsp:cNvSpPr/>
      </dsp:nvSpPr>
      <dsp:spPr>
        <a:xfrm>
          <a:off x="450569" y="2218559"/>
          <a:ext cx="432700" cy="285164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>
              <a:latin typeface="Times New Roman" pitchFamily="18" charset="0"/>
              <a:ea typeface="+mn-ea"/>
              <a:cs typeface="Times New Roman" pitchFamily="18" charset="0"/>
            </a:rPr>
            <a:t>Общественно-трудовая деятельность</a:t>
          </a:r>
        </a:p>
      </dsp:txBody>
      <dsp:txXfrm>
        <a:off x="463242" y="2231232"/>
        <a:ext cx="407354" cy="2826303"/>
      </dsp:txXfrm>
    </dsp:sp>
    <dsp:sp modelId="{7BA7851D-BB43-440B-83E4-93C28AEAE2AB}">
      <dsp:nvSpPr>
        <dsp:cNvPr id="0" name=""/>
        <dsp:cNvSpPr/>
      </dsp:nvSpPr>
      <dsp:spPr>
        <a:xfrm>
          <a:off x="920438" y="1977782"/>
          <a:ext cx="309098" cy="230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576"/>
              </a:lnTo>
              <a:lnTo>
                <a:pt x="266666" y="121576"/>
              </a:lnTo>
              <a:lnTo>
                <a:pt x="266666" y="24315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970049-CCA1-4678-9AAD-5C5082BC93C4}">
      <dsp:nvSpPr>
        <dsp:cNvPr id="0" name=""/>
        <dsp:cNvSpPr/>
      </dsp:nvSpPr>
      <dsp:spPr>
        <a:xfrm>
          <a:off x="972208" y="2208475"/>
          <a:ext cx="514655" cy="28452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>
              <a:latin typeface="Times New Roman" pitchFamily="18" charset="0"/>
              <a:ea typeface="+mn-ea"/>
              <a:cs typeface="Times New Roman" pitchFamily="18" charset="0"/>
            </a:rPr>
            <a:t>Производительная  трудовая деятельность</a:t>
          </a:r>
        </a:p>
      </dsp:txBody>
      <dsp:txXfrm>
        <a:off x="987282" y="2223549"/>
        <a:ext cx="484507" cy="2815128"/>
      </dsp:txXfrm>
    </dsp:sp>
    <dsp:sp modelId="{CCECC450-C9CA-482E-A7B6-042AEBA72266}">
      <dsp:nvSpPr>
        <dsp:cNvPr id="0" name=""/>
        <dsp:cNvSpPr/>
      </dsp:nvSpPr>
      <dsp:spPr>
        <a:xfrm>
          <a:off x="2921498" y="961737"/>
          <a:ext cx="1626259" cy="167192"/>
        </a:xfrm>
        <a:custGeom>
          <a:avLst/>
          <a:gdLst/>
          <a:ahLst/>
          <a:cxnLst/>
          <a:rect l="0" t="0" r="0" b="0"/>
          <a:pathLst>
            <a:path>
              <a:moveTo>
                <a:pt x="758607" y="0"/>
              </a:moveTo>
              <a:lnTo>
                <a:pt x="758607" y="59230"/>
              </a:lnTo>
              <a:lnTo>
                <a:pt x="0" y="59230"/>
              </a:lnTo>
              <a:lnTo>
                <a:pt x="0" y="11846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0FA431-7526-41C8-9E66-D4F1F0EE652B}">
      <dsp:nvSpPr>
        <dsp:cNvPr id="0" name=""/>
        <dsp:cNvSpPr/>
      </dsp:nvSpPr>
      <dsp:spPr>
        <a:xfrm>
          <a:off x="1889847" y="1128929"/>
          <a:ext cx="2063302" cy="7891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>
              <a:latin typeface="+mn-lt"/>
              <a:ea typeface="+mn-ea"/>
              <a:cs typeface="Times New Roman" pitchFamily="18" charset="0"/>
            </a:rPr>
            <a:t>Профильная общетеоретическая подготовка</a:t>
          </a:r>
        </a:p>
      </dsp:txBody>
      <dsp:txXfrm>
        <a:off x="1912961" y="1152043"/>
        <a:ext cx="2017074" cy="742930"/>
      </dsp:txXfrm>
    </dsp:sp>
    <dsp:sp modelId="{21848FFC-7E8B-425B-B3A8-B8E73E1E7084}">
      <dsp:nvSpPr>
        <dsp:cNvPr id="0" name=""/>
        <dsp:cNvSpPr/>
      </dsp:nvSpPr>
      <dsp:spPr>
        <a:xfrm>
          <a:off x="1998082" y="1918087"/>
          <a:ext cx="923416" cy="273764"/>
        </a:xfrm>
        <a:custGeom>
          <a:avLst/>
          <a:gdLst/>
          <a:ahLst/>
          <a:cxnLst/>
          <a:rect l="0" t="0" r="0" b="0"/>
          <a:pathLst>
            <a:path>
              <a:moveTo>
                <a:pt x="712430" y="0"/>
              </a:moveTo>
              <a:lnTo>
                <a:pt x="712430" y="110527"/>
              </a:lnTo>
              <a:lnTo>
                <a:pt x="0" y="110527"/>
              </a:lnTo>
              <a:lnTo>
                <a:pt x="0" y="221054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D92DDE-71DD-400E-A32E-62A8560082FC}">
      <dsp:nvSpPr>
        <dsp:cNvPr id="0" name=""/>
        <dsp:cNvSpPr/>
      </dsp:nvSpPr>
      <dsp:spPr>
        <a:xfrm>
          <a:off x="1666723" y="2191851"/>
          <a:ext cx="662716" cy="286819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>
              <a:latin typeface="Times New Roman" pitchFamily="18" charset="0"/>
              <a:ea typeface="+mn-ea"/>
              <a:cs typeface="Times New Roman" pitchFamily="18" charset="0"/>
            </a:rPr>
            <a:t>Углубленное и расширенное изучение естественно-математических дисциплин</a:t>
          </a:r>
        </a:p>
      </dsp:txBody>
      <dsp:txXfrm>
        <a:off x="1686133" y="2211261"/>
        <a:ext cx="623896" cy="2829371"/>
      </dsp:txXfrm>
    </dsp:sp>
    <dsp:sp modelId="{4E06A971-0151-4F86-967B-BC20D355C498}">
      <dsp:nvSpPr>
        <dsp:cNvPr id="0" name=""/>
        <dsp:cNvSpPr/>
      </dsp:nvSpPr>
      <dsp:spPr>
        <a:xfrm>
          <a:off x="2668599" y="1918087"/>
          <a:ext cx="252898" cy="267334"/>
        </a:xfrm>
        <a:custGeom>
          <a:avLst/>
          <a:gdLst/>
          <a:ahLst/>
          <a:cxnLst/>
          <a:rect l="0" t="0" r="0" b="0"/>
          <a:pathLst>
            <a:path>
              <a:moveTo>
                <a:pt x="171013" y="0"/>
              </a:moveTo>
              <a:lnTo>
                <a:pt x="171013" y="107931"/>
              </a:lnTo>
              <a:lnTo>
                <a:pt x="0" y="107931"/>
              </a:lnTo>
              <a:lnTo>
                <a:pt x="0" y="21586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862280-A30A-4211-A702-D11889F3BEC5}">
      <dsp:nvSpPr>
        <dsp:cNvPr id="0" name=""/>
        <dsp:cNvSpPr/>
      </dsp:nvSpPr>
      <dsp:spPr>
        <a:xfrm>
          <a:off x="2396169" y="2185422"/>
          <a:ext cx="544859" cy="28667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>
              <a:latin typeface="Times New Roman" pitchFamily="18" charset="0"/>
              <a:ea typeface="+mn-ea"/>
              <a:cs typeface="Times New Roman" pitchFamily="18" charset="0"/>
            </a:rPr>
            <a:t>Блочно-модульные курсы ФПП вузов</a:t>
          </a:r>
        </a:p>
      </dsp:txBody>
      <dsp:txXfrm>
        <a:off x="2412127" y="2201380"/>
        <a:ext cx="512943" cy="2834842"/>
      </dsp:txXfrm>
    </dsp:sp>
    <dsp:sp modelId="{1AEFFA75-D96E-43C6-A63A-D68D93C4B3F9}">
      <dsp:nvSpPr>
        <dsp:cNvPr id="0" name=""/>
        <dsp:cNvSpPr/>
      </dsp:nvSpPr>
      <dsp:spPr>
        <a:xfrm>
          <a:off x="2921498" y="1918087"/>
          <a:ext cx="227260" cy="2696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876"/>
              </a:lnTo>
              <a:lnTo>
                <a:pt x="216696" y="108876"/>
              </a:lnTo>
              <a:lnTo>
                <a:pt x="216696" y="21775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FF576F-44A3-4922-9385-31C80300928D}">
      <dsp:nvSpPr>
        <dsp:cNvPr id="0" name=""/>
        <dsp:cNvSpPr/>
      </dsp:nvSpPr>
      <dsp:spPr>
        <a:xfrm>
          <a:off x="2983900" y="2187763"/>
          <a:ext cx="329716" cy="28842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>
              <a:latin typeface="Times New Roman" pitchFamily="18" charset="0"/>
              <a:ea typeface="+mn-ea"/>
              <a:cs typeface="Times New Roman" pitchFamily="18" charset="0"/>
            </a:rPr>
            <a:t>Школа абитуриента</a:t>
          </a:r>
        </a:p>
      </dsp:txBody>
      <dsp:txXfrm>
        <a:off x="2993557" y="2197420"/>
        <a:ext cx="310402" cy="2864979"/>
      </dsp:txXfrm>
    </dsp:sp>
    <dsp:sp modelId="{E32137FC-C17F-4EED-9584-AC507AD61C19}">
      <dsp:nvSpPr>
        <dsp:cNvPr id="0" name=""/>
        <dsp:cNvSpPr/>
      </dsp:nvSpPr>
      <dsp:spPr>
        <a:xfrm>
          <a:off x="2921498" y="1918087"/>
          <a:ext cx="672276" cy="2670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809"/>
              </a:lnTo>
              <a:lnTo>
                <a:pt x="576030" y="107809"/>
              </a:lnTo>
              <a:lnTo>
                <a:pt x="576030" y="21561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0C2F1B-CEF4-4B72-A000-7BDBD947A084}">
      <dsp:nvSpPr>
        <dsp:cNvPr id="0" name=""/>
        <dsp:cNvSpPr/>
      </dsp:nvSpPr>
      <dsp:spPr>
        <a:xfrm>
          <a:off x="3375431" y="2185119"/>
          <a:ext cx="436685" cy="28799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>
              <a:latin typeface="Times New Roman" pitchFamily="18" charset="0"/>
              <a:ea typeface="+mn-ea"/>
              <a:cs typeface="Times New Roman" pitchFamily="18" charset="0"/>
            </a:rPr>
            <a:t>Спецкурсы школьного компонента</a:t>
          </a:r>
        </a:p>
      </dsp:txBody>
      <dsp:txXfrm>
        <a:off x="3388221" y="2197909"/>
        <a:ext cx="411105" cy="2854400"/>
      </dsp:txXfrm>
    </dsp:sp>
    <dsp:sp modelId="{6079C061-AAEA-408C-B3A8-B16AE6732337}">
      <dsp:nvSpPr>
        <dsp:cNvPr id="0" name=""/>
        <dsp:cNvSpPr/>
      </dsp:nvSpPr>
      <dsp:spPr>
        <a:xfrm>
          <a:off x="4547757" y="961737"/>
          <a:ext cx="283907" cy="1677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450"/>
              </a:lnTo>
              <a:lnTo>
                <a:pt x="816972" y="59450"/>
              </a:lnTo>
              <a:lnTo>
                <a:pt x="816972" y="11890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067FC6-3219-4AF3-BB92-4801C1CE7FBA}">
      <dsp:nvSpPr>
        <dsp:cNvPr id="0" name=""/>
        <dsp:cNvSpPr/>
      </dsp:nvSpPr>
      <dsp:spPr>
        <a:xfrm>
          <a:off x="4061389" y="1129473"/>
          <a:ext cx="1540552" cy="841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>
              <a:latin typeface="+mn-lt"/>
              <a:ea typeface="+mn-ea"/>
              <a:cs typeface="Times New Roman" pitchFamily="18" charset="0"/>
            </a:rPr>
            <a:t>Профильная практическая подготовка</a:t>
          </a:r>
        </a:p>
      </dsp:txBody>
      <dsp:txXfrm>
        <a:off x="4086047" y="1154131"/>
        <a:ext cx="1491236" cy="792560"/>
      </dsp:txXfrm>
    </dsp:sp>
    <dsp:sp modelId="{6B9A2034-D7CA-4240-869B-086FF347A765}">
      <dsp:nvSpPr>
        <dsp:cNvPr id="0" name=""/>
        <dsp:cNvSpPr/>
      </dsp:nvSpPr>
      <dsp:spPr>
        <a:xfrm>
          <a:off x="4213013" y="1971350"/>
          <a:ext cx="618651" cy="216469"/>
        </a:xfrm>
        <a:custGeom>
          <a:avLst/>
          <a:gdLst/>
          <a:ahLst/>
          <a:cxnLst/>
          <a:rect l="0" t="0" r="0" b="0"/>
          <a:pathLst>
            <a:path>
              <a:moveTo>
                <a:pt x="507594" y="0"/>
              </a:moveTo>
              <a:lnTo>
                <a:pt x="507594" y="103507"/>
              </a:lnTo>
              <a:lnTo>
                <a:pt x="0" y="103507"/>
              </a:lnTo>
              <a:lnTo>
                <a:pt x="0" y="20701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566651-0DC0-40A5-AB2A-51DBE7023B0D}">
      <dsp:nvSpPr>
        <dsp:cNvPr id="0" name=""/>
        <dsp:cNvSpPr/>
      </dsp:nvSpPr>
      <dsp:spPr>
        <a:xfrm>
          <a:off x="3994670" y="2187820"/>
          <a:ext cx="436685" cy="28928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>
              <a:latin typeface="Times New Roman" pitchFamily="18" charset="0"/>
              <a:ea typeface="+mn-ea"/>
              <a:cs typeface="Times New Roman" pitchFamily="18" charset="0"/>
            </a:rPr>
            <a:t>Лабораторно-практические работы </a:t>
          </a:r>
        </a:p>
      </dsp:txBody>
      <dsp:txXfrm>
        <a:off x="4007460" y="2200610"/>
        <a:ext cx="411105" cy="2867262"/>
      </dsp:txXfrm>
    </dsp:sp>
    <dsp:sp modelId="{FA90172F-8945-495A-B47A-BD4F780158C9}">
      <dsp:nvSpPr>
        <dsp:cNvPr id="0" name=""/>
        <dsp:cNvSpPr/>
      </dsp:nvSpPr>
      <dsp:spPr>
        <a:xfrm>
          <a:off x="4730815" y="1971350"/>
          <a:ext cx="91440" cy="204514"/>
        </a:xfrm>
        <a:custGeom>
          <a:avLst/>
          <a:gdLst/>
          <a:ahLst/>
          <a:cxnLst/>
          <a:rect l="0" t="0" r="0" b="0"/>
          <a:pathLst>
            <a:path>
              <a:moveTo>
                <a:pt x="90234" y="0"/>
              </a:moveTo>
              <a:lnTo>
                <a:pt x="90234" y="102709"/>
              </a:lnTo>
              <a:lnTo>
                <a:pt x="45720" y="102709"/>
              </a:lnTo>
              <a:lnTo>
                <a:pt x="45720" y="205419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4B7253-888E-4884-9619-D82E1F2D07C7}">
      <dsp:nvSpPr>
        <dsp:cNvPr id="0" name=""/>
        <dsp:cNvSpPr/>
      </dsp:nvSpPr>
      <dsp:spPr>
        <a:xfrm>
          <a:off x="4497487" y="2175864"/>
          <a:ext cx="558097" cy="29057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>
              <a:latin typeface="Times New Roman" pitchFamily="18" charset="0"/>
              <a:ea typeface="+mn-ea"/>
              <a:cs typeface="Times New Roman" pitchFamily="18" charset="0"/>
            </a:rPr>
            <a:t>Учебно-исследовательские и проектные работы учащихся</a:t>
          </a:r>
        </a:p>
      </dsp:txBody>
      <dsp:txXfrm>
        <a:off x="4513833" y="2192210"/>
        <a:ext cx="525405" cy="2873009"/>
      </dsp:txXfrm>
    </dsp:sp>
    <dsp:sp modelId="{C7C22A1F-D1DB-41EA-B747-8518821075A7}">
      <dsp:nvSpPr>
        <dsp:cNvPr id="0" name=""/>
        <dsp:cNvSpPr/>
      </dsp:nvSpPr>
      <dsp:spPr>
        <a:xfrm>
          <a:off x="4831665" y="1971350"/>
          <a:ext cx="564172" cy="2223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884"/>
              </a:lnTo>
              <a:lnTo>
                <a:pt x="439436" y="105884"/>
              </a:lnTo>
              <a:lnTo>
                <a:pt x="439436" y="21176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6A4640-1111-4926-B957-0A8A0C589F05}">
      <dsp:nvSpPr>
        <dsp:cNvPr id="0" name=""/>
        <dsp:cNvSpPr/>
      </dsp:nvSpPr>
      <dsp:spPr>
        <a:xfrm>
          <a:off x="5136407" y="2193703"/>
          <a:ext cx="518861" cy="29057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>
              <a:latin typeface="Times New Roman" pitchFamily="18" charset="0"/>
              <a:ea typeface="+mn-ea"/>
              <a:cs typeface="Times New Roman" pitchFamily="18" charset="0"/>
            </a:rPr>
            <a:t>Опытно-экспериментальные и научные работы учащихся</a:t>
          </a:r>
        </a:p>
      </dsp:txBody>
      <dsp:txXfrm>
        <a:off x="5151604" y="2208900"/>
        <a:ext cx="488467" cy="2875307"/>
      </dsp:txXfrm>
    </dsp:sp>
    <dsp:sp modelId="{9788B5FF-6698-4C6B-AB27-BA921E31556E}">
      <dsp:nvSpPr>
        <dsp:cNvPr id="0" name=""/>
        <dsp:cNvSpPr/>
      </dsp:nvSpPr>
      <dsp:spPr>
        <a:xfrm>
          <a:off x="4547757" y="961737"/>
          <a:ext cx="1931864" cy="1587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803"/>
              </a:lnTo>
              <a:lnTo>
                <a:pt x="2306581" y="55803"/>
              </a:lnTo>
              <a:lnTo>
                <a:pt x="2306581" y="111607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2A5230-C90D-48C8-B688-AD1608BA24F6}">
      <dsp:nvSpPr>
        <dsp:cNvPr id="0" name=""/>
        <dsp:cNvSpPr/>
      </dsp:nvSpPr>
      <dsp:spPr>
        <a:xfrm>
          <a:off x="5711422" y="1120440"/>
          <a:ext cx="1536398" cy="8514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>
              <a:latin typeface="+mn-lt"/>
              <a:ea typeface="+mn-ea"/>
              <a:cs typeface="Times New Roman" pitchFamily="18" charset="0"/>
            </a:rPr>
            <a:t>Начальная профессиональная подготовка</a:t>
          </a:r>
        </a:p>
      </dsp:txBody>
      <dsp:txXfrm>
        <a:off x="5736359" y="1145377"/>
        <a:ext cx="1486524" cy="801538"/>
      </dsp:txXfrm>
    </dsp:sp>
    <dsp:sp modelId="{9B0EDF1D-C620-47BA-81DC-D4C30A2BF8DE}">
      <dsp:nvSpPr>
        <dsp:cNvPr id="0" name=""/>
        <dsp:cNvSpPr/>
      </dsp:nvSpPr>
      <dsp:spPr>
        <a:xfrm>
          <a:off x="6118848" y="1971853"/>
          <a:ext cx="360772" cy="202582"/>
        </a:xfrm>
        <a:custGeom>
          <a:avLst/>
          <a:gdLst/>
          <a:ahLst/>
          <a:cxnLst/>
          <a:rect l="0" t="0" r="0" b="0"/>
          <a:pathLst>
            <a:path>
              <a:moveTo>
                <a:pt x="340692" y="0"/>
              </a:moveTo>
              <a:lnTo>
                <a:pt x="340692" y="97901"/>
              </a:lnTo>
              <a:lnTo>
                <a:pt x="0" y="97901"/>
              </a:lnTo>
              <a:lnTo>
                <a:pt x="0" y="19580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6B3AAC-D891-4C7A-8FCE-E37DC6C20AC3}">
      <dsp:nvSpPr>
        <dsp:cNvPr id="0" name=""/>
        <dsp:cNvSpPr/>
      </dsp:nvSpPr>
      <dsp:spPr>
        <a:xfrm>
          <a:off x="5828951" y="2174435"/>
          <a:ext cx="579795" cy="28956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>
              <a:latin typeface="Times New Roman" pitchFamily="18" charset="0"/>
              <a:ea typeface="+mn-ea"/>
              <a:cs typeface="Times New Roman" pitchFamily="18" charset="0"/>
            </a:rPr>
            <a:t>Профессиональная подготовка с выдачей документов гос. образца </a:t>
          </a:r>
        </a:p>
      </dsp:txBody>
      <dsp:txXfrm>
        <a:off x="5845933" y="2191417"/>
        <a:ext cx="545831" cy="2861712"/>
      </dsp:txXfrm>
    </dsp:sp>
    <dsp:sp modelId="{561569BC-5200-4223-A249-980C2919E27E}">
      <dsp:nvSpPr>
        <dsp:cNvPr id="0" name=""/>
        <dsp:cNvSpPr/>
      </dsp:nvSpPr>
      <dsp:spPr>
        <a:xfrm>
          <a:off x="6479621" y="1971853"/>
          <a:ext cx="358382" cy="205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246"/>
              </a:lnTo>
              <a:lnTo>
                <a:pt x="397292" y="95246"/>
              </a:lnTo>
              <a:lnTo>
                <a:pt x="397292" y="19049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D9C3C5-EF0A-42F0-913A-815D4492CC61}">
      <dsp:nvSpPr>
        <dsp:cNvPr id="0" name=""/>
        <dsp:cNvSpPr/>
      </dsp:nvSpPr>
      <dsp:spPr>
        <a:xfrm>
          <a:off x="6529883" y="2177837"/>
          <a:ext cx="616240" cy="28955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>
              <a:latin typeface="Times New Roman" pitchFamily="18" charset="0"/>
              <a:ea typeface="+mn-ea"/>
              <a:cs typeface="Times New Roman" pitchFamily="18" charset="0"/>
            </a:rPr>
            <a:t>Профессиональная подготовка без выдачи документов гос. образца</a:t>
          </a:r>
        </a:p>
      </dsp:txBody>
      <dsp:txXfrm>
        <a:off x="6547932" y="2195886"/>
        <a:ext cx="580142" cy="2859494"/>
      </dsp:txXfrm>
    </dsp:sp>
    <dsp:sp modelId="{F4AA3A97-B6B2-4992-A590-4D8D1FB950BB}">
      <dsp:nvSpPr>
        <dsp:cNvPr id="0" name=""/>
        <dsp:cNvSpPr/>
      </dsp:nvSpPr>
      <dsp:spPr>
        <a:xfrm>
          <a:off x="4547757" y="961737"/>
          <a:ext cx="3643410" cy="1723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175"/>
              </a:lnTo>
              <a:lnTo>
                <a:pt x="3643410" y="86175"/>
              </a:lnTo>
              <a:lnTo>
                <a:pt x="3643410" y="17235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FFC1B3-2A75-4428-98A3-B320A8DBE274}">
      <dsp:nvSpPr>
        <dsp:cNvPr id="0" name=""/>
        <dsp:cNvSpPr/>
      </dsp:nvSpPr>
      <dsp:spPr>
        <a:xfrm>
          <a:off x="7345840" y="1134088"/>
          <a:ext cx="1690655" cy="8219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/>
            <a:t>Профориентация и социально-психологическая адаптация</a:t>
          </a:r>
        </a:p>
      </dsp:txBody>
      <dsp:txXfrm>
        <a:off x="7369915" y="1158163"/>
        <a:ext cx="1642505" cy="773830"/>
      </dsp:txXfrm>
    </dsp:sp>
    <dsp:sp modelId="{C8B4773A-F4E7-46FC-AC27-3C4C5F55D7D8}">
      <dsp:nvSpPr>
        <dsp:cNvPr id="0" name=""/>
        <dsp:cNvSpPr/>
      </dsp:nvSpPr>
      <dsp:spPr>
        <a:xfrm>
          <a:off x="7590178" y="1956068"/>
          <a:ext cx="600989" cy="202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246"/>
              </a:lnTo>
              <a:lnTo>
                <a:pt x="397292" y="95246"/>
              </a:lnTo>
              <a:lnTo>
                <a:pt x="397292" y="19049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7C16E6-11EF-477E-B73F-551FD73F18E8}">
      <dsp:nvSpPr>
        <dsp:cNvPr id="0" name=""/>
        <dsp:cNvSpPr/>
      </dsp:nvSpPr>
      <dsp:spPr>
        <a:xfrm>
          <a:off x="7352253" y="2158384"/>
          <a:ext cx="475850" cy="28955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>
              <a:latin typeface="Times New Roman" pitchFamily="18" charset="0"/>
              <a:ea typeface="+mn-ea"/>
              <a:cs typeface="Times New Roman" pitchFamily="18" charset="0"/>
            </a:rPr>
            <a:t>Инфомационно-просветительская работа</a:t>
          </a:r>
        </a:p>
      </dsp:txBody>
      <dsp:txXfrm>
        <a:off x="7366190" y="2172321"/>
        <a:ext cx="447976" cy="2867718"/>
      </dsp:txXfrm>
    </dsp:sp>
    <dsp:sp modelId="{3DFEFA00-3628-4790-BE82-ACD2882B6428}">
      <dsp:nvSpPr>
        <dsp:cNvPr id="0" name=""/>
        <dsp:cNvSpPr/>
      </dsp:nvSpPr>
      <dsp:spPr>
        <a:xfrm>
          <a:off x="8145448" y="1956068"/>
          <a:ext cx="91440" cy="212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246"/>
              </a:lnTo>
              <a:lnTo>
                <a:pt x="397292" y="95246"/>
              </a:lnTo>
              <a:lnTo>
                <a:pt x="397292" y="19049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954C0B-B923-4ABF-BFF4-9491E3B4CB0B}">
      <dsp:nvSpPr>
        <dsp:cNvPr id="0" name=""/>
        <dsp:cNvSpPr/>
      </dsp:nvSpPr>
      <dsp:spPr>
        <a:xfrm>
          <a:off x="7915256" y="2168360"/>
          <a:ext cx="571374" cy="28955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>
              <a:latin typeface="Times New Roman" pitchFamily="18" charset="0"/>
              <a:ea typeface="+mn-ea"/>
              <a:cs typeface="Times New Roman" pitchFamily="18" charset="0"/>
            </a:rPr>
            <a:t>Конкурсные и презентационные мероприятия</a:t>
          </a:r>
        </a:p>
      </dsp:txBody>
      <dsp:txXfrm>
        <a:off x="7931991" y="2185095"/>
        <a:ext cx="537904" cy="2862122"/>
      </dsp:txXfrm>
    </dsp:sp>
    <dsp:sp modelId="{97C69E23-0EF3-4943-8BF2-F3582844B405}">
      <dsp:nvSpPr>
        <dsp:cNvPr id="0" name=""/>
        <dsp:cNvSpPr/>
      </dsp:nvSpPr>
      <dsp:spPr>
        <a:xfrm>
          <a:off x="8191168" y="1956068"/>
          <a:ext cx="618102" cy="202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246"/>
              </a:lnTo>
              <a:lnTo>
                <a:pt x="397292" y="95246"/>
              </a:lnTo>
              <a:lnTo>
                <a:pt x="397292" y="19049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E12717-70E7-4EC9-BA23-9232153869B5}">
      <dsp:nvSpPr>
        <dsp:cNvPr id="0" name=""/>
        <dsp:cNvSpPr/>
      </dsp:nvSpPr>
      <dsp:spPr>
        <a:xfrm>
          <a:off x="8582045" y="2158384"/>
          <a:ext cx="454450" cy="28955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>
              <a:latin typeface="Times New Roman" pitchFamily="18" charset="0"/>
              <a:ea typeface="+mn-ea"/>
              <a:cs typeface="Times New Roman" pitchFamily="18" charset="0"/>
            </a:rPr>
            <a:t>Взаимодействие с социумом</a:t>
          </a:r>
        </a:p>
      </dsp:txBody>
      <dsp:txXfrm>
        <a:off x="8595355" y="2171694"/>
        <a:ext cx="427830" cy="28689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498AF-205B-4BBC-B6B1-D799A85367BF}">
      <dsp:nvSpPr>
        <dsp:cNvPr id="0" name=""/>
        <dsp:cNvSpPr/>
      </dsp:nvSpPr>
      <dsp:spPr>
        <a:xfrm>
          <a:off x="1585710" y="196771"/>
          <a:ext cx="1967722" cy="9838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ЛИЦЕЙ</a:t>
          </a:r>
          <a:endParaRPr lang="ru-RU" sz="2600" kern="1200" dirty="0"/>
        </a:p>
      </dsp:txBody>
      <dsp:txXfrm>
        <a:off x="1614526" y="225587"/>
        <a:ext cx="1910090" cy="926229"/>
      </dsp:txXfrm>
    </dsp:sp>
    <dsp:sp modelId="{BF9D6985-E4CD-4222-8A78-2EDFBBB8359F}">
      <dsp:nvSpPr>
        <dsp:cNvPr id="0" name=""/>
        <dsp:cNvSpPr/>
      </dsp:nvSpPr>
      <dsp:spPr>
        <a:xfrm rot="3547886">
          <a:off x="2889267" y="1910004"/>
          <a:ext cx="1026491" cy="34435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992572" y="1978874"/>
        <a:ext cx="819881" cy="206611"/>
      </dsp:txXfrm>
    </dsp:sp>
    <dsp:sp modelId="{BFAD2CBB-73A0-4EFD-869E-1E0E4791F8EA}">
      <dsp:nvSpPr>
        <dsp:cNvPr id="0" name=""/>
        <dsp:cNvSpPr/>
      </dsp:nvSpPr>
      <dsp:spPr>
        <a:xfrm>
          <a:off x="3251593" y="2983726"/>
          <a:ext cx="1967722" cy="9838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ОАО        ТНГ-групп</a:t>
          </a:r>
          <a:endParaRPr lang="ru-RU" sz="2600" kern="1200" dirty="0"/>
        </a:p>
      </dsp:txBody>
      <dsp:txXfrm>
        <a:off x="3280409" y="3012542"/>
        <a:ext cx="1910090" cy="926229"/>
      </dsp:txXfrm>
    </dsp:sp>
    <dsp:sp modelId="{85F096F5-4BBD-4E60-ACE5-C527018C728B}">
      <dsp:nvSpPr>
        <dsp:cNvPr id="0" name=""/>
        <dsp:cNvSpPr/>
      </dsp:nvSpPr>
      <dsp:spPr>
        <a:xfrm rot="10800000">
          <a:off x="2096790" y="3303481"/>
          <a:ext cx="1026491" cy="34435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2200095" y="3372351"/>
        <a:ext cx="819881" cy="206611"/>
      </dsp:txXfrm>
    </dsp:sp>
    <dsp:sp modelId="{B236B49A-9F5D-4A65-8270-6D70C51895FB}">
      <dsp:nvSpPr>
        <dsp:cNvPr id="0" name=""/>
        <dsp:cNvSpPr/>
      </dsp:nvSpPr>
      <dsp:spPr>
        <a:xfrm>
          <a:off x="756" y="2983726"/>
          <a:ext cx="1967722" cy="9838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ПФУ(КГУ)</a:t>
          </a:r>
          <a:endParaRPr lang="ru-RU" sz="2600" kern="1200" dirty="0"/>
        </a:p>
      </dsp:txBody>
      <dsp:txXfrm>
        <a:off x="29572" y="3012542"/>
        <a:ext cx="1910090" cy="926229"/>
      </dsp:txXfrm>
    </dsp:sp>
    <dsp:sp modelId="{3BBBD50E-118F-4924-A31B-B0C2C2197AE6}">
      <dsp:nvSpPr>
        <dsp:cNvPr id="0" name=""/>
        <dsp:cNvSpPr/>
      </dsp:nvSpPr>
      <dsp:spPr>
        <a:xfrm rot="17977625">
          <a:off x="1263849" y="1910004"/>
          <a:ext cx="1026491" cy="34435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1367154" y="1978874"/>
        <a:ext cx="819881" cy="2066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498AF-205B-4BBC-B6B1-D799A85367BF}">
      <dsp:nvSpPr>
        <dsp:cNvPr id="0" name=""/>
        <dsp:cNvSpPr/>
      </dsp:nvSpPr>
      <dsp:spPr>
        <a:xfrm>
          <a:off x="1527787" y="288026"/>
          <a:ext cx="1913435" cy="956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ЛИЦЕЙ</a:t>
          </a:r>
          <a:endParaRPr lang="ru-RU" sz="3400" kern="1200" dirty="0"/>
        </a:p>
      </dsp:txBody>
      <dsp:txXfrm>
        <a:off x="1555808" y="316047"/>
        <a:ext cx="1857393" cy="900675"/>
      </dsp:txXfrm>
    </dsp:sp>
    <dsp:sp modelId="{BF9D6985-E4CD-4222-8A78-2EDFBBB8359F}">
      <dsp:nvSpPr>
        <dsp:cNvPr id="0" name=""/>
        <dsp:cNvSpPr/>
      </dsp:nvSpPr>
      <dsp:spPr>
        <a:xfrm rot="3448604">
          <a:off x="2802595" y="1879988"/>
          <a:ext cx="997492" cy="33485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903050" y="1946958"/>
        <a:ext cx="796582" cy="200911"/>
      </dsp:txXfrm>
    </dsp:sp>
    <dsp:sp modelId="{BFAD2CBB-73A0-4EFD-869E-1E0E4791F8EA}">
      <dsp:nvSpPr>
        <dsp:cNvPr id="0" name=""/>
        <dsp:cNvSpPr/>
      </dsp:nvSpPr>
      <dsp:spPr>
        <a:xfrm>
          <a:off x="3161460" y="2850083"/>
          <a:ext cx="1913435" cy="956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ДОСААФ</a:t>
          </a:r>
          <a:endParaRPr lang="ru-RU" sz="3400" kern="1200" dirty="0"/>
        </a:p>
      </dsp:txBody>
      <dsp:txXfrm>
        <a:off x="3189481" y="2878104"/>
        <a:ext cx="1857393" cy="900675"/>
      </dsp:txXfrm>
    </dsp:sp>
    <dsp:sp modelId="{85F096F5-4BBD-4E60-ACE5-C527018C728B}">
      <dsp:nvSpPr>
        <dsp:cNvPr id="0" name=""/>
        <dsp:cNvSpPr/>
      </dsp:nvSpPr>
      <dsp:spPr>
        <a:xfrm rot="10800000">
          <a:off x="2039281" y="3161016"/>
          <a:ext cx="997492" cy="33485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2139736" y="3227986"/>
        <a:ext cx="796582" cy="200911"/>
      </dsp:txXfrm>
    </dsp:sp>
    <dsp:sp modelId="{B236B49A-9F5D-4A65-8270-6D70C51895FB}">
      <dsp:nvSpPr>
        <dsp:cNvPr id="0" name=""/>
        <dsp:cNvSpPr/>
      </dsp:nvSpPr>
      <dsp:spPr>
        <a:xfrm>
          <a:off x="1160" y="2850083"/>
          <a:ext cx="1913435" cy="956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ЦТТ</a:t>
          </a:r>
          <a:endParaRPr lang="ru-RU" sz="3400" kern="1200" dirty="0"/>
        </a:p>
      </dsp:txBody>
      <dsp:txXfrm>
        <a:off x="29181" y="2878104"/>
        <a:ext cx="1857393" cy="900675"/>
      </dsp:txXfrm>
    </dsp:sp>
    <dsp:sp modelId="{3BBBD50E-118F-4924-A31B-B0C2C2197AE6}">
      <dsp:nvSpPr>
        <dsp:cNvPr id="0" name=""/>
        <dsp:cNvSpPr/>
      </dsp:nvSpPr>
      <dsp:spPr>
        <a:xfrm rot="18047341">
          <a:off x="1222445" y="1879988"/>
          <a:ext cx="997492" cy="33485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1322900" y="1946958"/>
        <a:ext cx="796582" cy="2009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3FC5F-141B-4D1D-8289-AE4D7DB1B21D}">
      <dsp:nvSpPr>
        <dsp:cNvPr id="0" name=""/>
        <dsp:cNvSpPr/>
      </dsp:nvSpPr>
      <dsp:spPr>
        <a:xfrm>
          <a:off x="2940376" y="2657790"/>
          <a:ext cx="1968119" cy="19681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2060"/>
              </a:solidFill>
            </a:rPr>
            <a:t>Лицей №2</a:t>
          </a:r>
          <a:endParaRPr lang="ru-RU" sz="3200" b="1" kern="1200" dirty="0">
            <a:solidFill>
              <a:srgbClr val="002060"/>
            </a:solidFill>
          </a:endParaRPr>
        </a:p>
      </dsp:txBody>
      <dsp:txXfrm>
        <a:off x="3228600" y="2946014"/>
        <a:ext cx="1391671" cy="1391671"/>
      </dsp:txXfrm>
    </dsp:sp>
    <dsp:sp modelId="{34B0E83B-6A6C-4ECF-B5D6-BB51E92C2AC9}">
      <dsp:nvSpPr>
        <dsp:cNvPr id="0" name=""/>
        <dsp:cNvSpPr/>
      </dsp:nvSpPr>
      <dsp:spPr>
        <a:xfrm rot="10519385">
          <a:off x="2014430" y="3513776"/>
          <a:ext cx="892711" cy="56091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F3213-7CF8-4507-92A2-1A9B91DAE707}">
      <dsp:nvSpPr>
        <dsp:cNvPr id="0" name=""/>
        <dsp:cNvSpPr/>
      </dsp:nvSpPr>
      <dsp:spPr>
        <a:xfrm>
          <a:off x="96141" y="3130674"/>
          <a:ext cx="1869713" cy="14957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Курсы повышения квалификации при МГУ и МФТИ</a:t>
          </a:r>
          <a:endParaRPr lang="ru-RU" sz="1700" kern="1200" dirty="0"/>
        </a:p>
      </dsp:txBody>
      <dsp:txXfrm>
        <a:off x="139951" y="3174484"/>
        <a:ext cx="1782093" cy="1408151"/>
      </dsp:txXfrm>
    </dsp:sp>
    <dsp:sp modelId="{B5F5F031-694B-4D44-923A-F12FB0ED8EA0}">
      <dsp:nvSpPr>
        <dsp:cNvPr id="0" name=""/>
        <dsp:cNvSpPr/>
      </dsp:nvSpPr>
      <dsp:spPr>
        <a:xfrm rot="13188895">
          <a:off x="2617366" y="2350951"/>
          <a:ext cx="601633" cy="56091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AA4131-4FE5-4427-B472-7AEF4232402E}">
      <dsp:nvSpPr>
        <dsp:cNvPr id="0" name=""/>
        <dsp:cNvSpPr/>
      </dsp:nvSpPr>
      <dsp:spPr>
        <a:xfrm>
          <a:off x="576064" y="882035"/>
          <a:ext cx="1869713" cy="14957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Сотрудничество со специалистами в области физико-математического образования</a:t>
          </a:r>
          <a:endParaRPr lang="ru-RU" sz="1700" kern="1200" dirty="0"/>
        </a:p>
      </dsp:txBody>
      <dsp:txXfrm>
        <a:off x="619874" y="925845"/>
        <a:ext cx="1782093" cy="1408151"/>
      </dsp:txXfrm>
    </dsp:sp>
    <dsp:sp modelId="{65614967-AF79-474A-8D50-F51533B35E60}">
      <dsp:nvSpPr>
        <dsp:cNvPr id="0" name=""/>
        <dsp:cNvSpPr/>
      </dsp:nvSpPr>
      <dsp:spPr>
        <a:xfrm rot="16302730">
          <a:off x="3687206" y="2127383"/>
          <a:ext cx="548596" cy="56091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D513B-CA2C-4174-AAEE-7AEB35233B6F}">
      <dsp:nvSpPr>
        <dsp:cNvPr id="0" name=""/>
        <dsp:cNvSpPr/>
      </dsp:nvSpPr>
      <dsp:spPr>
        <a:xfrm>
          <a:off x="3058533" y="587167"/>
          <a:ext cx="1869713" cy="14957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Мастер-классы с приглашением учёных из ведущих вузов России</a:t>
          </a:r>
          <a:endParaRPr lang="ru-RU" sz="1700" kern="1200" dirty="0"/>
        </a:p>
      </dsp:txBody>
      <dsp:txXfrm>
        <a:off x="3102343" y="630977"/>
        <a:ext cx="1782093" cy="1408151"/>
      </dsp:txXfrm>
    </dsp:sp>
    <dsp:sp modelId="{F02D7CDF-718C-48F0-A51B-C6F202FAC9D1}">
      <dsp:nvSpPr>
        <dsp:cNvPr id="0" name=""/>
        <dsp:cNvSpPr/>
      </dsp:nvSpPr>
      <dsp:spPr>
        <a:xfrm rot="19270764">
          <a:off x="4674708" y="2460574"/>
          <a:ext cx="752163" cy="56091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780FB-DFCE-4D77-8C2D-2B1EBE76E46B}">
      <dsp:nvSpPr>
        <dsp:cNvPr id="0" name=""/>
        <dsp:cNvSpPr/>
      </dsp:nvSpPr>
      <dsp:spPr>
        <a:xfrm>
          <a:off x="5400605" y="954022"/>
          <a:ext cx="1869713" cy="14957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Руководство педагогической практикой студентов БПУ и БППК</a:t>
          </a:r>
          <a:endParaRPr lang="ru-RU" sz="1700" kern="1200" dirty="0"/>
        </a:p>
      </dsp:txBody>
      <dsp:txXfrm>
        <a:off x="5444415" y="997832"/>
        <a:ext cx="1782093" cy="1408151"/>
      </dsp:txXfrm>
    </dsp:sp>
    <dsp:sp modelId="{AC6D20F1-5DF4-4075-BECE-99868808B8F6}">
      <dsp:nvSpPr>
        <dsp:cNvPr id="0" name=""/>
        <dsp:cNvSpPr/>
      </dsp:nvSpPr>
      <dsp:spPr>
        <a:xfrm rot="188698">
          <a:off x="4983464" y="3491476"/>
          <a:ext cx="640807" cy="56091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7A8D4B-77FF-49D6-9E81-BD8FEBC2A329}">
      <dsp:nvSpPr>
        <dsp:cNvPr id="0" name=""/>
        <dsp:cNvSpPr/>
      </dsp:nvSpPr>
      <dsp:spPr>
        <a:xfrm>
          <a:off x="5688635" y="3042264"/>
          <a:ext cx="1869713" cy="14957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Зональные семинары совместно с КФУ</a:t>
          </a:r>
          <a:endParaRPr lang="ru-RU" sz="1700" kern="1200" dirty="0"/>
        </a:p>
      </dsp:txBody>
      <dsp:txXfrm>
        <a:off x="5732445" y="3086074"/>
        <a:ext cx="1782093" cy="14081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F72B7-112A-4EAF-A1A4-580888046EC2}" type="datetimeFigureOut">
              <a:rPr lang="ru-RU" smtClean="0"/>
              <a:t>28.06.2019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6F44A-01A3-4BAC-9BF7-D574A07AB5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732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6F44A-01A3-4BAC-9BF7-D574A07AB58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21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D292-8FE8-4D88-97A1-665B1A9E5036}" type="datetimeFigureOut">
              <a:rPr lang="ru-RU" smtClean="0"/>
              <a:t>28.06.2019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79ED-9E1F-4408-B601-B1DCCA0A3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939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D292-8FE8-4D88-97A1-665B1A9E5036}" type="datetimeFigureOut">
              <a:rPr lang="ru-RU" smtClean="0"/>
              <a:t>28.06.2019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79ED-9E1F-4408-B601-B1DCCA0A3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571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D292-8FE8-4D88-97A1-665B1A9E5036}" type="datetimeFigureOut">
              <a:rPr lang="ru-RU" smtClean="0"/>
              <a:t>28.06.2019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79ED-9E1F-4408-B601-B1DCCA0A3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889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D292-8FE8-4D88-97A1-665B1A9E5036}" type="datetimeFigureOut">
              <a:rPr lang="ru-RU" smtClean="0"/>
              <a:t>28.06.2019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79ED-9E1F-4408-B601-B1DCCA0A3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844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D292-8FE8-4D88-97A1-665B1A9E5036}" type="datetimeFigureOut">
              <a:rPr lang="ru-RU" smtClean="0"/>
              <a:t>28.06.2019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79ED-9E1F-4408-B601-B1DCCA0A3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02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D292-8FE8-4D88-97A1-665B1A9E5036}" type="datetimeFigureOut">
              <a:rPr lang="ru-RU" smtClean="0"/>
              <a:t>28.06.2019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79ED-9E1F-4408-B601-B1DCCA0A3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73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D292-8FE8-4D88-97A1-665B1A9E5036}" type="datetimeFigureOut">
              <a:rPr lang="ru-RU" smtClean="0"/>
              <a:t>28.06.2019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79ED-9E1F-4408-B601-B1DCCA0A3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623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D292-8FE8-4D88-97A1-665B1A9E5036}" type="datetimeFigureOut">
              <a:rPr lang="ru-RU" smtClean="0"/>
              <a:t>28.06.2019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79ED-9E1F-4408-B601-B1DCCA0A3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536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D292-8FE8-4D88-97A1-665B1A9E5036}" type="datetimeFigureOut">
              <a:rPr lang="ru-RU" smtClean="0"/>
              <a:t>28.06.2019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79ED-9E1F-4408-B601-B1DCCA0A3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842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D292-8FE8-4D88-97A1-665B1A9E5036}" type="datetimeFigureOut">
              <a:rPr lang="ru-RU" smtClean="0"/>
              <a:t>28.06.2019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79ED-9E1F-4408-B601-B1DCCA0A3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768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D292-8FE8-4D88-97A1-665B1A9E5036}" type="datetimeFigureOut">
              <a:rPr lang="ru-RU" smtClean="0"/>
              <a:t>28.06.2019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79ED-9E1F-4408-B601-B1DCCA0A3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615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2D292-8FE8-4D88-97A1-665B1A9E5036}" type="datetimeFigureOut">
              <a:rPr lang="ru-RU" smtClean="0"/>
              <a:t>28.06.2019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879ED-9E1F-4408-B601-B1DCCA0A3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85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3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4.jpeg"/><Relationship Id="rId9" Type="http://schemas.microsoft.com/office/2007/relationships/diagramDrawing" Target="../diagrams/drawing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28.png"/><Relationship Id="rId7" Type="http://schemas.openxmlformats.org/officeDocument/2006/relationships/diagramLayout" Target="../diagrams/layout6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6.xml"/><Relationship Id="rId5" Type="http://schemas.openxmlformats.org/officeDocument/2006/relationships/image" Target="../media/image30.png"/><Relationship Id="rId10" Type="http://schemas.microsoft.com/office/2007/relationships/diagramDrawing" Target="../diagrams/drawing6.xml"/><Relationship Id="rId4" Type="http://schemas.openxmlformats.org/officeDocument/2006/relationships/image" Target="../media/image29.png"/><Relationship Id="rId9" Type="http://schemas.openxmlformats.org/officeDocument/2006/relationships/diagramColors" Target="../diagrams/colors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2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92896"/>
            <a:ext cx="5082165" cy="3778959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112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398" y="764704"/>
            <a:ext cx="8136904" cy="2331690"/>
          </a:xfrm>
        </p:spPr>
        <p:txBody>
          <a:bodyPr>
            <a:normAutofit/>
          </a:bodyPr>
          <a:lstStyle/>
          <a:p>
            <a:pPr algn="l"/>
            <a:r>
              <a:rPr lang="ru-RU" sz="3100" b="1" dirty="0" smtClean="0">
                <a:solidFill>
                  <a:srgbClr val="FF0000"/>
                </a:solidFill>
              </a:rPr>
              <a:t>Решение задач профильного обучения</a:t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ru-RU" sz="3100" b="1" dirty="0" smtClean="0">
                <a:solidFill>
                  <a:srgbClr val="FF0000"/>
                </a:solidFill>
              </a:rPr>
              <a:t>на основе взаимодействия общего и дополнительного образования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398" y="188640"/>
            <a:ext cx="8891098" cy="79208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Секция руководителей образовательных организаций Республики Татарстан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3320546"/>
            <a:ext cx="411791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Иванов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Геннадий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Александрович</a:t>
            </a:r>
          </a:p>
          <a:p>
            <a:pPr algn="r"/>
            <a:endParaRPr lang="ru-RU" sz="1200" b="1" dirty="0"/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директор лицея №2 </a:t>
            </a:r>
          </a:p>
          <a:p>
            <a:pPr algn="r"/>
            <a:r>
              <a:rPr lang="ru-RU" sz="1700" b="1" dirty="0" err="1" smtClean="0">
                <a:solidFill>
                  <a:srgbClr val="002060"/>
                </a:solidFill>
              </a:rPr>
              <a:t>Бугульминского</a:t>
            </a:r>
            <a:r>
              <a:rPr lang="ru-RU" sz="1700" b="1" dirty="0" smtClean="0">
                <a:solidFill>
                  <a:srgbClr val="002060"/>
                </a:solidFill>
              </a:rPr>
              <a:t> </a:t>
            </a:r>
            <a:r>
              <a:rPr lang="ru-RU" sz="1700" b="1" dirty="0" smtClean="0">
                <a:solidFill>
                  <a:srgbClr val="002060"/>
                </a:solidFill>
              </a:rPr>
              <a:t>муниципального района</a:t>
            </a:r>
            <a:endParaRPr lang="ru-RU" sz="17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75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623777"/>
              </p:ext>
            </p:extLst>
          </p:nvPr>
        </p:nvGraphicFramePr>
        <p:xfrm>
          <a:off x="179512" y="1484784"/>
          <a:ext cx="8872080" cy="5517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2" name="Документ" r:id="rId3" imgW="6959312" imgH="3819067" progId="Word.Document.12">
                  <p:embed/>
                </p:oleObj>
              </mc:Choice>
              <mc:Fallback>
                <p:oleObj name="Документ" r:id="rId3" imgW="6959312" imgH="381906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1484784"/>
                        <a:ext cx="8872080" cy="5517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188640"/>
            <a:ext cx="8820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002060"/>
                </a:solidFill>
              </a:rPr>
              <a:t>Система взаимодействия базового и дополнительного образования при изучении информатики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086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5722" y="1007928"/>
            <a:ext cx="2521859" cy="18913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4937" y="1383735"/>
            <a:ext cx="6104372" cy="45782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/>
          <a:stretch/>
        </p:blipFill>
        <p:spPr>
          <a:xfrm rot="5400000">
            <a:off x="-103957" y="3784476"/>
            <a:ext cx="3131840" cy="2564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10" y="1602145"/>
            <a:ext cx="2376263" cy="17821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3531" y="4165491"/>
            <a:ext cx="2939819" cy="220486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" y="24194"/>
            <a:ext cx="8805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Общешкольная выставка «Фестиваля </a:t>
            </a: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технических идей», 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35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41405"/>
              </p:ext>
            </p:extLst>
          </p:nvPr>
        </p:nvGraphicFramePr>
        <p:xfrm>
          <a:off x="107504" y="1124744"/>
          <a:ext cx="8928993" cy="5489444"/>
        </p:xfrm>
        <a:graphic>
          <a:graphicData uri="http://schemas.openxmlformats.org/drawingml/2006/table">
            <a:tbl>
              <a:tblPr firstRow="1" firstCol="1" bandRow="1"/>
              <a:tblGrid>
                <a:gridCol w="2129589"/>
                <a:gridCol w="2129589"/>
                <a:gridCol w="1356882"/>
                <a:gridCol w="1286895"/>
                <a:gridCol w="1085505"/>
                <a:gridCol w="940533"/>
              </a:tblGrid>
              <a:tr h="1931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 dirty="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Уровень  ответственности</a:t>
                      </a:r>
                      <a:endParaRPr lang="ru-RU" sz="12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62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i="1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Направления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Общешкольный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Педагог-организатор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Классный  руков - ль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386264"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b="1" i="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В </a:t>
                      </a:r>
                      <a:r>
                        <a:rPr lang="ru-RU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мире профессий</a:t>
                      </a:r>
                      <a:endParaRPr lang="ru-RU" sz="1800" b="1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(1-4 классы)</a:t>
                      </a:r>
                      <a:endParaRPr lang="ru-RU" sz="1800" b="1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Информационно-просветительская работа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3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Конкурсные и презентационные мероприятия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1931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Взаимодействие с социумом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2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Диагностики и </a:t>
                      </a:r>
                      <a:r>
                        <a:rPr lang="ru-RU" sz="1200" b="1" i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профконсульти-рование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323057"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b="1" i="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Выбор </a:t>
                      </a:r>
                      <a:r>
                        <a:rPr lang="ru-RU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профессии</a:t>
                      </a:r>
                      <a:endParaRPr lang="ru-RU" sz="1800" b="1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(5-8 классы)</a:t>
                      </a:r>
                      <a:endParaRPr lang="ru-RU" sz="1800" b="1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Информационно-просветительская работа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Конкурсные и презентационные мероприятия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1931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Взаимодействие с социумом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Информационно-просветительская работа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323057"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b="1" i="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Путь </a:t>
                      </a:r>
                      <a:r>
                        <a:rPr lang="ru-RU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в профессию</a:t>
                      </a:r>
                      <a:endParaRPr lang="ru-RU" sz="1800" b="1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(9-11 классы)</a:t>
                      </a:r>
                      <a:endParaRPr lang="ru-RU" sz="1800" b="1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Информационно-просветительская работа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Конкурсные и презентационные мероприятия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1931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Взаимодействие с социумом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Информационно-просветительская работа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16632"/>
            <a:ext cx="8748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Матрица планирования </a:t>
            </a:r>
            <a:r>
              <a:rPr lang="ru-RU" sz="2400" b="1" dirty="0" err="1" smtClean="0">
                <a:solidFill>
                  <a:srgbClr val="002060"/>
                </a:solidFill>
              </a:rPr>
              <a:t>профориентационной</a:t>
            </a:r>
            <a:r>
              <a:rPr lang="ru-RU" sz="2400" b="1" dirty="0" smtClean="0">
                <a:solidFill>
                  <a:srgbClr val="002060"/>
                </a:solidFill>
              </a:rPr>
              <a:t> работы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346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03967"/>
              </p:ext>
            </p:extLst>
          </p:nvPr>
        </p:nvGraphicFramePr>
        <p:xfrm>
          <a:off x="0" y="1124745"/>
          <a:ext cx="9036496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4401" y="116632"/>
            <a:ext cx="8892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Внеклассная </a:t>
            </a:r>
            <a:r>
              <a:rPr lang="ru-RU" sz="2400" b="1" dirty="0" err="1">
                <a:solidFill>
                  <a:srgbClr val="002060"/>
                </a:solidFill>
              </a:rPr>
              <a:t>профориентационная</a:t>
            </a:r>
            <a:r>
              <a:rPr lang="ru-RU" sz="2400" b="1" dirty="0">
                <a:solidFill>
                  <a:srgbClr val="002060"/>
                </a:solidFill>
              </a:rPr>
              <a:t> работа и трудовое воспитание учащихся лицея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39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140762"/>
              </p:ext>
            </p:extLst>
          </p:nvPr>
        </p:nvGraphicFramePr>
        <p:xfrm>
          <a:off x="107505" y="1052736"/>
          <a:ext cx="8928990" cy="5544615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788485"/>
                <a:gridCol w="1787645"/>
                <a:gridCol w="1787645"/>
                <a:gridCol w="1788485"/>
                <a:gridCol w="1776730"/>
              </a:tblGrid>
              <a:tr h="293535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</a:rPr>
                        <a:t>Сетевое 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взаимодействие в система профильного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</a:rPr>
                        <a:t>обучения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025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Учреждения дополнительного образования детей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Учреждения высшего и среднего профессионального образования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Научно-производственные учреждения и промышленные предприятия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Фонды, общества и некоммерческие организации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</a:tr>
              <a:tr h="750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Муниципального уровня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Федерального и республиканского уровня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КФУ (договор)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КГЭУ (договор)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КГТУ (КХТИ (договор)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БППК (договор)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КГАСУ(совместные проекты)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Институт «</a:t>
                      </a:r>
                      <a:r>
                        <a:rPr lang="ru-RU" sz="1400" b="1" dirty="0" err="1">
                          <a:solidFill>
                            <a:srgbClr val="002060"/>
                          </a:solidFill>
                          <a:effectLst/>
                        </a:rPr>
                        <a:t>ТатНИПИнефть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ООО «ТНГ-Групп»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002060"/>
                          </a:solidFill>
                          <a:effectLst/>
                        </a:rPr>
                        <a:t>ООО»Татойлгаз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Институт экологии природных систем РАО (</a:t>
                      </a:r>
                      <a:r>
                        <a:rPr lang="ru-RU" sz="1400" b="1" dirty="0" err="1">
                          <a:solidFill>
                            <a:srgbClr val="002060"/>
                          </a:solidFill>
                          <a:effectLst/>
                        </a:rPr>
                        <a:t>г.Казань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Фонд «Одаренные дети» ПАО «Татнефть»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Фонд Менделеева (Всероссийский проект «Путь к олимпу»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МИК «</a:t>
                      </a:r>
                      <a:r>
                        <a:rPr lang="ru-RU" sz="1400" b="1" dirty="0" err="1">
                          <a:solidFill>
                            <a:srgbClr val="002060"/>
                          </a:solidFill>
                          <a:effectLst/>
                        </a:rPr>
                        <a:t>Глюон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» Национально-образовательная программа «Интеллектуальный потенциал России» (координаторы по Юго-Востоку. Татарстана)   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</a:tr>
              <a:tr h="1000206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Эколого-биологический центр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Центр технического творчества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Подростковый клуб «Импульс»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Республиканский центр работы с одаренными детьми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ГДДТ </a:t>
                      </a:r>
                      <a:r>
                        <a:rPr lang="ru-RU" sz="1400" b="1" dirty="0" err="1">
                          <a:effectLst/>
                        </a:rPr>
                        <a:t>им.Алиша</a:t>
                      </a:r>
                      <a:r>
                        <a:rPr lang="ru-RU" sz="1400" b="1" dirty="0">
                          <a:effectLst/>
                        </a:rPr>
                        <a:t> (</a:t>
                      </a:r>
                      <a:r>
                        <a:rPr lang="ru-RU" sz="1400" b="1" dirty="0" err="1">
                          <a:effectLst/>
                        </a:rPr>
                        <a:t>г.Казань</a:t>
                      </a:r>
                      <a:r>
                        <a:rPr lang="ru-RU" sz="1400" b="1" dirty="0">
                          <a:effectLst/>
                        </a:rPr>
                        <a:t>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Детский оздоровительный компьютерный лагерь «</a:t>
                      </a:r>
                      <a:r>
                        <a:rPr lang="ru-RU" sz="1400" b="1" dirty="0" err="1">
                          <a:effectLst/>
                        </a:rPr>
                        <a:t>Байтик</a:t>
                      </a:r>
                      <a:r>
                        <a:rPr lang="ru-RU" sz="1400" b="1" dirty="0">
                          <a:effectLst/>
                        </a:rPr>
                        <a:t>» </a:t>
                      </a:r>
                      <a:r>
                        <a:rPr lang="ru-RU" sz="1400" b="1" dirty="0" err="1">
                          <a:effectLst/>
                        </a:rPr>
                        <a:t>г.Казань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504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73750"/>
            <a:ext cx="89644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Взаимодействие лицея с внешкольными учреждениями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системе профильного обучения </a:t>
            </a:r>
            <a:endParaRPr kumimoji="0" lang="ru-RU" altLang="ru-RU" sz="24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52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-645" t="-19851" r="645" b="19851"/>
          <a:stretch/>
        </p:blipFill>
        <p:spPr>
          <a:xfrm>
            <a:off x="-35342" y="2727300"/>
            <a:ext cx="5499069" cy="4060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47738"/>
          <a:stretch/>
        </p:blipFill>
        <p:spPr>
          <a:xfrm>
            <a:off x="6012160" y="1048006"/>
            <a:ext cx="2635836" cy="33585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84"/>
          <a:stretch/>
        </p:blipFill>
        <p:spPr>
          <a:xfrm>
            <a:off x="152159" y="1720432"/>
            <a:ext cx="5433810" cy="249289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116632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Сетевое взаимодействие лицея </a:t>
            </a:r>
            <a:r>
              <a:rPr lang="ru-RU" altLang="ru-RU" sz="24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 вузами </a:t>
            </a:r>
            <a:r>
              <a:rPr lang="ru-RU" altLang="ru-RU" sz="24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 промышленными </a:t>
            </a:r>
            <a:r>
              <a:rPr lang="ru-RU" altLang="ru-RU" sz="24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предприятиями в </a:t>
            </a:r>
            <a:r>
              <a:rPr lang="ru-RU" altLang="ru-RU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системе профильного обучения </a:t>
            </a:r>
            <a:endParaRPr lang="ru-RU" altLang="ru-RU" sz="2400" b="1" dirty="0" smtClean="0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u="sng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Физико-химический </a:t>
            </a:r>
            <a:r>
              <a:rPr lang="ru-RU" altLang="ru-RU" sz="2000" b="1" u="sng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класс (геология</a:t>
            </a:r>
            <a:r>
              <a:rPr lang="ru-RU" altLang="ru-RU" sz="2000" b="1" u="sng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)</a:t>
            </a:r>
            <a:endParaRPr lang="ru-RU" altLang="ru-RU" sz="2000" u="sng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31564460"/>
              </p:ext>
            </p:extLst>
          </p:nvPr>
        </p:nvGraphicFramePr>
        <p:xfrm>
          <a:off x="3851920" y="2564904"/>
          <a:ext cx="5220072" cy="4136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166606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1749" b="17892"/>
          <a:stretch/>
        </p:blipFill>
        <p:spPr>
          <a:xfrm>
            <a:off x="6673874" y="5123108"/>
            <a:ext cx="1986558" cy="15987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17331"/>
          <a:stretch/>
        </p:blipFill>
        <p:spPr>
          <a:xfrm>
            <a:off x="3919526" y="1988840"/>
            <a:ext cx="4740906" cy="293942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44624"/>
            <a:ext cx="9144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Сетевое взаимодействие лицея с </a:t>
            </a:r>
            <a:r>
              <a:rPr lang="ru-RU" altLang="ru-RU" sz="24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учреждениями дополнительного образования и общественными </a:t>
            </a:r>
            <a:r>
              <a:rPr lang="ru-RU" altLang="ru-RU" sz="2400" b="1" dirty="0" err="1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оранизациями</a:t>
            </a:r>
            <a:r>
              <a:rPr lang="ru-RU" altLang="ru-RU" sz="24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в </a:t>
            </a:r>
            <a:r>
              <a:rPr lang="ru-RU" altLang="ru-RU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системе профильного обучения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u="sng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Индустриально-технологический </a:t>
            </a:r>
            <a:r>
              <a:rPr lang="ru-RU" altLang="ru-RU" sz="2000" b="1" u="sng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класс(автодело</a:t>
            </a:r>
            <a:r>
              <a:rPr lang="ru-RU" altLang="ru-RU" sz="2000" b="1" u="sng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)</a:t>
            </a:r>
            <a:endParaRPr lang="ru-RU" altLang="ru-RU" sz="2000" u="sng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36481177"/>
              </p:ext>
            </p:extLst>
          </p:nvPr>
        </p:nvGraphicFramePr>
        <p:xfrm>
          <a:off x="-108520" y="2348880"/>
          <a:ext cx="5076056" cy="3919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35739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1043"/>
            <a:ext cx="364380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1158" y="4221088"/>
            <a:ext cx="3512842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2" y="101043"/>
            <a:ext cx="3511454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23" y="4221088"/>
            <a:ext cx="3512841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74983430"/>
              </p:ext>
            </p:extLst>
          </p:nvPr>
        </p:nvGraphicFramePr>
        <p:xfrm>
          <a:off x="683568" y="764704"/>
          <a:ext cx="7848872" cy="4626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125997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856984" cy="638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450215" algn="l"/>
              </a:tabLst>
            </a:pPr>
            <a:r>
              <a:rPr lang="ru-RU" sz="2400" b="1" dirty="0" smtClean="0">
                <a:solidFill>
                  <a:srgbClr val="002060"/>
                </a:solidFill>
                <a:ea typeface="Calibri"/>
                <a:cs typeface="Times New Roman"/>
              </a:rPr>
              <a:t>Взаимодействие </a:t>
            </a:r>
            <a: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  <a:t>общего и дополнительного образования в лицее создает условия для</a:t>
            </a:r>
            <a:r>
              <a:rPr lang="ru-RU" sz="2400" b="1" dirty="0" smtClean="0">
                <a:solidFill>
                  <a:srgbClr val="002060"/>
                </a:solidFill>
                <a:ea typeface="Calibri"/>
                <a:cs typeface="Times New Roman"/>
              </a:rPr>
              <a:t>: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450215" algn="l"/>
              </a:tabLst>
            </a:pPr>
            <a:endParaRPr lang="ru-RU" sz="1200" b="1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885190" algn="l"/>
              </a:tabLst>
            </a:pPr>
            <a:r>
              <a:rPr lang="ru-RU" b="1" dirty="0" smtClean="0">
                <a:ea typeface="Calibri"/>
                <a:cs typeface="Times New Roman"/>
              </a:rPr>
              <a:t>Обогащения  </a:t>
            </a:r>
            <a:r>
              <a:rPr lang="ru-RU" b="1" dirty="0">
                <a:ea typeface="Calibri"/>
                <a:cs typeface="Times New Roman"/>
              </a:rPr>
              <a:t>учащихся  знаниями и опытом практической деятельности за счёт участия в совместной работе образовательных  учреждений;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885190" algn="l"/>
              </a:tabLst>
            </a:pPr>
            <a:r>
              <a:rPr lang="ru-RU" b="1" dirty="0">
                <a:ea typeface="Calibri"/>
                <a:cs typeface="Times New Roman"/>
              </a:rPr>
              <a:t>Построения </a:t>
            </a:r>
            <a:r>
              <a:rPr lang="ru-RU" b="1" dirty="0" smtClean="0">
                <a:ea typeface="Calibri"/>
                <a:cs typeface="Times New Roman"/>
              </a:rPr>
              <a:t>учащимися индивидуального образовательного маршрута </a:t>
            </a:r>
            <a:r>
              <a:rPr lang="ru-RU" b="1" dirty="0">
                <a:ea typeface="Calibri"/>
                <a:cs typeface="Times New Roman"/>
              </a:rPr>
              <a:t> в рамках образовательного пространства лицея и учреждений дополнительного образования;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885190" algn="l"/>
              </a:tabLst>
            </a:pPr>
            <a:r>
              <a:rPr lang="ru-RU" b="1" dirty="0">
                <a:ea typeface="Calibri"/>
                <a:cs typeface="Times New Roman"/>
              </a:rPr>
              <a:t>Мотивации учащихся на достижение практически значимых </a:t>
            </a:r>
            <a:r>
              <a:rPr lang="ru-RU" b="1" dirty="0" smtClean="0">
                <a:ea typeface="Calibri"/>
                <a:cs typeface="Times New Roman"/>
              </a:rPr>
              <a:t>образовательных результатов, необходимых для </a:t>
            </a:r>
            <a:r>
              <a:rPr lang="ru-RU" b="1" dirty="0" smtClean="0">
                <a:ea typeface="Calibri"/>
                <a:cs typeface="Times New Roman"/>
              </a:rPr>
              <a:t>поступления и обучения </a:t>
            </a:r>
            <a:r>
              <a:rPr lang="ru-RU" b="1" smtClean="0">
                <a:ea typeface="Calibri"/>
                <a:cs typeface="Times New Roman"/>
              </a:rPr>
              <a:t>в учреждениях ВПО </a:t>
            </a:r>
            <a:r>
              <a:rPr lang="ru-RU" b="1" dirty="0" smtClean="0">
                <a:ea typeface="Calibri"/>
                <a:cs typeface="Times New Roman"/>
              </a:rPr>
              <a:t>и СПО; </a:t>
            </a:r>
            <a:endParaRPr lang="ru-RU" b="1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885190" algn="l"/>
              </a:tabLst>
            </a:pPr>
            <a:r>
              <a:rPr lang="ru-RU" b="1" dirty="0">
                <a:ea typeface="Calibri"/>
                <a:cs typeface="Times New Roman"/>
              </a:rPr>
              <a:t>Перехода от разрозненных форм общего и дополнительного образования к целостной  образовательной системе в условиях профильного образования;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885190" algn="l"/>
              </a:tabLst>
            </a:pPr>
            <a:r>
              <a:rPr lang="ru-RU" b="1" dirty="0">
                <a:ea typeface="Calibri"/>
                <a:cs typeface="Times New Roman"/>
              </a:rPr>
              <a:t>Применения знаний и опыта, приобретённого в совместной  деятельности учреждений общего и дополнительного образования для решения комплексных проблем, формирования </a:t>
            </a:r>
            <a:r>
              <a:rPr lang="ru-RU" b="1" dirty="0" err="1">
                <a:ea typeface="Calibri"/>
                <a:cs typeface="Times New Roman"/>
              </a:rPr>
              <a:t>метапредметных</a:t>
            </a:r>
            <a:r>
              <a:rPr lang="ru-RU" b="1" dirty="0">
                <a:ea typeface="Calibri"/>
                <a:cs typeface="Times New Roman"/>
              </a:rPr>
              <a:t> знаний и </a:t>
            </a:r>
            <a:r>
              <a:rPr lang="ru-RU" b="1" dirty="0" err="1">
                <a:ea typeface="Calibri"/>
                <a:cs typeface="Times New Roman"/>
              </a:rPr>
              <a:t>практикоориентированных</a:t>
            </a:r>
            <a:r>
              <a:rPr lang="ru-RU" b="1" dirty="0">
                <a:ea typeface="Calibri"/>
                <a:cs typeface="Times New Roman"/>
              </a:rPr>
              <a:t> компетенций. </a:t>
            </a:r>
          </a:p>
        </p:txBody>
      </p:sp>
    </p:spTree>
    <p:extLst>
      <p:ext uri="{BB962C8B-B14F-4D97-AF65-F5344CB8AC3E}">
        <p14:creationId xmlns:p14="http://schemas.microsoft.com/office/powerpoint/2010/main" val="2109367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96448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Задачи, решаемые коллективом лицея, построенные  </a:t>
            </a:r>
            <a:r>
              <a:rPr lang="ru-RU" sz="2400" b="1" dirty="0">
                <a:solidFill>
                  <a:srgbClr val="002060"/>
                </a:solidFill>
              </a:rPr>
              <a:t>на основе взаимодействия и интеграции общего и дополнительного образования</a:t>
            </a:r>
            <a:r>
              <a:rPr lang="ru-RU" sz="2400" b="1" dirty="0" smtClean="0">
                <a:solidFill>
                  <a:srgbClr val="002060"/>
                </a:solidFill>
              </a:rPr>
              <a:t>:</a:t>
            </a:r>
          </a:p>
          <a:p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/>
              <a:t>Систематизация, повышение научности и усиление практической направленности профильных учебных </a:t>
            </a:r>
            <a:r>
              <a:rPr lang="ru-RU" b="1" dirty="0" smtClean="0"/>
              <a:t>дисциплин</a:t>
            </a:r>
          </a:p>
          <a:p>
            <a:pPr lvl="0"/>
            <a:endParaRPr lang="ru-RU" sz="1200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/>
              <a:t>Расширение знаний, усиление прикладной направленности непрофильных (базовых) учебных </a:t>
            </a:r>
            <a:r>
              <a:rPr lang="ru-RU" b="1" dirty="0" smtClean="0"/>
              <a:t>дисциплин</a:t>
            </a:r>
          </a:p>
          <a:p>
            <a:pPr lvl="0"/>
            <a:endParaRPr lang="ru-RU" sz="1200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/>
              <a:t>Мотивация учебной деятельности и интеллектуальное, личностное и физическое развитие </a:t>
            </a:r>
            <a:r>
              <a:rPr lang="ru-RU" b="1" dirty="0" smtClean="0"/>
              <a:t>учащихся</a:t>
            </a:r>
          </a:p>
          <a:p>
            <a:pPr lvl="0"/>
            <a:endParaRPr lang="ru-RU" sz="1200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/>
              <a:t>Организация эффективной адресной предпрофессиональной, профессиональной подготовки и профессиональной ориентации </a:t>
            </a:r>
            <a:r>
              <a:rPr lang="ru-RU" b="1" dirty="0" smtClean="0"/>
              <a:t>учащихся</a:t>
            </a:r>
          </a:p>
          <a:p>
            <a:pPr lvl="0"/>
            <a:endParaRPr lang="ru-RU" sz="1200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/>
              <a:t>Воспитание гражданственности, патриотизма, приобщение к национальной </a:t>
            </a:r>
            <a:r>
              <a:rPr lang="ru-RU" b="1" dirty="0" smtClean="0"/>
              <a:t>культуре</a:t>
            </a:r>
          </a:p>
          <a:p>
            <a:pPr lvl="0"/>
            <a:endParaRPr lang="ru-RU" sz="1200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/>
              <a:t>Повышение профессиональной квалификации педагогов </a:t>
            </a:r>
            <a:r>
              <a:rPr lang="ru-RU" b="1" dirty="0" smtClean="0"/>
              <a:t>лицея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200" b="1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Создание и укрепление материально-технических ресурсов, обеспечивающих качественную профильную подготовку учащихся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60641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8907919"/>
              </p:ext>
            </p:extLst>
          </p:nvPr>
        </p:nvGraphicFramePr>
        <p:xfrm>
          <a:off x="251520" y="116632"/>
          <a:ext cx="8712968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4464492" y="1623268"/>
            <a:ext cx="3914181" cy="495887"/>
            <a:chOff x="4248713" y="553454"/>
            <a:chExt cx="3914181" cy="1112603"/>
          </a:xfrm>
          <a:scene3d>
            <a:camera prst="orthographicFront"/>
            <a:lightRig rig="chilly" dir="t"/>
          </a:scene3d>
        </p:grpSpPr>
        <p:sp>
          <p:nvSpPr>
            <p:cNvPr id="5" name="Прямоугольник 4"/>
            <p:cNvSpPr/>
            <p:nvPr/>
          </p:nvSpPr>
          <p:spPr>
            <a:xfrm>
              <a:off x="4248713" y="553454"/>
              <a:ext cx="3914179" cy="1112603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Прямоугольник 5"/>
            <p:cNvSpPr/>
            <p:nvPr/>
          </p:nvSpPr>
          <p:spPr>
            <a:xfrm>
              <a:off x="4248715" y="726736"/>
              <a:ext cx="3914179" cy="41376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Комплекты оборудования для проведения практических работ и полевых исследований</a:t>
              </a:r>
              <a:endParaRPr lang="ru-RU" sz="1400" b="1" kern="1200" dirty="0"/>
            </a:p>
          </p:txBody>
        </p:sp>
      </p:grpSp>
      <p:pic>
        <p:nvPicPr>
          <p:cNvPr id="7" name="Рисунок 6" descr="C:\Users\светлана\Desktop\стенды\DSC0642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521710"/>
            <a:ext cx="5024120" cy="333629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24133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4" name="Рисунок 2048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80" y="1066800"/>
            <a:ext cx="2057480" cy="185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Рисунок 2049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514" y="1646873"/>
            <a:ext cx="1214438" cy="117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Рисунок 2050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99" y="3913136"/>
            <a:ext cx="1963737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Рисунок 2058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081" y="616716"/>
            <a:ext cx="2290762" cy="23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Рисунок 2060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693" y="4008798"/>
            <a:ext cx="2723926" cy="215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Рисунок 2064" descr="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2" y="4239440"/>
            <a:ext cx="2417093" cy="142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217592" y="3185361"/>
            <a:ext cx="22082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15 </a:t>
            </a:r>
            <a:r>
              <a:rPr kumimoji="0" lang="en-US" alt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Raybook</a:t>
            </a:r>
            <a:endParaRPr kumimoji="0" lang="en-US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1222028" y="677398"/>
            <a:ext cx="5203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 КАБИНЕТА ИНФОРМАТИКИ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7225296" y="3023953"/>
            <a:ext cx="15466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11 наборов 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Lego </a:t>
            </a:r>
            <a:r>
              <a:rPr kumimoji="0" lang="en-US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mindstorms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education ev3</a:t>
            </a:r>
            <a:endParaRPr kumimoji="0" lang="en-US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2"/>
          <p:cNvPicPr/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77336" y="1524000"/>
            <a:ext cx="1943735" cy="259207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139952" y="1046923"/>
            <a:ext cx="2724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Мобильный интерактивный стол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43716" y="5797342"/>
            <a:ext cx="27590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 интерактивные доски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433735" y="5947426"/>
            <a:ext cx="238701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Универсальная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интерактивная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система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УИС-1</a:t>
            </a:r>
            <a:endParaRPr kumimoji="0" lang="en-US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7333" y="6201374"/>
            <a:ext cx="38941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Мобильная система с игровой поверхностью для робототехники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52399" y="35083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13483" y="120004"/>
            <a:ext cx="57619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itchFamily="18" charset="0"/>
                <a:cs typeface="Calibri" pitchFamily="34" charset="0"/>
              </a:rPr>
              <a:t>Материально-техническая база </a:t>
            </a:r>
            <a:r>
              <a:rPr kumimoji="0" lang="en-US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itchFamily="18" charset="0"/>
                <a:cs typeface="Calibri" pitchFamily="34" charset="0"/>
              </a:rPr>
              <a:t>IT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itchFamily="18" charset="0"/>
                <a:cs typeface="Calibri" pitchFamily="34" charset="0"/>
              </a:rPr>
              <a:t>-класса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379413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0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66427"/>
            <a:ext cx="3552394" cy="2664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213250"/>
            <a:ext cx="3323861" cy="24928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966427"/>
            <a:ext cx="3666154" cy="27496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90102"/>
            <a:ext cx="2843808" cy="2132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48" y="861292"/>
            <a:ext cx="3423609" cy="2567707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93031"/>
            <a:ext cx="87849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ea typeface="Calibri"/>
                <a:cs typeface="Times New Roman"/>
              </a:rPr>
              <a:t>Оборудование для проведения спецкурсов и кружков </a:t>
            </a:r>
            <a:endParaRPr kumimoji="0" lang="ru-RU" altLang="ru-RU" sz="24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641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18104395"/>
              </p:ext>
            </p:extLst>
          </p:nvPr>
        </p:nvGraphicFramePr>
        <p:xfrm>
          <a:off x="179512" y="692696"/>
          <a:ext cx="871296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5764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017018"/>
              </p:ext>
            </p:extLst>
          </p:nvPr>
        </p:nvGraphicFramePr>
        <p:xfrm>
          <a:off x="251520" y="1340768"/>
          <a:ext cx="8568952" cy="5346869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504057"/>
                <a:gridCol w="2304256"/>
                <a:gridCol w="2736304"/>
                <a:gridCol w="3024335"/>
              </a:tblGrid>
              <a:tr h="219024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Класс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Вариативная (профильная) часть учебной программы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Дополнительное образование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80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Часы внеклассной работы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Часы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</a:rPr>
                        <a:t>УДО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</a:tr>
              <a:tr h="6570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«Логика»(ЭБЦ)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«Умелые руки: основы моделирования и конструирования»(УДОД «Импульс»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</a:tr>
              <a:tr h="8760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«Интеллектуальная мозаика»(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</a:rPr>
                        <a:t>межпредметная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многоэтапная интеллектуальная игра-викторина)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«Логика»(ЭБЦ)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«Умелые руки: основы моделирования и конструирования»(УДОД «Импульс»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</a:tr>
              <a:tr h="4380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Математика(1), информатика(1)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«Интеллектуальная мозаика»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«Логика»(ЭБЦ)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</a:tr>
              <a:tr h="5281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Математика(1), информатика(1)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«Интеллектуальная мозаика»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«В мире информатики»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«Логика»(ЭБЦ)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«Художественное конструирование»(ЭБЦ)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</a:tr>
              <a:tr h="2190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Математика(1)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«Интеллектуальный марафон»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</a:tr>
              <a:tr h="2190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Математика(1)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«Интеллектуальный марафон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</a:rPr>
                        <a:t>»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</a:tr>
              <a:tr h="6570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Математика(1), физика(0,5), биология(0,5)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«Интеллектуальный марафон»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«Начальное техническое творчество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«Проектная </a:t>
                      </a:r>
                      <a:r>
                        <a:rPr lang="ru-RU" sz="1200" b="1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дея-ть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по физике»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</a:tr>
              <a:tr h="4380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Математика(1), черчение(1)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«Информационная культура»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«Основы научного творчества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</a:rPr>
                        <a:t>»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«Проектная </a:t>
                      </a:r>
                      <a:r>
                        <a:rPr lang="ru-RU" sz="12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дея-ть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 по физике»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«Экологический мониторинг» (ЭБЦ)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</a:tr>
              <a:tr h="4380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Математика(1), физика(1), химия(1)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«Основы экологических знаний»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«Компьютерная графика и основы дизайна»(ЦТТ)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2" marR="63892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458" y="-57581"/>
            <a:ext cx="912554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Особенности учебного плана лицея начального и основного </a:t>
            </a:r>
            <a:r>
              <a:rPr kumimoji="0" lang="ru-RU" altLang="ru-RU" sz="2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уровней образования </a:t>
            </a:r>
            <a:r>
              <a:rPr kumimoji="0" lang="ru-RU" altLang="ru-RU" sz="2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 его связь с дополнительным образованием</a:t>
            </a:r>
            <a:endParaRPr kumimoji="0" lang="ru-RU" altLang="ru-RU" sz="24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881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017683"/>
              </p:ext>
            </p:extLst>
          </p:nvPr>
        </p:nvGraphicFramePr>
        <p:xfrm>
          <a:off x="145931" y="1556792"/>
          <a:ext cx="8784976" cy="4653998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584176"/>
                <a:gridCol w="1512169"/>
                <a:gridCol w="2232248"/>
                <a:gridCol w="1957557"/>
                <a:gridCol w="1498826"/>
              </a:tblGrid>
              <a:tr h="305697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Профили обучения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Профильные предметы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Вариативный(школьный) компонент образования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Дополнительное образование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04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Часы внеклассной работы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Часы УДО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610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Индустриально-технологический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Физика(5)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Информатика(4)/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Автодело(4)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Информатика(гр.2)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Математика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География(1)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Прикладная информатика(гр.1)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Вождение автомобиля (ДОСААФ)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68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Физико-химический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Математика(6)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Физика(5)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Химия(3)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Информатика(1)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Биология(1)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«Компьютерная графика»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«Автодело»(теор)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Биологический практикум (ЭБЦ)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Вождение автомобиля (ДОСААФ)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88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Физико-математический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Математика(6)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Физика(5)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Информатика(2)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Химия(1)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Физика(1)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География(1)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«Компьютерная графика»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«Задачи с параметрами»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«Автодело»(</a:t>
                      </a:r>
                      <a:r>
                        <a:rPr lang="ru-RU" sz="1400" b="1" dirty="0" err="1">
                          <a:effectLst/>
                        </a:rPr>
                        <a:t>теор</a:t>
                      </a:r>
                      <a:r>
                        <a:rPr lang="ru-RU" sz="1400" b="1" dirty="0">
                          <a:effectLst/>
                        </a:rPr>
                        <a:t>)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«Юный геолог»(ЭБЦ)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Вождение автомобиля (ДОСААФ)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27085"/>
            <a:ext cx="87849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Особенности учебного плана лицея </a:t>
            </a:r>
            <a:r>
              <a:rPr kumimoji="0" lang="en-US" altLang="ru-RU" sz="2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III </a:t>
            </a:r>
            <a:r>
              <a:rPr kumimoji="0" lang="ru-RU" altLang="ru-RU" sz="2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ступени обучения и его связь с дополнительным образованием</a:t>
            </a:r>
            <a:endParaRPr kumimoji="0" lang="ru-RU" altLang="ru-RU" sz="24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917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868116"/>
              </p:ext>
            </p:extLst>
          </p:nvPr>
        </p:nvGraphicFramePr>
        <p:xfrm>
          <a:off x="179512" y="1412776"/>
          <a:ext cx="8929687" cy="5544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Документ" r:id="rId3" imgW="6959312" imgH="3910520" progId="Word.Document.12">
                  <p:embed/>
                </p:oleObj>
              </mc:Choice>
              <mc:Fallback>
                <p:oleObj name="Документ" r:id="rId3" imgW="6959312" imgH="391052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1412776"/>
                        <a:ext cx="8929687" cy="5544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27084"/>
            <a:ext cx="89644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ea typeface="Calibri"/>
                <a:cs typeface="Times New Roman"/>
              </a:rPr>
              <a:t>Организация </a:t>
            </a:r>
            <a: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  <a:t>дополнительного образования, выходящего за рамки учебных программ </a:t>
            </a:r>
            <a:r>
              <a:rPr lang="ru-RU" sz="2400" b="1" dirty="0" smtClean="0">
                <a:solidFill>
                  <a:srgbClr val="002060"/>
                </a:solidFill>
                <a:ea typeface="Calibri"/>
                <a:cs typeface="Times New Roman"/>
              </a:rPr>
              <a:t>по математике </a:t>
            </a:r>
            <a:endParaRPr kumimoji="0" lang="ru-RU" altLang="ru-RU" sz="24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8684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1073</Words>
  <Application>Microsoft Office PowerPoint</Application>
  <PresentationFormat>Экран (4:3)</PresentationFormat>
  <Paragraphs>300</Paragraphs>
  <Slides>18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</vt:lpstr>
      <vt:lpstr>Rod</vt:lpstr>
      <vt:lpstr>Symbol</vt:lpstr>
      <vt:lpstr>Times New Roman</vt:lpstr>
      <vt:lpstr>Тема Office</vt:lpstr>
      <vt:lpstr>Документ</vt:lpstr>
      <vt:lpstr>Решение задач профильного обучения на основе взаимодействия общего и дополнительного образования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Решение задач профильного обучения на основе взаимодействия общего и дополнительного образования</dc:title>
  <dc:creator>Директор</dc:creator>
  <cp:lastModifiedBy>Директор</cp:lastModifiedBy>
  <cp:revision>65</cp:revision>
  <dcterms:created xsi:type="dcterms:W3CDTF">2016-03-13T05:29:25Z</dcterms:created>
  <dcterms:modified xsi:type="dcterms:W3CDTF">2019-06-28T13:38:39Z</dcterms:modified>
</cp:coreProperties>
</file>