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824" r:id="rId2"/>
    <p:sldId id="835" r:id="rId3"/>
    <p:sldId id="805" r:id="rId4"/>
    <p:sldId id="773" r:id="rId5"/>
    <p:sldId id="801" r:id="rId6"/>
    <p:sldId id="816" r:id="rId7"/>
    <p:sldId id="834" r:id="rId8"/>
    <p:sldId id="821" r:id="rId9"/>
    <p:sldId id="817" r:id="rId10"/>
    <p:sldId id="818" r:id="rId11"/>
    <p:sldId id="826" r:id="rId12"/>
    <p:sldId id="808" r:id="rId13"/>
    <p:sldId id="827" r:id="rId14"/>
    <p:sldId id="832" r:id="rId15"/>
    <p:sldId id="833" r:id="rId16"/>
    <p:sldId id="822" r:id="rId17"/>
    <p:sldId id="829" r:id="rId18"/>
    <p:sldId id="813" r:id="rId19"/>
    <p:sldId id="814" r:id="rId20"/>
    <p:sldId id="836" r:id="rId21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2060"/>
    <a:srgbClr val="FF3300"/>
    <a:srgbClr val="A8246F"/>
    <a:srgbClr val="006600"/>
    <a:srgbClr val="CDFFE4"/>
    <a:srgbClr val="40AEF2"/>
    <a:srgbClr val="004DE6"/>
    <a:srgbClr val="0E8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87792" autoAdjust="0"/>
  </p:normalViewPr>
  <p:slideViewPr>
    <p:cSldViewPr>
      <p:cViewPr>
        <p:scale>
          <a:sx n="66" d="100"/>
          <a:sy n="66" d="100"/>
        </p:scale>
        <p:origin x="1555" y="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07772788567851E-3"/>
          <c:y val="0"/>
          <c:w val="0.95929738605890313"/>
          <c:h val="0.85415188382546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01E-4B50-90EE-D1DA634CFD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01E-4B50-90EE-D1DA634CFD9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801E-4B50-90EE-D1DA634CFD9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801E-4B50-90EE-D1DA634CFD99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801E-4B50-90EE-D1DA634CFD99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1E-4B50-90EE-D1DA634CF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rendlineType val="exp"/>
            <c:intercept val="1"/>
            <c:dispRSqr val="0"/>
            <c:dispEq val="0"/>
          </c:trendline>
          <c:cat>
            <c:numRef>
              <c:f>Лист1!$A$2:$A$8</c:f>
              <c:numCache>
                <c:formatCode>General</c:formatCode>
                <c:ptCount val="7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11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E-4B50-90EE-D1DA634CFD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64320"/>
        <c:axId val="7865856"/>
      </c:barChart>
      <c:catAx>
        <c:axId val="78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865856"/>
        <c:crosses val="autoZero"/>
        <c:auto val="1"/>
        <c:lblAlgn val="ctr"/>
        <c:lblOffset val="100"/>
        <c:noMultiLvlLbl val="0"/>
      </c:catAx>
      <c:valAx>
        <c:axId val="7865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864320"/>
        <c:crosses val="autoZero"/>
        <c:crossBetween val="between"/>
      </c:valAx>
      <c:spPr>
        <a:ln>
          <a:solidFill>
            <a:schemeClr val="accent6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0.80712</cdr:x>
      <cdr:y>0.7835</cdr:y>
    </cdr:from>
    <cdr:to>
      <cdr:x>0.93706</cdr:x>
      <cdr:y>0.85437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20208" y="318412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A16C5C-3E06-4B9E-A45E-917302B5E913}" type="datetimeFigureOut">
              <a:rPr lang="ru-RU"/>
              <a:pPr>
                <a:defRPr/>
              </a:pPr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551CB9-3CC0-40A0-8E9E-B7DB78ED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0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F1433-8635-4F83-B502-D0EFB7C3915D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49B4F6-F61B-4EB4-9EBC-296E7C1A0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22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57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03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78A629-4260-4817-AE5F-BFC6E5D7B001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A3DDBC-A82B-41E5-90C1-44B562FBF8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90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F8321F-4BED-4FC2-8D3E-A6A93D34CF95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588784-5740-4A91-8611-27C9AFDC55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03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5AC13F-24DA-4043-87DA-448A75E38CF2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09E29-5492-47C7-BA7A-03F94D33D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E40BB9-F058-46B7-B2A4-3230E9BB29C7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E7AB27-8527-4066-85C7-6631AA86B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9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025C56-8C0D-40E0-B316-0FD09AF05A5E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601337-7B32-459B-828A-3AF547DA0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82B9F1-0EFB-493C-8AF7-6B9C71B2F847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034A90-D498-4852-A714-CBB0959109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26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38C0A7-469C-4157-83C9-8F562C073DB7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00FD3-E854-4B6B-A365-3A611B2A99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0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8E8429-C4B2-492C-BCAC-6ECFE23FA543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9CCD6-5154-4AE1-A7D7-40894D1E27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C6E199-B6BF-4ABC-A1B3-1BCFBB2939EE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5C314-314B-4144-83EE-5B07908BF4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3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09044C-42D2-4BAC-8812-C4C559622D76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71566-2114-4DD5-8F25-31CEA2D72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0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755DB2-9E60-4777-9A99-725B4040EA75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5FBC56-1E5E-4660-990A-8D587E416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7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18B5A31-3BD9-4054-8B62-F16C1FEE7593}" type="datetimeFigureOut">
              <a:rPr lang="ru-RU"/>
              <a:pPr>
                <a:defRPr/>
              </a:pPr>
              <a:t>28.06.2019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190BA10-4258-4E65-B424-1D6E14451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63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5177" y="1920422"/>
            <a:ext cx="8945438" cy="1369569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2019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22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6943834" y="4474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4484" y="-62768"/>
            <a:ext cx="9289156" cy="93102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dirty="0"/>
              <a:t> </a:t>
            </a:r>
            <a:endParaRPr lang="ru-RU" dirty="0">
              <a:solidFill>
                <a:srgbClr val="FF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ОГЭ. 06.06.2019. Удаление за пронос телефона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49329" y="607856"/>
            <a:ext cx="126188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2903</a:t>
            </a:r>
          </a:p>
          <a:p>
            <a:r>
              <a:rPr lang="ru-RU" dirty="0" smtClean="0"/>
              <a:t>Заинск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7" y="1352625"/>
            <a:ext cx="1891191" cy="336211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98" y="627535"/>
            <a:ext cx="6055365" cy="409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001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6943834" y="4474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4484" y="-62768"/>
            <a:ext cx="9289156" cy="93102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dirty="0"/>
              <a:t> </a:t>
            </a:r>
          </a:p>
          <a:p>
            <a:pPr lvl="0" algn="ctr"/>
            <a:r>
              <a:rPr lang="ru-RU" sz="2000" b="1" dirty="0" smtClean="0"/>
              <a:t>ЕГЭ. 29.05.2019. Удаление за пронос телефона</a:t>
            </a:r>
            <a:endParaRPr lang="ru-RU" sz="2000" b="1" dirty="0"/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28619" y="931022"/>
            <a:ext cx="1369029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5801</a:t>
            </a:r>
          </a:p>
          <a:p>
            <a:r>
              <a:rPr lang="ru-RU" dirty="0" smtClean="0"/>
              <a:t>СОШ № 38</a:t>
            </a:r>
          </a:p>
          <a:p>
            <a:r>
              <a:rPr lang="ru-RU" dirty="0" smtClean="0"/>
              <a:t>Казань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7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425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97523" y="131155"/>
            <a:ext cx="9289156" cy="65402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Удаление. Шпаргалка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82663" y="217944"/>
            <a:ext cx="1369029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2603</a:t>
            </a:r>
          </a:p>
          <a:p>
            <a:r>
              <a:rPr lang="ru-RU" dirty="0" smtClean="0"/>
              <a:t>СОШ № 41</a:t>
            </a:r>
          </a:p>
          <a:p>
            <a:r>
              <a:rPr lang="ru-RU" dirty="0" err="1" smtClean="0"/>
              <a:t>Н.Челны</a:t>
            </a:r>
            <a:endParaRPr lang="ru-RU" dirty="0" smtClean="0"/>
          </a:p>
        </p:txBody>
      </p:sp>
      <p:pic>
        <p:nvPicPr>
          <p:cNvPr id="9" name="Рисунок 8" descr="C:\Users\User\Downloads\WhatsApp Image 2019-06-04 at 12.37.59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0" y="1437501"/>
            <a:ext cx="1572481" cy="15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ownloads\WhatsApp Image 2019-06-04 at 12.38.07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7230" y="3075806"/>
            <a:ext cx="150047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4473" y="854148"/>
            <a:ext cx="6267843" cy="35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05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97523" y="131155"/>
            <a:ext cx="9289156" cy="65402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Удаление. Шпаргалка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555525"/>
            <a:ext cx="7729165" cy="401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492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97523" y="131155"/>
            <a:ext cx="9289156" cy="65402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Удаление. Шпаргалка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292" y="696362"/>
            <a:ext cx="5555044" cy="39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86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40873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823" y="301209"/>
            <a:ext cx="6552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НАРУШЕНИЙ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971600" y="978274"/>
          <a:ext cx="6901783" cy="369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3630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388" y="0"/>
            <a:ext cx="9289156" cy="90024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Изъяты шпаргалки и </a:t>
            </a:r>
            <a:r>
              <a:rPr lang="ru-RU" b="1" dirty="0" smtClean="0">
                <a:solidFill>
                  <a:srgbClr val="FF0000"/>
                </a:solidFill>
              </a:rPr>
              <a:t>книга</a:t>
            </a:r>
          </a:p>
          <a:p>
            <a:pPr lvl="0" algn="ctr"/>
            <a:r>
              <a:rPr lang="ru-RU" b="1" dirty="0" smtClean="0"/>
              <a:t>10 июня 2019 (Обществознание) 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6831" y="1921535"/>
            <a:ext cx="1282082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3604</a:t>
            </a:r>
          </a:p>
          <a:p>
            <a:r>
              <a:rPr lang="ru-RU" dirty="0" smtClean="0"/>
              <a:t>СОШ № 3</a:t>
            </a:r>
          </a:p>
          <a:p>
            <a:r>
              <a:rPr lang="ru-RU" dirty="0" err="1" smtClean="0"/>
              <a:t>Мамадыш</a:t>
            </a:r>
            <a:endParaRPr lang="ru-RU" dirty="0" smtClean="0"/>
          </a:p>
        </p:txBody>
      </p:sp>
      <p:pic>
        <p:nvPicPr>
          <p:cNvPr id="8" name="Рисунок 7" descr="C:\Users\User\Downloads\WhatsApp Image 2019-06-10 at 17.53.27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35" y="771550"/>
            <a:ext cx="6473997" cy="4017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704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WhatsApp Image 2019-06-16 at 11.13.5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18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7556" y="1707654"/>
            <a:ext cx="9289156" cy="197746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ОСОБЫЙ КОНТРОЛЬ ППЭ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В АЛЕКСЕЕВСКОМ РАЙОНЕ</a:t>
            </a:r>
            <a:endParaRPr lang="ru-RU" sz="4400" dirty="0" smtClean="0">
              <a:solidFill>
                <a:srgbClr val="FF0000"/>
              </a:solidFill>
            </a:endParaRPr>
          </a:p>
          <a:p>
            <a:pPr lvl="0"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172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4484" y="-62768"/>
            <a:ext cx="9289156" cy="11772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dirty="0"/>
              <a:t> </a:t>
            </a:r>
          </a:p>
          <a:p>
            <a:pPr lvl="0" algn="ctr"/>
            <a:r>
              <a:rPr lang="ru-RU" b="1" dirty="0"/>
              <a:t>Утечка КИМ. </a:t>
            </a:r>
            <a:r>
              <a:rPr lang="ru-RU" b="1" u="sng" dirty="0"/>
              <a:t>НЕ </a:t>
            </a:r>
            <a:r>
              <a:rPr lang="ru-RU" b="1" u="sng" dirty="0" smtClean="0"/>
              <a:t>ПОДТВЕРДИЛОСЬ</a:t>
            </a:r>
            <a:endParaRPr lang="ru-RU" dirty="0"/>
          </a:p>
          <a:p>
            <a:pPr lvl="0"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987002"/>
            <a:ext cx="1414170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2607</a:t>
            </a:r>
          </a:p>
          <a:p>
            <a:r>
              <a:rPr lang="ru-RU" dirty="0" smtClean="0"/>
              <a:t>СОШ № 44</a:t>
            </a:r>
          </a:p>
          <a:p>
            <a:r>
              <a:rPr lang="ru-RU" dirty="0" err="1" smtClean="0"/>
              <a:t>Н.Челны</a:t>
            </a:r>
            <a:endParaRPr lang="ru-RU" dirty="0" smtClean="0"/>
          </a:p>
        </p:txBody>
      </p:sp>
      <p:pic>
        <p:nvPicPr>
          <p:cNvPr id="12" name="Рисунок 11" descr="C:\Users\User\AppData\Local\Temp\7zO09EE4E65\A-pu7C0MR_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86315"/>
            <a:ext cx="3830731" cy="279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AppData\Local\Temp\7zO09EC40F5\H70tEs5WLy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79002" y="1658472"/>
            <a:ext cx="3266715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66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503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94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6612" y="257004"/>
            <a:ext cx="2016224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 smtClean="0"/>
              <a:t>29 мая</a:t>
            </a:r>
          </a:p>
          <a:p>
            <a:pPr lvl="0" algn="ctr"/>
            <a:endParaRPr lang="ru-RU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57362" y="570492"/>
            <a:ext cx="128195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ППЭ 5596</a:t>
            </a:r>
          </a:p>
          <a:p>
            <a:r>
              <a:rPr lang="ru-RU" sz="1200" dirty="0" smtClean="0"/>
              <a:t>Гимназия № 96</a:t>
            </a:r>
          </a:p>
          <a:p>
            <a:r>
              <a:rPr lang="ru-RU" sz="1200" dirty="0" smtClean="0"/>
              <a:t>Казань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753" y="1924195"/>
            <a:ext cx="14691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ППЭ 5703</a:t>
            </a:r>
          </a:p>
          <a:p>
            <a:r>
              <a:rPr lang="ru-RU" sz="1200" dirty="0"/>
              <a:t>Г</a:t>
            </a:r>
            <a:r>
              <a:rPr lang="ru-RU" sz="1200" dirty="0" smtClean="0"/>
              <a:t>имназия № 120</a:t>
            </a:r>
          </a:p>
          <a:p>
            <a:r>
              <a:rPr lang="ru-RU" sz="1200" dirty="0" smtClean="0"/>
              <a:t>Казань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4786" y="1552505"/>
            <a:ext cx="999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27 мая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62" y="651998"/>
            <a:ext cx="59359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37" y="1990444"/>
            <a:ext cx="5932805" cy="42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841564" y="3219822"/>
            <a:ext cx="14691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ППЭ 5527</a:t>
            </a:r>
          </a:p>
          <a:p>
            <a:r>
              <a:rPr lang="ru-RU" sz="1200" dirty="0" smtClean="0"/>
              <a:t>СОШ № 27</a:t>
            </a:r>
          </a:p>
          <a:p>
            <a:r>
              <a:rPr lang="ru-RU" sz="1200" dirty="0" smtClean="0"/>
              <a:t>Казань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37" y="3219889"/>
            <a:ext cx="5935980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43808" y="103583"/>
            <a:ext cx="484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Просрочка начала/завершения экзамена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72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05036" y="232341"/>
            <a:ext cx="9289156" cy="34624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ЕГЭ. 31 МАЯ 2019 ГОДА (ХИМИЯ, ИСТОРИЯ)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s://sochi.com/upload/medialibrary/31f/31f51ee11879bb6bcdc9678a7b5a506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06780"/>
            <a:ext cx="5715000" cy="332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3684" y="1923678"/>
            <a:ext cx="1467133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3604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Мамадыш</a:t>
            </a:r>
            <a:endParaRPr lang="ru-RU" dirty="0" smtClean="0"/>
          </a:p>
          <a:p>
            <a:r>
              <a:rPr lang="ru-RU" dirty="0" smtClean="0"/>
              <a:t>19 минут</a:t>
            </a:r>
          </a:p>
          <a:p>
            <a:pPr algn="ctr"/>
            <a:r>
              <a:rPr lang="ru-RU" dirty="0" smtClean="0"/>
              <a:t>Штаб.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305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15616" y="65967"/>
            <a:ext cx="7885700" cy="34624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Участник не попадал под обзор </a:t>
            </a:r>
            <a:r>
              <a:rPr lang="ru-RU" b="1" dirty="0" smtClean="0">
                <a:solidFill>
                  <a:srgbClr val="FF0000"/>
                </a:solidFill>
              </a:rPr>
              <a:t>видеокамеры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80220"/>
            <a:ext cx="126188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2801</a:t>
            </a:r>
          </a:p>
          <a:p>
            <a:r>
              <a:rPr lang="ru-RU" dirty="0" smtClean="0"/>
              <a:t>СОШ № 9</a:t>
            </a:r>
          </a:p>
          <a:p>
            <a:r>
              <a:rPr lang="ru-RU" dirty="0" smtClean="0"/>
              <a:t>Елабуга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613741"/>
            <a:ext cx="6841648" cy="4175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56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454586" y="983681"/>
            <a:ext cx="2952799" cy="11772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dirty="0" smtClean="0"/>
              <a:t>ЕГЭ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5 июня </a:t>
            </a:r>
            <a:endParaRPr lang="ru-RU" dirty="0" smtClean="0"/>
          </a:p>
          <a:p>
            <a:pPr algn="ctr"/>
            <a:r>
              <a:rPr lang="ru-RU" dirty="0" smtClean="0"/>
              <a:t>2019 </a:t>
            </a:r>
            <a:r>
              <a:rPr lang="ru-RU" dirty="0"/>
              <a:t>года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3704" y="2592106"/>
            <a:ext cx="1796261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2401</a:t>
            </a:r>
          </a:p>
          <a:p>
            <a:r>
              <a:rPr lang="ru-RU" dirty="0" smtClean="0"/>
              <a:t>Гимназия</a:t>
            </a:r>
          </a:p>
          <a:p>
            <a:r>
              <a:rPr lang="ru-RU" dirty="0" smtClean="0"/>
              <a:t>Верхний Услон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61" y="205949"/>
            <a:ext cx="6720428" cy="42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2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886" y="97134"/>
            <a:ext cx="460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Проверка видеозаписей ОГЭ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3275" y="660850"/>
            <a:ext cx="308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тсутствие </a:t>
            </a:r>
            <a:r>
              <a:rPr lang="ru-RU" dirty="0">
                <a:solidFill>
                  <a:srgbClr val="FF0000"/>
                </a:solidFill>
              </a:rPr>
              <a:t>обзора </a:t>
            </a:r>
            <a:r>
              <a:rPr lang="ru-RU" dirty="0" smtClean="0">
                <a:solidFill>
                  <a:srgbClr val="FF0000"/>
                </a:solidFill>
              </a:rPr>
              <a:t>камеры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отношении </a:t>
            </a:r>
            <a:r>
              <a:rPr lang="ru-RU" dirty="0" smtClean="0"/>
              <a:t>- 34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328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Списывание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руки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22 участника;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38413" y="614684"/>
            <a:ext cx="4027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 видео: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2101 – СОШ Балтаси;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6049 – Лицей № 149 г. Казани;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6056 – СОШ № 156 г. Казани;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6867" y="2082474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с экзамена не более 6 минут и перерывы в трансляции:</a:t>
            </a:r>
            <a:endParaRPr lang="ru-RU" sz="10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4011 -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Камскополянская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1» Нижнекамского муниципального района;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1701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Апастовская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1607 -  СОШ №15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г.Альметьевска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6071 –СОШ №171 г. Казани;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5806 – СОШ № 23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г.Казани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39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1630" y="81691"/>
            <a:ext cx="9289156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b="1" dirty="0" smtClean="0"/>
              <a:t>ЕГЭ. 10 </a:t>
            </a:r>
            <a:r>
              <a:rPr lang="ru-RU" b="1" dirty="0"/>
              <a:t>июня 2019 </a:t>
            </a:r>
            <a:r>
              <a:rPr lang="ru-RU" b="1" dirty="0" smtClean="0"/>
              <a:t>года. 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8995" y="2120404"/>
            <a:ext cx="126188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1701</a:t>
            </a:r>
          </a:p>
          <a:p>
            <a:r>
              <a:rPr lang="ru-RU" dirty="0" smtClean="0"/>
              <a:t>СОШ </a:t>
            </a:r>
          </a:p>
          <a:p>
            <a:r>
              <a:rPr lang="ru-RU" dirty="0" smtClean="0"/>
              <a:t>Апастово</a:t>
            </a:r>
          </a:p>
        </p:txBody>
      </p:sp>
      <p:pic>
        <p:nvPicPr>
          <p:cNvPr id="9" name="Рисунок 8" descr="C:\Users\User\Downloads\WhatsApp Image 2019-06-10 at 08.35.5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42963"/>
            <a:ext cx="3287636" cy="3807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09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0400" y="454890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353" y="1854022"/>
            <a:ext cx="1282082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ППЭ 3604</a:t>
            </a:r>
          </a:p>
          <a:p>
            <a:r>
              <a:rPr lang="ru-RU" dirty="0" smtClean="0"/>
              <a:t>СОШ № 3</a:t>
            </a:r>
          </a:p>
          <a:p>
            <a:r>
              <a:rPr lang="ru-RU" dirty="0" err="1" smtClean="0"/>
              <a:t>Мамадыш</a:t>
            </a:r>
            <a:endParaRPr lang="ru-RU" dirty="0" smtClean="0"/>
          </a:p>
        </p:txBody>
      </p:sp>
      <p:pic>
        <p:nvPicPr>
          <p:cNvPr id="9" name="Рисунок 8" descr="C:\Users\User\Downloads\WhatsApp Image 2019-06-05 at 15.28.53 (1)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87" y="555526"/>
            <a:ext cx="4401493" cy="4129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144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14025</TotalTime>
  <Words>272</Words>
  <Application>Microsoft Office PowerPoint</Application>
  <PresentationFormat>Экран (16:9)</PresentationFormat>
  <Paragraphs>103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Пользователь Windows</cp:lastModifiedBy>
  <cp:revision>1293</cp:revision>
  <cp:lastPrinted>2019-01-23T13:01:31Z</cp:lastPrinted>
  <dcterms:created xsi:type="dcterms:W3CDTF">2014-03-04T07:12:45Z</dcterms:created>
  <dcterms:modified xsi:type="dcterms:W3CDTF">2019-06-28T13:00:55Z</dcterms:modified>
</cp:coreProperties>
</file>