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83" r:id="rId17"/>
    <p:sldId id="284" r:id="rId18"/>
    <p:sldId id="302" r:id="rId19"/>
    <p:sldId id="301" r:id="rId20"/>
    <p:sldId id="286" r:id="rId21"/>
    <p:sldId id="303" r:id="rId22"/>
    <p:sldId id="304" r:id="rId23"/>
    <p:sldId id="305" r:id="rId24"/>
    <p:sldId id="306" r:id="rId25"/>
    <p:sldId id="308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120" d="100"/>
          <a:sy n="120" d="100"/>
        </p:scale>
        <p:origin x="135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 fontScale="90000"/>
          </a:bodyPr>
          <a:lstStyle/>
          <a:p>
            <a:r>
              <a:rPr lang="tt-RU" sz="2700" dirty="0" smtClean="0">
                <a:solidFill>
                  <a:srgbClr val="00B050"/>
                </a:solidFill>
              </a:rPr>
              <a:t/>
            </a:r>
            <a:br>
              <a:rPr lang="tt-RU" sz="2700" dirty="0" smtClean="0">
                <a:solidFill>
                  <a:srgbClr val="00B050"/>
                </a:solidFill>
              </a:rPr>
            </a:br>
            <a:r>
              <a:rPr lang="tt-RU" sz="2700" dirty="0" smtClean="0">
                <a:solidFill>
                  <a:srgbClr val="00B050"/>
                </a:solidFill>
              </a:rPr>
              <a:t/>
            </a:r>
            <a:br>
              <a:rPr lang="tt-RU" sz="2700" dirty="0" smtClean="0">
                <a:solidFill>
                  <a:srgbClr val="00B050"/>
                </a:solidFill>
              </a:rPr>
            </a:br>
            <a:r>
              <a:rPr lang="tt-RU" sz="2700" dirty="0" smtClean="0">
                <a:solidFill>
                  <a:srgbClr val="00B050"/>
                </a:solidFill>
              </a:rPr>
              <a:t/>
            </a:r>
            <a:br>
              <a:rPr lang="tt-RU" sz="2700" dirty="0" smtClean="0">
                <a:solidFill>
                  <a:srgbClr val="00B050"/>
                </a:solidFill>
              </a:rPr>
            </a:br>
            <a:r>
              <a:rPr lang="tt-RU" sz="2700" dirty="0" smtClean="0">
                <a:solidFill>
                  <a:srgbClr val="00B050"/>
                </a:solidFill>
              </a:rPr>
              <a:t/>
            </a:r>
            <a:br>
              <a:rPr lang="tt-RU" sz="2700" dirty="0" smtClean="0">
                <a:solidFill>
                  <a:srgbClr val="00B050"/>
                </a:solidFill>
              </a:rPr>
            </a:br>
            <a:r>
              <a:rPr lang="tt-RU" sz="2700" dirty="0" smtClean="0">
                <a:solidFill>
                  <a:srgbClr val="00B050"/>
                </a:solidFill>
              </a:rPr>
              <a:t/>
            </a:r>
            <a:br>
              <a:rPr lang="tt-RU" sz="2700" dirty="0" smtClean="0">
                <a:solidFill>
                  <a:srgbClr val="00B050"/>
                </a:solidFill>
              </a:rPr>
            </a:br>
            <a:r>
              <a:rPr lang="tt-RU" sz="2700" dirty="0" smtClean="0">
                <a:solidFill>
                  <a:srgbClr val="00B050"/>
                </a:solidFill>
              </a:rPr>
              <a:t/>
            </a:r>
            <a:br>
              <a:rPr lang="tt-RU" sz="2700" dirty="0" smtClean="0">
                <a:solidFill>
                  <a:srgbClr val="00B050"/>
                </a:solidFill>
              </a:rPr>
            </a:br>
            <a:r>
              <a:rPr lang="tt-RU" sz="2700" dirty="0" smtClean="0">
                <a:solidFill>
                  <a:srgbClr val="00B050"/>
                </a:solidFill>
              </a:rPr>
              <a:t/>
            </a:r>
            <a:br>
              <a:rPr lang="tt-RU" sz="2700" dirty="0" smtClean="0">
                <a:solidFill>
                  <a:srgbClr val="00B050"/>
                </a:solidFill>
              </a:rPr>
            </a:br>
            <a:r>
              <a:rPr lang="tt-RU" sz="2700" dirty="0" smtClean="0">
                <a:solidFill>
                  <a:srgbClr val="00B050"/>
                </a:solidFill>
              </a:rPr>
              <a:t/>
            </a:r>
            <a:br>
              <a:rPr lang="tt-RU" sz="2700" dirty="0" smtClean="0">
                <a:solidFill>
                  <a:srgbClr val="00B050"/>
                </a:solidFill>
              </a:rPr>
            </a:br>
            <a:r>
              <a:rPr lang="tt-RU" sz="2700" dirty="0" smtClean="0">
                <a:solidFill>
                  <a:srgbClr val="00B050"/>
                </a:solidFill>
              </a:rPr>
              <a:t/>
            </a:r>
            <a:br>
              <a:rPr lang="tt-RU" sz="2700" dirty="0" smtClean="0">
                <a:solidFill>
                  <a:srgbClr val="00B050"/>
                </a:solidFill>
              </a:rPr>
            </a:br>
            <a:r>
              <a:rPr lang="tt-RU" sz="2700" dirty="0" smtClean="0">
                <a:solidFill>
                  <a:srgbClr val="00B050"/>
                </a:solidFill>
              </a:rPr>
              <a:t/>
            </a:r>
            <a:br>
              <a:rPr lang="tt-RU" sz="2700" dirty="0" smtClean="0">
                <a:solidFill>
                  <a:srgbClr val="00B050"/>
                </a:solidFill>
              </a:rPr>
            </a:br>
            <a:r>
              <a:rPr lang="tt-RU" sz="2700" b="1" dirty="0" smtClean="0">
                <a:solidFill>
                  <a:srgbClr val="00B050"/>
                </a:solidFill>
              </a:rPr>
              <a:t>«Туган телдә белем алуның өзлексез чылбырын булдыру»</a:t>
            </a:r>
            <a:br>
              <a:rPr lang="tt-RU" sz="2700" b="1" dirty="0" smtClean="0">
                <a:solidFill>
                  <a:srgbClr val="00B050"/>
                </a:solidFill>
              </a:rPr>
            </a:br>
            <a:r>
              <a:rPr lang="tt-RU" sz="2700" b="1" dirty="0" smtClean="0">
                <a:solidFill>
                  <a:srgbClr val="00B050"/>
                </a:solidFill>
              </a:rPr>
              <a:t/>
            </a:r>
            <a:br>
              <a:rPr lang="tt-RU" sz="2700" b="1" dirty="0" smtClean="0">
                <a:solidFill>
                  <a:srgbClr val="00B050"/>
                </a:solidFill>
              </a:rPr>
            </a:br>
            <a:r>
              <a:rPr lang="tt-RU" sz="2700" dirty="0" smtClean="0">
                <a:solidFill>
                  <a:srgbClr val="C00000"/>
                </a:solidFill>
              </a:rPr>
              <a:t>Сафиуллин </a:t>
            </a:r>
            <a:r>
              <a:rPr lang="tt-RU" sz="2700" smtClean="0">
                <a:solidFill>
                  <a:srgbClr val="C00000"/>
                </a:solidFill>
              </a:rPr>
              <a:t>Рушан </a:t>
            </a:r>
            <a:r>
              <a:rPr lang="tt-RU" sz="2700" smtClean="0">
                <a:solidFill>
                  <a:srgbClr val="C00000"/>
                </a:solidFill>
              </a:rPr>
              <a:t>Рәфыйкъ</a:t>
            </a:r>
            <a:r>
              <a:rPr lang="tt-RU" sz="2700" dirty="0" smtClean="0">
                <a:solidFill>
                  <a:srgbClr val="C00000"/>
                </a:solidFill>
              </a:rPr>
              <a:t/>
            </a:r>
            <a:br>
              <a:rPr lang="tt-RU" sz="2700" dirty="0" smtClean="0">
                <a:solidFill>
                  <a:srgbClr val="C00000"/>
                </a:solidFill>
              </a:rPr>
            </a:br>
            <a:r>
              <a:rPr lang="tt-RU" sz="2700" dirty="0" smtClean="0">
                <a:solidFill>
                  <a:srgbClr val="C00000"/>
                </a:solidFill>
              </a:rPr>
              <a:t>Әсәкәй районы мәгариф бүлегенең  </a:t>
            </a:r>
            <a:br>
              <a:rPr lang="tt-RU" sz="2700" dirty="0" smtClean="0">
                <a:solidFill>
                  <a:srgbClr val="C00000"/>
                </a:solidFill>
              </a:rPr>
            </a:br>
            <a:r>
              <a:rPr lang="tt-RU" sz="2700" dirty="0" smtClean="0">
                <a:solidFill>
                  <a:srgbClr val="C00000"/>
                </a:solidFill>
              </a:rPr>
              <a:t>милли белем һәм тәрбия эшләре буенча </a:t>
            </a:r>
            <a:br>
              <a:rPr lang="tt-RU" sz="2700" dirty="0" smtClean="0">
                <a:solidFill>
                  <a:srgbClr val="C00000"/>
                </a:solidFill>
              </a:rPr>
            </a:br>
            <a:r>
              <a:rPr lang="tt-RU" sz="2700" dirty="0" smtClean="0">
                <a:solidFill>
                  <a:srgbClr val="C00000"/>
                </a:solidFill>
              </a:rPr>
              <a:t>әйдәп баручы белгече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tt-RU" dirty="0" smtClean="0">
                <a:solidFill>
                  <a:srgbClr val="00B05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http://asroo16.3dn.ru/img/asekeevo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572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Администратор\Мои документы\управление\фото- и видеоматериалы\Ак хислэр 2016 выставка\Фото-0012.jpg"/>
          <p:cNvPicPr/>
          <p:nvPr/>
        </p:nvPicPr>
        <p:blipFill>
          <a:blip r:embed="rId2" cstate="print"/>
          <a:srcRect t="7500" r="9631" b="6766"/>
          <a:stretch>
            <a:fillRect/>
          </a:stretch>
        </p:blipFill>
        <p:spPr bwMode="auto">
          <a:xfrm>
            <a:off x="467545" y="332656"/>
            <a:ext cx="8208912" cy="576064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управление\фото- и видеоматериалы\Ак хислэр 2014\IMG_093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Администратор\Мои документы\управление\фото- и видеоматериалы\алтын коз, гости\SDC194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Мои документы\ФОТО Косари\DSC_23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Администратор\Мои документы\управление\фото- и видеоматериалы\алтын коз, гости\SDC167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ocuments\CIMG38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09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Safiullin\Desktop\семинар 16.12.16г\DSCN51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60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C:\Documents and Settings\Администратор\Мои документы\Карга боткасы 13.5.17\IMG_3649 -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C:\Documents and Settings\Администратор\Мои документы\Карга боткасы 13.5.17\IMG_34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60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C:\Users\Safiullin\Desktop\С.Р.Р\пособие по этнок образ\IMG_9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2222\IMG_36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60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G:\DSC_90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60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C:\Users\user.user-ПК\AppData\Local\Temp\Rar$DIa0.694\DSC038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33496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C:\Documents and Settings\Admin\Мои документы\Мои рисунки\Изображение 12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772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10636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IMG_00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Мои документы\Фотоотчёт на сайт\Алтын кез\IMG_603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SAM_16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опия Изображение 54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Admin\Documents\DSC0136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2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Администратор\Desktop\Новая папка\IMG_4071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дминистратор\Desktop\Новая папка\IMG_5742.JPG"/>
          <p:cNvPicPr>
            <a:picLocks/>
          </p:cNvPicPr>
          <p:nvPr/>
        </p:nvPicPr>
        <p:blipFill>
          <a:blip r:embed="rId2" cstate="print"/>
          <a:srcRect r="-120" b="16719"/>
          <a:stretch>
            <a:fillRect/>
          </a:stretch>
        </p:blipFill>
        <p:spPr bwMode="auto">
          <a:xfrm>
            <a:off x="539552" y="332656"/>
            <a:ext cx="813690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дминистратор\Desktop\Новая папка\_DSC241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дминистратор\Desktop\Новая папка\Новая папка (2)\IMG_4958.JPG"/>
          <p:cNvPicPr>
            <a:picLocks/>
          </p:cNvPicPr>
          <p:nvPr/>
        </p:nvPicPr>
        <p:blipFill>
          <a:blip r:embed="rId2" cstate="print"/>
          <a:srcRect r="-54" b="15935"/>
          <a:stretch>
            <a:fillRect/>
          </a:stretch>
        </p:blipFill>
        <p:spPr bwMode="auto">
          <a:xfrm>
            <a:off x="467544" y="332656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          «Туган телдә белем алуның өзлексез чылбырын булдыру»  Сафиуллин Рушан Рәфыйкъ Әсәкәй районы мәгариф бүлегенең   милли белем һәм тәрбия эшләре буенча  әйдәп баручы белгече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Safiullin</dc:creator>
  <cp:lastModifiedBy>Пользователь Windows</cp:lastModifiedBy>
  <cp:revision>7</cp:revision>
  <dcterms:created xsi:type="dcterms:W3CDTF">2019-04-04T11:22:31Z</dcterms:created>
  <dcterms:modified xsi:type="dcterms:W3CDTF">2019-06-26T13:04:41Z</dcterms:modified>
</cp:coreProperties>
</file>