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5143500" type="screen16x9"/>
  <p:notesSz cx="7102475" cy="10233025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38" d="100"/>
          <a:sy n="138" d="100"/>
        </p:scale>
        <p:origin x="75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D400E-F241-4394-AF28-76D13359E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328CD9-37DE-474F-9678-F284B7F08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9112-1BFA-4DE2-94ED-214808975656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BE54B6-2172-41A5-85CD-818C767EA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33B83B-371B-48EE-9F6B-6F766E97F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DE2E-E79D-4F40-A52C-933CEF79C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08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6EEC9-D161-48C3-8018-6A8D88875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63FD63-4DA3-4D04-9A37-BB39174AC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96BD52-ACB5-4666-B3EE-487BA6755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F9112-1BFA-4DE2-94ED-214808975656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53E98F-1E67-4082-9A4E-52FCA2583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FE7580-3F43-49EE-B7BB-E3AD4E002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1DE2E-E79D-4F40-A52C-933CEF79C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49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DF572D9-2BDA-4EA9-A401-E5A18EE05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78261F-9528-4C4F-9239-544AEF6054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59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1543B2C-8167-4981-AF29-B8EDD1F98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315861-7970-47B5-858F-57AC88A6A8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47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21DF44E-9AF6-4CAB-B542-7D85FF557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07D959-C2F5-4537-9444-5FBD6F8A48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44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5BC37E4-923C-408E-A64E-CCA575243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44E431-603C-4E52-8091-316C991B54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65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2C08C8A-37B4-481A-9164-F833C36A3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BC9700-580F-46E3-B6C9-42A83096CB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6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108CE20-03A2-4807-96E4-EBF2D0B1E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6CCA0E-588D-423E-BF71-E91967698D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66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080BD25-C7CB-48B5-8F0D-1A62211DD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699C63-9C07-4E8B-8630-CBE8A59107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96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E3178D0-0587-408F-AA8A-2E0418060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817387-083E-4755-9A7B-E846A36415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47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C58DB97-BC96-4D15-A96F-D4F10E3FA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D5E6AB-6F9E-4369-8856-5E08399B7C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39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741AFD7-D832-47AD-8BA8-EE6CE832B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BFF196-4B51-4D60-8089-5C036E6FA1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95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41A5C95-F628-403C-9AA4-CD622C957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05EE5B-46F7-4187-B0AA-BDC1200A8D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0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4D8CA39-9D7E-48FC-8533-7E2DF083E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22A271-BE04-4C63-9DC4-99C8BAEA03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69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92EA0D3-6DF8-4C8D-86A9-C7C9AF522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9255C6-716D-489E-96F5-71EAD5CADD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92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C3B3A10-9BA4-4ABE-837E-676340E1F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46C1BD-7D93-47D0-A632-6668F13BAA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11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5666B5F-8887-4509-86AD-AADE646D0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1FAE3D-E69B-4FC3-A3F5-5F663F50D3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00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73B3BE7-056C-4F78-99EE-FB45F6046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803A51-268B-4517-B9E6-E2D62949AF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21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A75D659-E191-4795-BF57-B3536A2D5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84481E-A743-4F45-A9EF-E3D5447F29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851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2</cp:revision>
  <dcterms:created xsi:type="dcterms:W3CDTF">2019-03-30T04:25:06Z</dcterms:created>
  <dcterms:modified xsi:type="dcterms:W3CDTF">2019-03-30T04:28:20Z</dcterms:modified>
</cp:coreProperties>
</file>