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0" r:id="rId6"/>
    <p:sldId id="259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36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3027-A23D-4D77-B91F-AE29D4D54310}" type="datetimeFigureOut">
              <a:rPr lang="ru-RU" smtClean="0"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1DCE-B6B3-4B34-BB78-9DF80E74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49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3027-A23D-4D77-B91F-AE29D4D54310}" type="datetimeFigureOut">
              <a:rPr lang="ru-RU" smtClean="0"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1DCE-B6B3-4B34-BB78-9DF80E74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62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3027-A23D-4D77-B91F-AE29D4D54310}" type="datetimeFigureOut">
              <a:rPr lang="ru-RU" smtClean="0"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1DCE-B6B3-4B34-BB78-9DF80E74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875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3027-A23D-4D77-B91F-AE29D4D54310}" type="datetimeFigureOut">
              <a:rPr lang="ru-RU" smtClean="0"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1DCE-B6B3-4B34-BB78-9DF80E74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814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3027-A23D-4D77-B91F-AE29D4D54310}" type="datetimeFigureOut">
              <a:rPr lang="ru-RU" smtClean="0"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1DCE-B6B3-4B34-BB78-9DF80E74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592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3027-A23D-4D77-B91F-AE29D4D54310}" type="datetimeFigureOut">
              <a:rPr lang="ru-RU" smtClean="0"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1DCE-B6B3-4B34-BB78-9DF80E74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1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3027-A23D-4D77-B91F-AE29D4D54310}" type="datetimeFigureOut">
              <a:rPr lang="ru-RU" smtClean="0"/>
              <a:t>27.06.2019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1DCE-B6B3-4B34-BB78-9DF80E74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71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3027-A23D-4D77-B91F-AE29D4D54310}" type="datetimeFigureOut">
              <a:rPr lang="ru-RU" smtClean="0"/>
              <a:t>27.06.2019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1DCE-B6B3-4B34-BB78-9DF80E74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822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3027-A23D-4D77-B91F-AE29D4D54310}" type="datetimeFigureOut">
              <a:rPr lang="ru-RU" smtClean="0"/>
              <a:t>27.06.2019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1DCE-B6B3-4B34-BB78-9DF80E74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369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3027-A23D-4D77-B91F-AE29D4D54310}" type="datetimeFigureOut">
              <a:rPr lang="ru-RU" smtClean="0"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1DCE-B6B3-4B34-BB78-9DF80E74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6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3027-A23D-4D77-B91F-AE29D4D54310}" type="datetimeFigureOut">
              <a:rPr lang="ru-RU" smtClean="0"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1DCE-B6B3-4B34-BB78-9DF80E74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672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D3027-A23D-4D77-B91F-AE29D4D54310}" type="datetimeFigureOut">
              <a:rPr lang="ru-RU" smtClean="0"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C1DCE-B6B3-4B34-BB78-9DF80E74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13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82" y="1040799"/>
            <a:ext cx="3440333" cy="1154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651" y="1040799"/>
            <a:ext cx="3604574" cy="1154652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694536" y="3749746"/>
            <a:ext cx="9144000" cy="669280"/>
          </a:xfrm>
        </p:spPr>
        <p:txBody>
          <a:bodyPr>
            <a:noAutofit/>
          </a:bodyPr>
          <a:lstStyle/>
          <a:p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«</a:t>
            </a:r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Мәгариф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» </a:t>
            </a:r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һәм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 «</a:t>
            </a:r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Гаилә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һәм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мәктәп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» </a:t>
            </a:r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журналларының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белем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 </a:t>
            </a:r>
            <a:br>
              <a:rPr lang="ru-RU" sz="3500" b="1" dirty="0" smtClean="0">
                <a:latin typeface="+mn-lt"/>
                <a:cs typeface="Arial" panose="020B0604020202020204" pitchFamily="34" charset="0"/>
              </a:rPr>
            </a:br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һәм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тәрбия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бирүдәге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 роле</a:t>
            </a:r>
            <a:endParaRPr lang="ru-RU" sz="35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3468" y="5321967"/>
            <a:ext cx="9144000" cy="465835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/>
              <a:t>Ландыш </a:t>
            </a:r>
            <a:r>
              <a:rPr lang="ru-RU" sz="2000" b="1" dirty="0" err="1" smtClean="0"/>
              <a:t>Равил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кызы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Нәсыйхова</a:t>
            </a:r>
            <a:r>
              <a:rPr lang="ru-RU" sz="2000" b="1" dirty="0" smtClean="0"/>
              <a:t>,</a:t>
            </a:r>
          </a:p>
          <a:p>
            <a:pPr algn="r"/>
            <a:r>
              <a:rPr lang="ru-RU" sz="2000" b="1" dirty="0" smtClean="0"/>
              <a:t>«</a:t>
            </a:r>
            <a:r>
              <a:rPr lang="ru-RU" sz="2000" b="1" dirty="0" err="1" smtClean="0"/>
              <a:t>Гаилә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һәм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мәктәп</a:t>
            </a:r>
            <a:r>
              <a:rPr lang="ru-RU" sz="2000" b="1" dirty="0" smtClean="0"/>
              <a:t>» </a:t>
            </a:r>
            <a:r>
              <a:rPr lang="ru-RU" sz="2000" b="1" dirty="0" err="1" smtClean="0"/>
              <a:t>журналының</a:t>
            </a:r>
            <a:r>
              <a:rPr lang="ru-RU" sz="2000" b="1" dirty="0" smtClean="0"/>
              <a:t> баш </a:t>
            </a:r>
            <a:r>
              <a:rPr lang="ru-RU" sz="2000" b="1" dirty="0" err="1" smtClean="0"/>
              <a:t>мөхәррире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4038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3" y="196357"/>
            <a:ext cx="6782799" cy="4218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/>
          <a:stretch/>
        </p:blipFill>
        <p:spPr>
          <a:xfrm>
            <a:off x="8178288" y="618477"/>
            <a:ext cx="3769409" cy="46815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02" y="2959234"/>
            <a:ext cx="6143972" cy="382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7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83" y="131538"/>
            <a:ext cx="3479440" cy="2609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3"/>
          <a:stretch/>
        </p:blipFill>
        <p:spPr>
          <a:xfrm>
            <a:off x="5011843" y="131538"/>
            <a:ext cx="4032763" cy="26095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32" y="2971489"/>
            <a:ext cx="4334998" cy="3251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0" r="24321"/>
          <a:stretch/>
        </p:blipFill>
        <p:spPr>
          <a:xfrm>
            <a:off x="9218326" y="131538"/>
            <a:ext cx="2225050" cy="26095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90" y="2971489"/>
            <a:ext cx="4876873" cy="32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9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r="20759"/>
          <a:stretch/>
        </p:blipFill>
        <p:spPr>
          <a:xfrm>
            <a:off x="1666078" y="271921"/>
            <a:ext cx="3657600" cy="3066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346" y="340108"/>
            <a:ext cx="4609578" cy="30685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766" y="3530601"/>
            <a:ext cx="4153060" cy="2768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41" y="3408654"/>
            <a:ext cx="4157832" cy="276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1719587" y="117198"/>
            <a:ext cx="9679097" cy="669280"/>
          </a:xfrm>
        </p:spPr>
        <p:txBody>
          <a:bodyPr>
            <a:noAutofit/>
          </a:bodyPr>
          <a:lstStyle/>
          <a:p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Киләчәк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буынны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бергә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ru-RU" sz="3500" b="1" dirty="0" err="1" smtClean="0">
                <a:latin typeface="+mn-lt"/>
                <a:cs typeface="Arial" panose="020B0604020202020204" pitchFamily="34" charset="0"/>
              </a:rPr>
              <a:t>тәрбиялик</a:t>
            </a:r>
            <a:r>
              <a:rPr lang="ru-RU" sz="3500" b="1" dirty="0" smtClean="0">
                <a:latin typeface="+mn-lt"/>
                <a:cs typeface="Arial" panose="020B0604020202020204" pitchFamily="34" charset="0"/>
              </a:rPr>
              <a:t>!</a:t>
            </a:r>
            <a:endParaRPr lang="ru-RU" sz="35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0"/>
          <a:stretch/>
        </p:blipFill>
        <p:spPr>
          <a:xfrm>
            <a:off x="3363110" y="973317"/>
            <a:ext cx="4666770" cy="580993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881533" y="1329266"/>
            <a:ext cx="2618751" cy="3522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sz="3200" b="1" dirty="0" smtClean="0">
                <a:latin typeface="+mn-lt"/>
                <a:cs typeface="Arial" panose="020B0604020202020204" pitchFamily="34" charset="0"/>
              </a:rPr>
              <a:t>Россия регионнары «Мәгариф» журналына </a:t>
            </a:r>
            <a:r>
              <a:rPr lang="tt-RU" sz="32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П7082 </a:t>
            </a:r>
            <a:r>
              <a:rPr lang="tt-RU" sz="3200" b="1" dirty="0" smtClean="0">
                <a:latin typeface="+mn-lt"/>
                <a:cs typeface="Arial" panose="020B0604020202020204" pitchFamily="34" charset="0"/>
              </a:rPr>
              <a:t>индексы буенча языла ала. </a:t>
            </a:r>
            <a:endParaRPr lang="ru-RU" sz="32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60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1719587" y="3337244"/>
            <a:ext cx="9679097" cy="66928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+mn-lt"/>
                <a:cs typeface="Arial" panose="020B0604020202020204" pitchFamily="34" charset="0"/>
              </a:rPr>
            </a:br>
            <a:r>
              <a:rPr lang="tt-RU" sz="5400" b="1" cap="all" dirty="0" smtClean="0">
                <a:latin typeface="+mn-lt"/>
                <a:cs typeface="Arial" panose="020B0604020202020204" pitchFamily="34" charset="0"/>
              </a:rPr>
              <a:t>Элемтә өчен</a:t>
            </a:r>
            <a:br>
              <a:rPr lang="tt-RU" sz="5400" b="1" cap="all" dirty="0" smtClean="0">
                <a:latin typeface="+mn-lt"/>
                <a:cs typeface="Arial" panose="020B0604020202020204" pitchFamily="34" charset="0"/>
              </a:rPr>
            </a:br>
            <a:r>
              <a:rPr lang="tt-RU" sz="3200" b="1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tt-RU" sz="3200" b="1" dirty="0" smtClean="0">
                <a:latin typeface="+mn-lt"/>
                <a:cs typeface="Arial" panose="020B0604020202020204" pitchFamily="34" charset="0"/>
              </a:rPr>
            </a:br>
            <a:r>
              <a:rPr lang="tt-RU" sz="3200" b="1" dirty="0" smtClean="0">
                <a:latin typeface="+mn-lt"/>
                <a:cs typeface="Arial" panose="020B0604020202020204" pitchFamily="34" charset="0"/>
              </a:rPr>
              <a:t>Безнең сайт: 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magarif-uku.ru</a:t>
            </a:r>
            <a:r>
              <a:rPr lang="en-US" sz="3200" b="1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+mn-lt"/>
                <a:cs typeface="Arial" panose="020B0604020202020204" pitchFamily="34" charset="0"/>
              </a:rPr>
            </a:br>
            <a:r>
              <a:rPr lang="tt-RU" sz="3200" b="1" dirty="0" smtClean="0">
                <a:latin typeface="+mn-lt"/>
                <a:cs typeface="Arial" panose="020B0604020202020204" pitchFamily="34" charset="0"/>
              </a:rPr>
              <a:t>Адресыбыз: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Казан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ru-RU" sz="3200" b="1" dirty="0" err="1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Декабристлар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урамы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, 2</a:t>
            </a:r>
            <a:br>
              <a:rPr lang="ru-RU" sz="32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200" b="1" dirty="0" smtClean="0">
                <a:latin typeface="+mn-lt"/>
                <a:cs typeface="Arial" panose="020B0604020202020204" pitchFamily="34" charset="0"/>
              </a:rPr>
              <a:t>Телефон: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8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(843) 222-06-09</a:t>
            </a:r>
            <a:endParaRPr lang="ru-RU" sz="32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82" y="488515"/>
            <a:ext cx="4468549" cy="5956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16" y="488515"/>
            <a:ext cx="3844990" cy="59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91" y="0"/>
            <a:ext cx="4499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7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21" y="3337244"/>
            <a:ext cx="3216405" cy="29879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15" y="3068877"/>
            <a:ext cx="2383438" cy="3256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16" y="489402"/>
            <a:ext cx="2400213" cy="21787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15" y="247197"/>
            <a:ext cx="2267558" cy="242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4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388" y="108660"/>
            <a:ext cx="4842497" cy="645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6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19" y="775451"/>
            <a:ext cx="4442542" cy="56069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04" y="775450"/>
            <a:ext cx="4613169" cy="57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6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76" y="260869"/>
            <a:ext cx="5642930" cy="3509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29" y="626097"/>
            <a:ext cx="6636662" cy="4127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68" y="3039900"/>
            <a:ext cx="6356915" cy="395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9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43" y="953629"/>
            <a:ext cx="8523917" cy="530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6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9" y="1681273"/>
            <a:ext cx="12192000" cy="3311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6420"/>
          <a:stretch/>
        </p:blipFill>
        <p:spPr>
          <a:xfrm>
            <a:off x="1152395" y="980755"/>
            <a:ext cx="7114144" cy="50646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1"/>
          <a:stretch/>
        </p:blipFill>
        <p:spPr>
          <a:xfrm>
            <a:off x="8416498" y="217426"/>
            <a:ext cx="3394501" cy="2132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5"/>
          <a:stretch/>
        </p:blipFill>
        <p:spPr>
          <a:xfrm>
            <a:off x="8416499" y="2458600"/>
            <a:ext cx="3394501" cy="2108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1"/>
          <a:stretch/>
        </p:blipFill>
        <p:spPr>
          <a:xfrm>
            <a:off x="8416498" y="4676626"/>
            <a:ext cx="3394501" cy="211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6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41</Words>
  <Application>Microsoft Office PowerPoint</Application>
  <PresentationFormat>Широкоэкранный</PresentationFormat>
  <Paragraphs>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«Мәгариф» һәм «Гаилә һәм мәктәп» журналларының белем  һәм тәрбия бирүдәге роле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Киләчәк буынны бергә тәрбиялик!</vt:lpstr>
      <vt:lpstr> Элемтә өчен  Безнең сайт: magarif-uku.ru Адресыбыз: Казан, Декабристлар урамы, 2 Телефон: 8 (843) 222-06-09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«Мәгариф» һәм «Гаилә һәм мәктәп» журналларының белем  һәм тәрбия бирүдәге роле</dc:title>
  <dc:creator>Ильдар Гатауллин</dc:creator>
  <cp:lastModifiedBy>Ландыш Р. Насыйхова</cp:lastModifiedBy>
  <cp:revision>13</cp:revision>
  <dcterms:created xsi:type="dcterms:W3CDTF">2019-06-27T10:41:46Z</dcterms:created>
  <dcterms:modified xsi:type="dcterms:W3CDTF">2019-06-27T13:52:29Z</dcterms:modified>
</cp:coreProperties>
</file>