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4" r:id="rId2"/>
  </p:sldMasterIdLst>
  <p:notesMasterIdLst>
    <p:notesMasterId r:id="rId41"/>
  </p:notesMasterIdLst>
  <p:handoutMasterIdLst>
    <p:handoutMasterId r:id="rId42"/>
  </p:handoutMasterIdLst>
  <p:sldIdLst>
    <p:sldId id="626" r:id="rId3"/>
    <p:sldId id="703" r:id="rId4"/>
    <p:sldId id="639" r:id="rId5"/>
    <p:sldId id="643" r:id="rId6"/>
    <p:sldId id="699" r:id="rId7"/>
    <p:sldId id="700" r:id="rId8"/>
    <p:sldId id="663" r:id="rId9"/>
    <p:sldId id="664" r:id="rId10"/>
    <p:sldId id="666" r:id="rId11"/>
    <p:sldId id="668" r:id="rId12"/>
    <p:sldId id="669" r:id="rId13"/>
    <p:sldId id="671" r:id="rId14"/>
    <p:sldId id="673" r:id="rId15"/>
    <p:sldId id="674" r:id="rId16"/>
    <p:sldId id="675" r:id="rId17"/>
    <p:sldId id="676" r:id="rId18"/>
    <p:sldId id="701" r:id="rId19"/>
    <p:sldId id="678" r:id="rId20"/>
    <p:sldId id="702" r:id="rId21"/>
    <p:sldId id="682" r:id="rId22"/>
    <p:sldId id="681" r:id="rId23"/>
    <p:sldId id="683" r:id="rId24"/>
    <p:sldId id="684" r:id="rId25"/>
    <p:sldId id="685" r:id="rId26"/>
    <p:sldId id="686" r:id="rId27"/>
    <p:sldId id="687" r:id="rId28"/>
    <p:sldId id="688" r:id="rId29"/>
    <p:sldId id="689" r:id="rId30"/>
    <p:sldId id="690" r:id="rId31"/>
    <p:sldId id="691" r:id="rId32"/>
    <p:sldId id="692" r:id="rId33"/>
    <p:sldId id="694" r:id="rId34"/>
    <p:sldId id="695" r:id="rId35"/>
    <p:sldId id="696" r:id="rId36"/>
    <p:sldId id="697" r:id="rId37"/>
    <p:sldId id="698" r:id="rId38"/>
    <p:sldId id="640" r:id="rId39"/>
    <p:sldId id="625" r:id="rId40"/>
  </p:sldIdLst>
  <p:sldSz cx="9144000" cy="5143500" type="screen16x9"/>
  <p:notesSz cx="9942513" cy="6761163"/>
  <p:defaultTextStyle>
    <a:defPPr>
      <a:defRPr lang="ru-RU"/>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7ABA"/>
    <a:srgbClr val="A8246F"/>
    <a:srgbClr val="FF0000"/>
    <a:srgbClr val="FFFFFF"/>
    <a:srgbClr val="FF6600"/>
    <a:srgbClr val="F0332E"/>
    <a:srgbClr val="DE4F40"/>
    <a:srgbClr val="BE746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35" autoAdjust="0"/>
    <p:restoredTop sz="97473" autoAdjust="0"/>
  </p:normalViewPr>
  <p:slideViewPr>
    <p:cSldViewPr>
      <p:cViewPr varScale="1">
        <p:scale>
          <a:sx n="152" d="100"/>
          <a:sy n="152" d="100"/>
        </p:scale>
        <p:origin x="426" y="108"/>
      </p:cViewPr>
      <p:guideLst>
        <p:guide orient="horz" pos="1620"/>
        <p:guide pos="2880"/>
      </p:guideLst>
    </p:cSldViewPr>
  </p:slideViewPr>
  <p:outlineViewPr>
    <p:cViewPr>
      <p:scale>
        <a:sx n="33" d="100"/>
        <a:sy n="33" d="100"/>
      </p:scale>
      <p:origin x="0" y="1676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9D6D8F-C0B4-46A1-A1C8-7D060841738F}" type="doc">
      <dgm:prSet loTypeId="urn:microsoft.com/office/officeart/2005/8/layout/list1" loCatId="list" qsTypeId="urn:microsoft.com/office/officeart/2005/8/quickstyle/simple4" qsCatId="simple" csTypeId="urn:microsoft.com/office/officeart/2005/8/colors/accent5_2" csCatId="accent5" phldr="1"/>
      <dgm:spPr/>
    </dgm:pt>
    <dgm:pt modelId="{7B31F37E-3FB9-4D47-81C5-E51ED4FDBACF}">
      <dgm:prSet custT="1"/>
      <dgm:spPr/>
      <dgm:t>
        <a:bodyPr/>
        <a:lstStyle/>
        <a:p>
          <a:r>
            <a:rPr lang="ru-RU" altLang="ru-RU" sz="2400" b="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tt-RU" sz="2400" b="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Татар теле – Татарстан Республикасының дәүләт теле»</a:t>
          </a:r>
          <a:r>
            <a:rPr lang="ru-RU" altLang="ru-RU" sz="2400" b="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1-9 </a:t>
          </a:r>
          <a:r>
            <a:rPr lang="ru-RU" altLang="ru-RU" sz="2400" b="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сыйныф</a:t>
          </a:r>
          <a:endParaRPr lang="ru-RU" altLang="ru-RU" sz="2400" b="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E70DED0D-1EF4-49ED-B54F-79AF67778746}" type="parTrans" cxnId="{12DB63A7-0681-484F-AC02-61A59B9EE998}">
      <dgm:prSet/>
      <dgm:spPr/>
      <dgm:t>
        <a:bodyPr/>
        <a:lstStyle/>
        <a:p>
          <a:endParaRPr lang="ru-RU" sz="2000"/>
        </a:p>
      </dgm:t>
    </dgm:pt>
    <dgm:pt modelId="{9FA24243-3A0C-4ED1-823E-205D26BCC9A9}" type="sibTrans" cxnId="{12DB63A7-0681-484F-AC02-61A59B9EE998}">
      <dgm:prSet/>
      <dgm:spPr/>
      <dgm:t>
        <a:bodyPr/>
        <a:lstStyle/>
        <a:p>
          <a:endParaRPr lang="ru-RU" sz="2000"/>
        </a:p>
      </dgm:t>
    </dgm:pt>
    <dgm:pt modelId="{33BA25B1-A65C-4DD8-8393-B97F698B662A}">
      <dgm:prSet custT="1"/>
      <dgm:spPr/>
      <dgm:t>
        <a:bodyPr/>
        <a:lstStyle/>
        <a:p>
          <a:r>
            <a:rPr lang="ru-RU" sz="2400" b="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«Туган тел (татар теле)» 1-9 </a:t>
          </a:r>
          <a:r>
            <a:rPr lang="ru-RU" sz="2400" b="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сыйныф</a:t>
          </a:r>
          <a:endParaRPr lang="ru-RU" sz="2400" b="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EF9AF702-57C8-4EEF-8ADE-630359726D2E}" type="parTrans" cxnId="{206BB19B-5263-4309-9925-4F0695AAECFE}">
      <dgm:prSet/>
      <dgm:spPr/>
      <dgm:t>
        <a:bodyPr/>
        <a:lstStyle/>
        <a:p>
          <a:endParaRPr lang="ru-RU" sz="2000"/>
        </a:p>
      </dgm:t>
    </dgm:pt>
    <dgm:pt modelId="{54084E90-525D-46D3-A36B-DA2A1C058A9C}" type="sibTrans" cxnId="{206BB19B-5263-4309-9925-4F0695AAECFE}">
      <dgm:prSet/>
      <dgm:spPr/>
      <dgm:t>
        <a:bodyPr/>
        <a:lstStyle/>
        <a:p>
          <a:endParaRPr lang="ru-RU" sz="2000"/>
        </a:p>
      </dgm:t>
    </dgm:pt>
    <dgm:pt modelId="{E9CA2791-ABDF-4A6F-AE9C-D676158382E4}">
      <dgm:prSet custT="1"/>
      <dgm:spPr/>
      <dgm:t>
        <a:bodyPr/>
        <a:lstStyle/>
        <a:p>
          <a:r>
            <a:rPr lang="ru-RU" altLang="ru-RU" sz="2400" b="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«Туган (татар) әдәбияты (</a:t>
          </a:r>
          <a:r>
            <a:rPr lang="ru-RU" altLang="ru-RU" sz="2400" b="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Әдәби</a:t>
          </a:r>
          <a:r>
            <a:rPr lang="ru-RU" altLang="ru-RU" sz="2400" b="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уку)» </a:t>
          </a:r>
        </a:p>
        <a:p>
          <a:r>
            <a:rPr lang="ru-RU" altLang="ru-RU" sz="2400" b="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1-9 </a:t>
          </a:r>
          <a:r>
            <a:rPr lang="ru-RU" altLang="ru-RU" sz="2400" b="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сыйныф</a:t>
          </a:r>
          <a:r>
            <a:rPr lang="ru-RU" altLang="ru-RU" sz="2400" b="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ru-RU" altLang="ru-RU" sz="2400" b="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8D63F508-FE36-42B9-AE0B-B2BC72B25D52}" type="sibTrans" cxnId="{BF700A8B-B064-44E9-ADBD-468202FDDBD9}">
      <dgm:prSet/>
      <dgm:spPr/>
      <dgm:t>
        <a:bodyPr/>
        <a:lstStyle/>
        <a:p>
          <a:endParaRPr lang="ru-RU" sz="2000"/>
        </a:p>
      </dgm:t>
    </dgm:pt>
    <dgm:pt modelId="{1C8A459B-612B-43C8-8D85-84F4B6E71E40}" type="parTrans" cxnId="{BF700A8B-B064-44E9-ADBD-468202FDDBD9}">
      <dgm:prSet/>
      <dgm:spPr/>
      <dgm:t>
        <a:bodyPr/>
        <a:lstStyle/>
        <a:p>
          <a:endParaRPr lang="ru-RU" sz="2000"/>
        </a:p>
      </dgm:t>
    </dgm:pt>
    <dgm:pt modelId="{8AF3AF0A-531B-4978-8083-C80A35690E4B}" type="pres">
      <dgm:prSet presAssocID="{DA9D6D8F-C0B4-46A1-A1C8-7D060841738F}" presName="linear" presStyleCnt="0">
        <dgm:presLayoutVars>
          <dgm:dir/>
          <dgm:animLvl val="lvl"/>
          <dgm:resizeHandles val="exact"/>
        </dgm:presLayoutVars>
      </dgm:prSet>
      <dgm:spPr/>
    </dgm:pt>
    <dgm:pt modelId="{8CFAB857-66FC-4D87-B8CC-1512EA14FB63}" type="pres">
      <dgm:prSet presAssocID="{7B31F37E-3FB9-4D47-81C5-E51ED4FDBACF}" presName="parentLin" presStyleCnt="0"/>
      <dgm:spPr/>
    </dgm:pt>
    <dgm:pt modelId="{210BB7D5-D757-4ABD-8C99-553E77732372}" type="pres">
      <dgm:prSet presAssocID="{7B31F37E-3FB9-4D47-81C5-E51ED4FDBACF}" presName="parentLeftMargin" presStyleLbl="node1" presStyleIdx="0" presStyleCnt="3"/>
      <dgm:spPr/>
      <dgm:t>
        <a:bodyPr/>
        <a:lstStyle/>
        <a:p>
          <a:endParaRPr lang="ru-RU"/>
        </a:p>
      </dgm:t>
    </dgm:pt>
    <dgm:pt modelId="{2E5FBB40-293F-4C12-A0D8-A1CE339AEF1E}" type="pres">
      <dgm:prSet presAssocID="{7B31F37E-3FB9-4D47-81C5-E51ED4FDBACF}" presName="parentText" presStyleLbl="node1" presStyleIdx="0" presStyleCnt="3" custScaleX="112881">
        <dgm:presLayoutVars>
          <dgm:chMax val="0"/>
          <dgm:bulletEnabled val="1"/>
        </dgm:presLayoutVars>
      </dgm:prSet>
      <dgm:spPr/>
      <dgm:t>
        <a:bodyPr/>
        <a:lstStyle/>
        <a:p>
          <a:endParaRPr lang="ru-RU"/>
        </a:p>
      </dgm:t>
    </dgm:pt>
    <dgm:pt modelId="{FE0F850E-6562-4649-BD69-8C3C8B726D93}" type="pres">
      <dgm:prSet presAssocID="{7B31F37E-3FB9-4D47-81C5-E51ED4FDBACF}" presName="negativeSpace" presStyleCnt="0"/>
      <dgm:spPr/>
    </dgm:pt>
    <dgm:pt modelId="{3C8B7D82-15D7-45C8-9469-C21DFEEC1AFC}" type="pres">
      <dgm:prSet presAssocID="{7B31F37E-3FB9-4D47-81C5-E51ED4FDBACF}" presName="childText" presStyleLbl="conFgAcc1" presStyleIdx="0" presStyleCnt="3">
        <dgm:presLayoutVars>
          <dgm:bulletEnabled val="1"/>
        </dgm:presLayoutVars>
      </dgm:prSet>
      <dgm:spPr/>
    </dgm:pt>
    <dgm:pt modelId="{A3F45A8F-E684-40AE-BF7A-9D10BFBD81F8}" type="pres">
      <dgm:prSet presAssocID="{9FA24243-3A0C-4ED1-823E-205D26BCC9A9}" presName="spaceBetweenRectangles" presStyleCnt="0"/>
      <dgm:spPr/>
    </dgm:pt>
    <dgm:pt modelId="{FEA9E15D-01B0-4187-98CF-6F6E8713967A}" type="pres">
      <dgm:prSet presAssocID="{33BA25B1-A65C-4DD8-8393-B97F698B662A}" presName="parentLin" presStyleCnt="0"/>
      <dgm:spPr/>
    </dgm:pt>
    <dgm:pt modelId="{C3FB1D9E-9C03-474C-990F-A559BCC47A66}" type="pres">
      <dgm:prSet presAssocID="{33BA25B1-A65C-4DD8-8393-B97F698B662A}" presName="parentLeftMargin" presStyleLbl="node1" presStyleIdx="0" presStyleCnt="3"/>
      <dgm:spPr/>
      <dgm:t>
        <a:bodyPr/>
        <a:lstStyle/>
        <a:p>
          <a:endParaRPr lang="ru-RU"/>
        </a:p>
      </dgm:t>
    </dgm:pt>
    <dgm:pt modelId="{D2398170-4BC0-4E99-A69A-69F4177F07D7}" type="pres">
      <dgm:prSet presAssocID="{33BA25B1-A65C-4DD8-8393-B97F698B662A}" presName="parentText" presStyleLbl="node1" presStyleIdx="1" presStyleCnt="3" custScaleX="112881">
        <dgm:presLayoutVars>
          <dgm:chMax val="0"/>
          <dgm:bulletEnabled val="1"/>
        </dgm:presLayoutVars>
      </dgm:prSet>
      <dgm:spPr/>
      <dgm:t>
        <a:bodyPr/>
        <a:lstStyle/>
        <a:p>
          <a:endParaRPr lang="ru-RU"/>
        </a:p>
      </dgm:t>
    </dgm:pt>
    <dgm:pt modelId="{EF527836-40D2-40C6-874A-BE8B175FC6A9}" type="pres">
      <dgm:prSet presAssocID="{33BA25B1-A65C-4DD8-8393-B97F698B662A}" presName="negativeSpace" presStyleCnt="0"/>
      <dgm:spPr/>
    </dgm:pt>
    <dgm:pt modelId="{81F55F90-D3A5-47CB-9BD0-538F44CB279B}" type="pres">
      <dgm:prSet presAssocID="{33BA25B1-A65C-4DD8-8393-B97F698B662A}" presName="childText" presStyleLbl="conFgAcc1" presStyleIdx="1" presStyleCnt="3">
        <dgm:presLayoutVars>
          <dgm:bulletEnabled val="1"/>
        </dgm:presLayoutVars>
      </dgm:prSet>
      <dgm:spPr/>
    </dgm:pt>
    <dgm:pt modelId="{CCAC8887-5EFD-4B6C-B71A-206AC78D1A77}" type="pres">
      <dgm:prSet presAssocID="{54084E90-525D-46D3-A36B-DA2A1C058A9C}" presName="spaceBetweenRectangles" presStyleCnt="0"/>
      <dgm:spPr/>
    </dgm:pt>
    <dgm:pt modelId="{49091542-45CC-4861-95BA-9FBC2B63AD20}" type="pres">
      <dgm:prSet presAssocID="{E9CA2791-ABDF-4A6F-AE9C-D676158382E4}" presName="parentLin" presStyleCnt="0"/>
      <dgm:spPr/>
    </dgm:pt>
    <dgm:pt modelId="{000E887C-E35B-4833-AA44-8C4982EA7CAC}" type="pres">
      <dgm:prSet presAssocID="{E9CA2791-ABDF-4A6F-AE9C-D676158382E4}" presName="parentLeftMargin" presStyleLbl="node1" presStyleIdx="1" presStyleCnt="3"/>
      <dgm:spPr/>
      <dgm:t>
        <a:bodyPr/>
        <a:lstStyle/>
        <a:p>
          <a:endParaRPr lang="ru-RU"/>
        </a:p>
      </dgm:t>
    </dgm:pt>
    <dgm:pt modelId="{06DAEF4D-3473-4699-887A-FEA5FB434365}" type="pres">
      <dgm:prSet presAssocID="{E9CA2791-ABDF-4A6F-AE9C-D676158382E4}" presName="parentText" presStyleLbl="node1" presStyleIdx="2" presStyleCnt="3" custScaleX="112881" custLinFactNeighborX="560" custLinFactNeighborY="-7421">
        <dgm:presLayoutVars>
          <dgm:chMax val="0"/>
          <dgm:bulletEnabled val="1"/>
        </dgm:presLayoutVars>
      </dgm:prSet>
      <dgm:spPr/>
      <dgm:t>
        <a:bodyPr/>
        <a:lstStyle/>
        <a:p>
          <a:endParaRPr lang="ru-RU"/>
        </a:p>
      </dgm:t>
    </dgm:pt>
    <dgm:pt modelId="{56DF3647-05BF-4A5F-9B66-299E138E07F6}" type="pres">
      <dgm:prSet presAssocID="{E9CA2791-ABDF-4A6F-AE9C-D676158382E4}" presName="negativeSpace" presStyleCnt="0"/>
      <dgm:spPr/>
    </dgm:pt>
    <dgm:pt modelId="{33E5F26C-0ED3-4456-87B5-90A81C2DD252}" type="pres">
      <dgm:prSet presAssocID="{E9CA2791-ABDF-4A6F-AE9C-D676158382E4}" presName="childText" presStyleLbl="conFgAcc1" presStyleIdx="2" presStyleCnt="3">
        <dgm:presLayoutVars>
          <dgm:bulletEnabled val="1"/>
        </dgm:presLayoutVars>
      </dgm:prSet>
      <dgm:spPr/>
    </dgm:pt>
  </dgm:ptLst>
  <dgm:cxnLst>
    <dgm:cxn modelId="{EE0F0416-9283-44BB-AB67-B1E9BA303F91}" type="presOf" srcId="{7B31F37E-3FB9-4D47-81C5-E51ED4FDBACF}" destId="{2E5FBB40-293F-4C12-A0D8-A1CE339AEF1E}" srcOrd="1" destOrd="0" presId="urn:microsoft.com/office/officeart/2005/8/layout/list1"/>
    <dgm:cxn modelId="{9B2C80C0-9413-4C3A-9ABC-A846DE3FB2D8}" type="presOf" srcId="{E9CA2791-ABDF-4A6F-AE9C-D676158382E4}" destId="{000E887C-E35B-4833-AA44-8C4982EA7CAC}" srcOrd="0" destOrd="0" presId="urn:microsoft.com/office/officeart/2005/8/layout/list1"/>
    <dgm:cxn modelId="{206BB19B-5263-4309-9925-4F0695AAECFE}" srcId="{DA9D6D8F-C0B4-46A1-A1C8-7D060841738F}" destId="{33BA25B1-A65C-4DD8-8393-B97F698B662A}" srcOrd="1" destOrd="0" parTransId="{EF9AF702-57C8-4EEF-8ADE-630359726D2E}" sibTransId="{54084E90-525D-46D3-A36B-DA2A1C058A9C}"/>
    <dgm:cxn modelId="{12DB63A7-0681-484F-AC02-61A59B9EE998}" srcId="{DA9D6D8F-C0B4-46A1-A1C8-7D060841738F}" destId="{7B31F37E-3FB9-4D47-81C5-E51ED4FDBACF}" srcOrd="0" destOrd="0" parTransId="{E70DED0D-1EF4-49ED-B54F-79AF67778746}" sibTransId="{9FA24243-3A0C-4ED1-823E-205D26BCC9A9}"/>
    <dgm:cxn modelId="{B246A710-E98C-42FF-9E33-9419CC4B3341}" type="presOf" srcId="{DA9D6D8F-C0B4-46A1-A1C8-7D060841738F}" destId="{8AF3AF0A-531B-4978-8083-C80A35690E4B}" srcOrd="0" destOrd="0" presId="urn:microsoft.com/office/officeart/2005/8/layout/list1"/>
    <dgm:cxn modelId="{5F6C4358-6FDB-4621-BEDB-715503DF82DD}" type="presOf" srcId="{33BA25B1-A65C-4DD8-8393-B97F698B662A}" destId="{C3FB1D9E-9C03-474C-990F-A559BCC47A66}" srcOrd="0" destOrd="0" presId="urn:microsoft.com/office/officeart/2005/8/layout/list1"/>
    <dgm:cxn modelId="{AF3A3EF8-D80C-4052-B4C5-B348830C9460}" type="presOf" srcId="{33BA25B1-A65C-4DD8-8393-B97F698B662A}" destId="{D2398170-4BC0-4E99-A69A-69F4177F07D7}" srcOrd="1" destOrd="0" presId="urn:microsoft.com/office/officeart/2005/8/layout/list1"/>
    <dgm:cxn modelId="{BC90A05B-F9B9-4E9F-93A9-0A34519E966F}" type="presOf" srcId="{E9CA2791-ABDF-4A6F-AE9C-D676158382E4}" destId="{06DAEF4D-3473-4699-887A-FEA5FB434365}" srcOrd="1" destOrd="0" presId="urn:microsoft.com/office/officeart/2005/8/layout/list1"/>
    <dgm:cxn modelId="{73F7BB61-16B3-40C0-8D97-078B441E8BC7}" type="presOf" srcId="{7B31F37E-3FB9-4D47-81C5-E51ED4FDBACF}" destId="{210BB7D5-D757-4ABD-8C99-553E77732372}" srcOrd="0" destOrd="0" presId="urn:microsoft.com/office/officeart/2005/8/layout/list1"/>
    <dgm:cxn modelId="{BF700A8B-B064-44E9-ADBD-468202FDDBD9}" srcId="{DA9D6D8F-C0B4-46A1-A1C8-7D060841738F}" destId="{E9CA2791-ABDF-4A6F-AE9C-D676158382E4}" srcOrd="2" destOrd="0" parTransId="{1C8A459B-612B-43C8-8D85-84F4B6E71E40}" sibTransId="{8D63F508-FE36-42B9-AE0B-B2BC72B25D52}"/>
    <dgm:cxn modelId="{B76518FD-5FCA-474E-8500-24FE34ABE54B}" type="presParOf" srcId="{8AF3AF0A-531B-4978-8083-C80A35690E4B}" destId="{8CFAB857-66FC-4D87-B8CC-1512EA14FB63}" srcOrd="0" destOrd="0" presId="urn:microsoft.com/office/officeart/2005/8/layout/list1"/>
    <dgm:cxn modelId="{98B98E62-4C62-40DF-8699-2620EA3C95C5}" type="presParOf" srcId="{8CFAB857-66FC-4D87-B8CC-1512EA14FB63}" destId="{210BB7D5-D757-4ABD-8C99-553E77732372}" srcOrd="0" destOrd="0" presId="urn:microsoft.com/office/officeart/2005/8/layout/list1"/>
    <dgm:cxn modelId="{F85012CD-20CB-4AE1-8821-1962C59F1937}" type="presParOf" srcId="{8CFAB857-66FC-4D87-B8CC-1512EA14FB63}" destId="{2E5FBB40-293F-4C12-A0D8-A1CE339AEF1E}" srcOrd="1" destOrd="0" presId="urn:microsoft.com/office/officeart/2005/8/layout/list1"/>
    <dgm:cxn modelId="{E38FEA42-E7AD-4DD7-B234-BD846FA72E68}" type="presParOf" srcId="{8AF3AF0A-531B-4978-8083-C80A35690E4B}" destId="{FE0F850E-6562-4649-BD69-8C3C8B726D93}" srcOrd="1" destOrd="0" presId="urn:microsoft.com/office/officeart/2005/8/layout/list1"/>
    <dgm:cxn modelId="{3441F167-93BB-43B3-A726-954F751E5A28}" type="presParOf" srcId="{8AF3AF0A-531B-4978-8083-C80A35690E4B}" destId="{3C8B7D82-15D7-45C8-9469-C21DFEEC1AFC}" srcOrd="2" destOrd="0" presId="urn:microsoft.com/office/officeart/2005/8/layout/list1"/>
    <dgm:cxn modelId="{281F3A8C-D866-47FE-8138-0CBAF1152731}" type="presParOf" srcId="{8AF3AF0A-531B-4978-8083-C80A35690E4B}" destId="{A3F45A8F-E684-40AE-BF7A-9D10BFBD81F8}" srcOrd="3" destOrd="0" presId="urn:microsoft.com/office/officeart/2005/8/layout/list1"/>
    <dgm:cxn modelId="{7D1966B4-A243-4311-9613-C1F27EBC701F}" type="presParOf" srcId="{8AF3AF0A-531B-4978-8083-C80A35690E4B}" destId="{FEA9E15D-01B0-4187-98CF-6F6E8713967A}" srcOrd="4" destOrd="0" presId="urn:microsoft.com/office/officeart/2005/8/layout/list1"/>
    <dgm:cxn modelId="{64F59B18-AFF4-4BDA-BA6E-D7F93082A455}" type="presParOf" srcId="{FEA9E15D-01B0-4187-98CF-6F6E8713967A}" destId="{C3FB1D9E-9C03-474C-990F-A559BCC47A66}" srcOrd="0" destOrd="0" presId="urn:microsoft.com/office/officeart/2005/8/layout/list1"/>
    <dgm:cxn modelId="{FA1FB8DD-C95D-460C-A80F-8209281AAE8A}" type="presParOf" srcId="{FEA9E15D-01B0-4187-98CF-6F6E8713967A}" destId="{D2398170-4BC0-4E99-A69A-69F4177F07D7}" srcOrd="1" destOrd="0" presId="urn:microsoft.com/office/officeart/2005/8/layout/list1"/>
    <dgm:cxn modelId="{048C33E7-DDDC-4F55-A77F-883BCA4F4268}" type="presParOf" srcId="{8AF3AF0A-531B-4978-8083-C80A35690E4B}" destId="{EF527836-40D2-40C6-874A-BE8B175FC6A9}" srcOrd="5" destOrd="0" presId="urn:microsoft.com/office/officeart/2005/8/layout/list1"/>
    <dgm:cxn modelId="{972A8531-552A-416D-978F-B052A77FC33D}" type="presParOf" srcId="{8AF3AF0A-531B-4978-8083-C80A35690E4B}" destId="{81F55F90-D3A5-47CB-9BD0-538F44CB279B}" srcOrd="6" destOrd="0" presId="urn:microsoft.com/office/officeart/2005/8/layout/list1"/>
    <dgm:cxn modelId="{C99E186B-B2B9-4DE2-A03B-DD8330D3389D}" type="presParOf" srcId="{8AF3AF0A-531B-4978-8083-C80A35690E4B}" destId="{CCAC8887-5EFD-4B6C-B71A-206AC78D1A77}" srcOrd="7" destOrd="0" presId="urn:microsoft.com/office/officeart/2005/8/layout/list1"/>
    <dgm:cxn modelId="{60EE277B-56D2-43FF-863E-4DCC9956F503}" type="presParOf" srcId="{8AF3AF0A-531B-4978-8083-C80A35690E4B}" destId="{49091542-45CC-4861-95BA-9FBC2B63AD20}" srcOrd="8" destOrd="0" presId="urn:microsoft.com/office/officeart/2005/8/layout/list1"/>
    <dgm:cxn modelId="{4015D865-3FD4-4E2C-848D-015C9A834427}" type="presParOf" srcId="{49091542-45CC-4861-95BA-9FBC2B63AD20}" destId="{000E887C-E35B-4833-AA44-8C4982EA7CAC}" srcOrd="0" destOrd="0" presId="urn:microsoft.com/office/officeart/2005/8/layout/list1"/>
    <dgm:cxn modelId="{706747BB-6243-45E8-A5AA-8685036A2812}" type="presParOf" srcId="{49091542-45CC-4861-95BA-9FBC2B63AD20}" destId="{06DAEF4D-3473-4699-887A-FEA5FB434365}" srcOrd="1" destOrd="0" presId="urn:microsoft.com/office/officeart/2005/8/layout/list1"/>
    <dgm:cxn modelId="{060CDC69-F704-4079-A3D8-61DD9883F800}" type="presParOf" srcId="{8AF3AF0A-531B-4978-8083-C80A35690E4B}" destId="{56DF3647-05BF-4A5F-9B66-299E138E07F6}" srcOrd="9" destOrd="0" presId="urn:microsoft.com/office/officeart/2005/8/layout/list1"/>
    <dgm:cxn modelId="{E8EFACA4-B122-4008-9852-1A06A250C9EB}" type="presParOf" srcId="{8AF3AF0A-531B-4978-8083-C80A35690E4B}" destId="{33E5F26C-0ED3-4456-87B5-90A81C2DD252}"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DCCCAB-A02C-4F77-BE03-F7121D34F406}" type="doc">
      <dgm:prSet loTypeId="urn:microsoft.com/office/officeart/2005/8/layout/hList9" loCatId="list" qsTypeId="urn:microsoft.com/office/officeart/2005/8/quickstyle/simple5" qsCatId="simple" csTypeId="urn:microsoft.com/office/officeart/2005/8/colors/accent5_2" csCatId="accent5" phldr="1"/>
      <dgm:spPr/>
      <dgm:t>
        <a:bodyPr/>
        <a:lstStyle/>
        <a:p>
          <a:endParaRPr lang="ru-RU"/>
        </a:p>
      </dgm:t>
    </dgm:pt>
    <dgm:pt modelId="{FAD77F23-8FEC-478D-A5CD-0E2D7F7B33C5}">
      <dgm:prSet phldrT="[Текст]"/>
      <dgm:spPr/>
      <dgm:t>
        <a:bodyPr/>
        <a:lstStyle/>
        <a:p>
          <a:r>
            <a:rPr lang="tt-RU" dirty="0" smtClean="0"/>
            <a:t>43%</a:t>
          </a:r>
          <a:endParaRPr lang="ru-RU" dirty="0"/>
        </a:p>
      </dgm:t>
    </dgm:pt>
    <dgm:pt modelId="{5467DE46-6763-4AF6-BD6F-46A76473F441}" type="parTrans" cxnId="{5F8B6A67-5FA7-41E7-B8EF-2D14EE349855}">
      <dgm:prSet/>
      <dgm:spPr/>
      <dgm:t>
        <a:bodyPr/>
        <a:lstStyle/>
        <a:p>
          <a:endParaRPr lang="ru-RU"/>
        </a:p>
      </dgm:t>
    </dgm:pt>
    <dgm:pt modelId="{E24CB06F-4ACE-425E-9286-ADB7542C053B}" type="sibTrans" cxnId="{5F8B6A67-5FA7-41E7-B8EF-2D14EE349855}">
      <dgm:prSet/>
      <dgm:spPr/>
      <dgm:t>
        <a:bodyPr/>
        <a:lstStyle/>
        <a:p>
          <a:endParaRPr lang="ru-RU"/>
        </a:p>
      </dgm:t>
    </dgm:pt>
    <dgm:pt modelId="{01CDB882-FAA3-499D-8079-F704D587FA0A}">
      <dgm:prSet phldrT="[Текст]"/>
      <dgm:spPr/>
      <dgm:t>
        <a:bodyPr/>
        <a:lstStyle/>
        <a:p>
          <a:r>
            <a:rPr lang="ru-RU" b="1" dirty="0" smtClean="0">
              <a:solidFill>
                <a:schemeClr val="tx2">
                  <a:lumMod val="50000"/>
                </a:schemeClr>
              </a:solidFill>
              <a:effectLst/>
            </a:rPr>
            <a:t>татар </a:t>
          </a:r>
          <a:r>
            <a:rPr lang="ru-RU" b="1" dirty="0" err="1" smtClean="0">
              <a:solidFill>
                <a:schemeClr val="tx2">
                  <a:lumMod val="50000"/>
                </a:schemeClr>
              </a:solidFill>
              <a:effectLst/>
            </a:rPr>
            <a:t>сыйныфлары</a:t>
          </a:r>
          <a:r>
            <a:rPr lang="ru-RU" b="1" dirty="0" smtClean="0">
              <a:solidFill>
                <a:schemeClr val="tx2">
                  <a:lumMod val="50000"/>
                </a:schemeClr>
              </a:solidFill>
              <a:effectLst/>
            </a:rPr>
            <a:t> </a:t>
          </a:r>
          <a:r>
            <a:rPr lang="ru-RU" b="1" dirty="0" err="1" smtClean="0">
              <a:solidFill>
                <a:schemeClr val="tx2">
                  <a:lumMod val="50000"/>
                </a:schemeClr>
              </a:solidFill>
              <a:effectLst/>
            </a:rPr>
            <a:t>һәм</a:t>
          </a:r>
          <a:r>
            <a:rPr lang="ru-RU" b="1" dirty="0" smtClean="0">
              <a:solidFill>
                <a:schemeClr val="tx2">
                  <a:lumMod val="50000"/>
                </a:schemeClr>
              </a:solidFill>
              <a:effectLst/>
            </a:rPr>
            <a:t> татар </a:t>
          </a:r>
          <a:r>
            <a:rPr lang="ru-RU" b="1" dirty="0" err="1" smtClean="0">
              <a:solidFill>
                <a:schemeClr val="tx2">
                  <a:lumMod val="50000"/>
                </a:schemeClr>
              </a:solidFill>
              <a:effectLst/>
            </a:rPr>
            <a:t>төркемнәре</a:t>
          </a:r>
          <a:r>
            <a:rPr lang="ru-RU" b="1" dirty="0" smtClean="0">
              <a:solidFill>
                <a:schemeClr val="tx2">
                  <a:lumMod val="50000"/>
                </a:schemeClr>
              </a:solidFill>
              <a:effectLst/>
            </a:rPr>
            <a:t> </a:t>
          </a:r>
          <a:endParaRPr lang="ru-RU" b="1" dirty="0">
            <a:solidFill>
              <a:schemeClr val="tx2">
                <a:lumMod val="50000"/>
              </a:schemeClr>
            </a:solidFill>
            <a:effectLst/>
          </a:endParaRPr>
        </a:p>
      </dgm:t>
    </dgm:pt>
    <dgm:pt modelId="{69740C1D-C5EA-4451-8668-0039EB8C8C27}" type="parTrans" cxnId="{6134043F-4DA2-4A61-AE0D-852B1FA9FE8C}">
      <dgm:prSet/>
      <dgm:spPr/>
      <dgm:t>
        <a:bodyPr/>
        <a:lstStyle/>
        <a:p>
          <a:endParaRPr lang="ru-RU"/>
        </a:p>
      </dgm:t>
    </dgm:pt>
    <dgm:pt modelId="{1F497BE6-174D-4010-A5D4-651090048DE3}" type="sibTrans" cxnId="{6134043F-4DA2-4A61-AE0D-852B1FA9FE8C}">
      <dgm:prSet/>
      <dgm:spPr/>
      <dgm:t>
        <a:bodyPr/>
        <a:lstStyle/>
        <a:p>
          <a:endParaRPr lang="ru-RU"/>
        </a:p>
      </dgm:t>
    </dgm:pt>
    <dgm:pt modelId="{40B985D0-EC1E-4BFF-8D00-3A320F1DD545}">
      <dgm:prSet phldrT="[Текст]"/>
      <dgm:spPr/>
      <dgm:t>
        <a:bodyPr/>
        <a:lstStyle/>
        <a:p>
          <a:r>
            <a:rPr lang="tt-RU" dirty="0" smtClean="0"/>
            <a:t>57%</a:t>
          </a:r>
          <a:endParaRPr lang="ru-RU" dirty="0"/>
        </a:p>
      </dgm:t>
    </dgm:pt>
    <dgm:pt modelId="{4A8FE8D7-603A-4DCF-A26A-105A1E90334D}" type="parTrans" cxnId="{D59FD57D-8435-4AD9-A2F0-F168C14C5A5D}">
      <dgm:prSet/>
      <dgm:spPr/>
      <dgm:t>
        <a:bodyPr/>
        <a:lstStyle/>
        <a:p>
          <a:endParaRPr lang="ru-RU"/>
        </a:p>
      </dgm:t>
    </dgm:pt>
    <dgm:pt modelId="{951A8201-6120-47CD-ACB6-998635175CDD}" type="sibTrans" cxnId="{D59FD57D-8435-4AD9-A2F0-F168C14C5A5D}">
      <dgm:prSet/>
      <dgm:spPr/>
      <dgm:t>
        <a:bodyPr/>
        <a:lstStyle/>
        <a:p>
          <a:endParaRPr lang="ru-RU"/>
        </a:p>
      </dgm:t>
    </dgm:pt>
    <dgm:pt modelId="{C4EC579A-7D9A-4B29-B717-DCFB90DD67A7}">
      <dgm:prSet phldrT="[Текст]"/>
      <dgm:spPr/>
      <dgm:t>
        <a:bodyPr/>
        <a:lstStyle/>
        <a:p>
          <a:r>
            <a:rPr lang="ru-RU" b="1" dirty="0" smtClean="0">
              <a:solidFill>
                <a:schemeClr val="tx2">
                  <a:lumMod val="50000"/>
                </a:schemeClr>
              </a:solidFill>
              <a:effectLst/>
            </a:rPr>
            <a:t>Рус </a:t>
          </a:r>
          <a:r>
            <a:rPr lang="ru-RU" b="1" dirty="0" err="1" smtClean="0">
              <a:solidFill>
                <a:schemeClr val="tx2">
                  <a:lumMod val="50000"/>
                </a:schemeClr>
              </a:solidFill>
              <a:effectLst/>
            </a:rPr>
            <a:t>төркемнәрендә</a:t>
          </a:r>
          <a:r>
            <a:rPr lang="tt-RU" b="1" dirty="0" smtClean="0">
              <a:solidFill>
                <a:schemeClr val="tx2">
                  <a:lumMod val="50000"/>
                </a:schemeClr>
              </a:solidFill>
              <a:effectLst/>
            </a:rPr>
            <a:t> дәүләт теле</a:t>
          </a:r>
          <a:endParaRPr lang="ru-RU" b="1" dirty="0">
            <a:solidFill>
              <a:schemeClr val="tx2">
                <a:lumMod val="50000"/>
              </a:schemeClr>
            </a:solidFill>
            <a:effectLst/>
          </a:endParaRPr>
        </a:p>
      </dgm:t>
    </dgm:pt>
    <dgm:pt modelId="{2FBBFA88-92BB-4CE7-B334-359F0BD47BBB}" type="parTrans" cxnId="{6883BA42-B9C8-4316-9959-E1801258F78B}">
      <dgm:prSet/>
      <dgm:spPr/>
      <dgm:t>
        <a:bodyPr/>
        <a:lstStyle/>
        <a:p>
          <a:endParaRPr lang="ru-RU"/>
        </a:p>
      </dgm:t>
    </dgm:pt>
    <dgm:pt modelId="{02E92336-3BFC-4BA0-A882-0D75B29A5F66}" type="sibTrans" cxnId="{6883BA42-B9C8-4316-9959-E1801258F78B}">
      <dgm:prSet/>
      <dgm:spPr/>
      <dgm:t>
        <a:bodyPr/>
        <a:lstStyle/>
        <a:p>
          <a:endParaRPr lang="ru-RU"/>
        </a:p>
      </dgm:t>
    </dgm:pt>
    <dgm:pt modelId="{EEAF61B6-055B-44C6-9A6C-BE3D2B1E012D}" type="pres">
      <dgm:prSet presAssocID="{D4DCCCAB-A02C-4F77-BE03-F7121D34F406}" presName="list" presStyleCnt="0">
        <dgm:presLayoutVars>
          <dgm:dir/>
          <dgm:animLvl val="lvl"/>
        </dgm:presLayoutVars>
      </dgm:prSet>
      <dgm:spPr/>
      <dgm:t>
        <a:bodyPr/>
        <a:lstStyle/>
        <a:p>
          <a:endParaRPr lang="ru-RU"/>
        </a:p>
      </dgm:t>
    </dgm:pt>
    <dgm:pt modelId="{725E19F4-4409-4F98-93F1-6D4DAEBE4E17}" type="pres">
      <dgm:prSet presAssocID="{FAD77F23-8FEC-478D-A5CD-0E2D7F7B33C5}" presName="posSpace" presStyleCnt="0"/>
      <dgm:spPr/>
    </dgm:pt>
    <dgm:pt modelId="{0BF13E46-C1D1-42B0-9885-C61EA237B272}" type="pres">
      <dgm:prSet presAssocID="{FAD77F23-8FEC-478D-A5CD-0E2D7F7B33C5}" presName="vertFlow" presStyleCnt="0"/>
      <dgm:spPr/>
    </dgm:pt>
    <dgm:pt modelId="{78D3C669-AC98-4F05-877C-B6A1B3D44AC7}" type="pres">
      <dgm:prSet presAssocID="{FAD77F23-8FEC-478D-A5CD-0E2D7F7B33C5}" presName="topSpace" presStyleCnt="0"/>
      <dgm:spPr/>
    </dgm:pt>
    <dgm:pt modelId="{F0DF7394-9029-4239-B67B-43F7B559D966}" type="pres">
      <dgm:prSet presAssocID="{FAD77F23-8FEC-478D-A5CD-0E2D7F7B33C5}" presName="firstComp" presStyleCnt="0"/>
      <dgm:spPr/>
    </dgm:pt>
    <dgm:pt modelId="{150B7B90-8D91-4D4F-B282-783A5D8209E9}" type="pres">
      <dgm:prSet presAssocID="{FAD77F23-8FEC-478D-A5CD-0E2D7F7B33C5}" presName="firstChild" presStyleLbl="bgAccFollowNode1" presStyleIdx="0" presStyleCnt="2"/>
      <dgm:spPr/>
      <dgm:t>
        <a:bodyPr/>
        <a:lstStyle/>
        <a:p>
          <a:endParaRPr lang="ru-RU"/>
        </a:p>
      </dgm:t>
    </dgm:pt>
    <dgm:pt modelId="{B5B59948-32E4-42A7-8457-6919036C598B}" type="pres">
      <dgm:prSet presAssocID="{FAD77F23-8FEC-478D-A5CD-0E2D7F7B33C5}" presName="firstChildTx" presStyleLbl="bgAccFollowNode1" presStyleIdx="0" presStyleCnt="2">
        <dgm:presLayoutVars>
          <dgm:bulletEnabled val="1"/>
        </dgm:presLayoutVars>
      </dgm:prSet>
      <dgm:spPr/>
      <dgm:t>
        <a:bodyPr/>
        <a:lstStyle/>
        <a:p>
          <a:endParaRPr lang="ru-RU"/>
        </a:p>
      </dgm:t>
    </dgm:pt>
    <dgm:pt modelId="{AD1EE540-52A1-4A80-B062-E5C1FE93EC82}" type="pres">
      <dgm:prSet presAssocID="{FAD77F23-8FEC-478D-A5CD-0E2D7F7B33C5}" presName="negSpace" presStyleCnt="0"/>
      <dgm:spPr/>
    </dgm:pt>
    <dgm:pt modelId="{F11C29D1-1E08-43A8-852D-A624FDAF48CA}" type="pres">
      <dgm:prSet presAssocID="{FAD77F23-8FEC-478D-A5CD-0E2D7F7B33C5}" presName="circle" presStyleLbl="node1" presStyleIdx="0" presStyleCnt="2"/>
      <dgm:spPr/>
      <dgm:t>
        <a:bodyPr/>
        <a:lstStyle/>
        <a:p>
          <a:endParaRPr lang="ru-RU"/>
        </a:p>
      </dgm:t>
    </dgm:pt>
    <dgm:pt modelId="{0CEC6739-B9E7-4456-B7E9-DB78B1B3940D}" type="pres">
      <dgm:prSet presAssocID="{E24CB06F-4ACE-425E-9286-ADB7542C053B}" presName="transSpace" presStyleCnt="0"/>
      <dgm:spPr/>
    </dgm:pt>
    <dgm:pt modelId="{571AF50F-116C-4C18-AC4F-A0E220DDB9A6}" type="pres">
      <dgm:prSet presAssocID="{40B985D0-EC1E-4BFF-8D00-3A320F1DD545}" presName="posSpace" presStyleCnt="0"/>
      <dgm:spPr/>
    </dgm:pt>
    <dgm:pt modelId="{92F65E0C-431B-454D-BD11-7ECDA759DDAE}" type="pres">
      <dgm:prSet presAssocID="{40B985D0-EC1E-4BFF-8D00-3A320F1DD545}" presName="vertFlow" presStyleCnt="0"/>
      <dgm:spPr/>
    </dgm:pt>
    <dgm:pt modelId="{EE6F6A78-6AB6-4A60-B533-DB1DD8B1E14F}" type="pres">
      <dgm:prSet presAssocID="{40B985D0-EC1E-4BFF-8D00-3A320F1DD545}" presName="topSpace" presStyleCnt="0"/>
      <dgm:spPr/>
    </dgm:pt>
    <dgm:pt modelId="{9A655CD9-75A4-4084-995B-5EF7EBBBD82F}" type="pres">
      <dgm:prSet presAssocID="{40B985D0-EC1E-4BFF-8D00-3A320F1DD545}" presName="firstComp" presStyleCnt="0"/>
      <dgm:spPr/>
    </dgm:pt>
    <dgm:pt modelId="{EAB413DF-4099-4EF5-858B-7C4F8995A289}" type="pres">
      <dgm:prSet presAssocID="{40B985D0-EC1E-4BFF-8D00-3A320F1DD545}" presName="firstChild" presStyleLbl="bgAccFollowNode1" presStyleIdx="1" presStyleCnt="2"/>
      <dgm:spPr/>
      <dgm:t>
        <a:bodyPr/>
        <a:lstStyle/>
        <a:p>
          <a:endParaRPr lang="ru-RU"/>
        </a:p>
      </dgm:t>
    </dgm:pt>
    <dgm:pt modelId="{13FD4722-9917-46D3-AE83-631AFABC70BA}" type="pres">
      <dgm:prSet presAssocID="{40B985D0-EC1E-4BFF-8D00-3A320F1DD545}" presName="firstChildTx" presStyleLbl="bgAccFollowNode1" presStyleIdx="1" presStyleCnt="2">
        <dgm:presLayoutVars>
          <dgm:bulletEnabled val="1"/>
        </dgm:presLayoutVars>
      </dgm:prSet>
      <dgm:spPr/>
      <dgm:t>
        <a:bodyPr/>
        <a:lstStyle/>
        <a:p>
          <a:endParaRPr lang="ru-RU"/>
        </a:p>
      </dgm:t>
    </dgm:pt>
    <dgm:pt modelId="{63FA21B0-523A-44A6-8167-43FBADDD2736}" type="pres">
      <dgm:prSet presAssocID="{40B985D0-EC1E-4BFF-8D00-3A320F1DD545}" presName="negSpace" presStyleCnt="0"/>
      <dgm:spPr/>
    </dgm:pt>
    <dgm:pt modelId="{8454D936-458E-447E-A5F6-5BA9D6BB15FD}" type="pres">
      <dgm:prSet presAssocID="{40B985D0-EC1E-4BFF-8D00-3A320F1DD545}" presName="circle" presStyleLbl="node1" presStyleIdx="1" presStyleCnt="2"/>
      <dgm:spPr/>
      <dgm:t>
        <a:bodyPr/>
        <a:lstStyle/>
        <a:p>
          <a:endParaRPr lang="ru-RU"/>
        </a:p>
      </dgm:t>
    </dgm:pt>
  </dgm:ptLst>
  <dgm:cxnLst>
    <dgm:cxn modelId="{6134043F-4DA2-4A61-AE0D-852B1FA9FE8C}" srcId="{FAD77F23-8FEC-478D-A5CD-0E2D7F7B33C5}" destId="{01CDB882-FAA3-499D-8079-F704D587FA0A}" srcOrd="0" destOrd="0" parTransId="{69740C1D-C5EA-4451-8668-0039EB8C8C27}" sibTransId="{1F497BE6-174D-4010-A5D4-651090048DE3}"/>
    <dgm:cxn modelId="{A4483C74-5A7C-47AB-A8BD-A4FCD7BD6689}" type="presOf" srcId="{C4EC579A-7D9A-4B29-B717-DCFB90DD67A7}" destId="{13FD4722-9917-46D3-AE83-631AFABC70BA}" srcOrd="1" destOrd="0" presId="urn:microsoft.com/office/officeart/2005/8/layout/hList9"/>
    <dgm:cxn modelId="{D59FD57D-8435-4AD9-A2F0-F168C14C5A5D}" srcId="{D4DCCCAB-A02C-4F77-BE03-F7121D34F406}" destId="{40B985D0-EC1E-4BFF-8D00-3A320F1DD545}" srcOrd="1" destOrd="0" parTransId="{4A8FE8D7-603A-4DCF-A26A-105A1E90334D}" sibTransId="{951A8201-6120-47CD-ACB6-998635175CDD}"/>
    <dgm:cxn modelId="{37EA04AE-C50B-4242-8BE3-7E3C902C61EE}" type="presOf" srcId="{01CDB882-FAA3-499D-8079-F704D587FA0A}" destId="{B5B59948-32E4-42A7-8457-6919036C598B}" srcOrd="1" destOrd="0" presId="urn:microsoft.com/office/officeart/2005/8/layout/hList9"/>
    <dgm:cxn modelId="{5F8B6A67-5FA7-41E7-B8EF-2D14EE349855}" srcId="{D4DCCCAB-A02C-4F77-BE03-F7121D34F406}" destId="{FAD77F23-8FEC-478D-A5CD-0E2D7F7B33C5}" srcOrd="0" destOrd="0" parTransId="{5467DE46-6763-4AF6-BD6F-46A76473F441}" sibTransId="{E24CB06F-4ACE-425E-9286-ADB7542C053B}"/>
    <dgm:cxn modelId="{6883BA42-B9C8-4316-9959-E1801258F78B}" srcId="{40B985D0-EC1E-4BFF-8D00-3A320F1DD545}" destId="{C4EC579A-7D9A-4B29-B717-DCFB90DD67A7}" srcOrd="0" destOrd="0" parTransId="{2FBBFA88-92BB-4CE7-B334-359F0BD47BBB}" sibTransId="{02E92336-3BFC-4BA0-A882-0D75B29A5F66}"/>
    <dgm:cxn modelId="{BEF67D84-67B4-4DCD-887C-A0ACC2145631}" type="presOf" srcId="{FAD77F23-8FEC-478D-A5CD-0E2D7F7B33C5}" destId="{F11C29D1-1E08-43A8-852D-A624FDAF48CA}" srcOrd="0" destOrd="0" presId="urn:microsoft.com/office/officeart/2005/8/layout/hList9"/>
    <dgm:cxn modelId="{ACA9FF53-51D1-4D31-8C12-DB818361AB08}" type="presOf" srcId="{D4DCCCAB-A02C-4F77-BE03-F7121D34F406}" destId="{EEAF61B6-055B-44C6-9A6C-BE3D2B1E012D}" srcOrd="0" destOrd="0" presId="urn:microsoft.com/office/officeart/2005/8/layout/hList9"/>
    <dgm:cxn modelId="{AFBC417F-8524-4D16-B885-761E2BD12E55}" type="presOf" srcId="{01CDB882-FAA3-499D-8079-F704D587FA0A}" destId="{150B7B90-8D91-4D4F-B282-783A5D8209E9}" srcOrd="0" destOrd="0" presId="urn:microsoft.com/office/officeart/2005/8/layout/hList9"/>
    <dgm:cxn modelId="{99F38B35-EF75-4CC2-8EAE-FEF30BC75388}" type="presOf" srcId="{C4EC579A-7D9A-4B29-B717-DCFB90DD67A7}" destId="{EAB413DF-4099-4EF5-858B-7C4F8995A289}" srcOrd="0" destOrd="0" presId="urn:microsoft.com/office/officeart/2005/8/layout/hList9"/>
    <dgm:cxn modelId="{30FB39DE-1D1D-4862-8F65-07A782C4B01B}" type="presOf" srcId="{40B985D0-EC1E-4BFF-8D00-3A320F1DD545}" destId="{8454D936-458E-447E-A5F6-5BA9D6BB15FD}" srcOrd="0" destOrd="0" presId="urn:microsoft.com/office/officeart/2005/8/layout/hList9"/>
    <dgm:cxn modelId="{32E658C6-C667-4898-AB1A-151389F536B1}" type="presParOf" srcId="{EEAF61B6-055B-44C6-9A6C-BE3D2B1E012D}" destId="{725E19F4-4409-4F98-93F1-6D4DAEBE4E17}" srcOrd="0" destOrd="0" presId="urn:microsoft.com/office/officeart/2005/8/layout/hList9"/>
    <dgm:cxn modelId="{C80C6B8A-7060-4574-BD29-79F7DC101127}" type="presParOf" srcId="{EEAF61B6-055B-44C6-9A6C-BE3D2B1E012D}" destId="{0BF13E46-C1D1-42B0-9885-C61EA237B272}" srcOrd="1" destOrd="0" presId="urn:microsoft.com/office/officeart/2005/8/layout/hList9"/>
    <dgm:cxn modelId="{A7EA18C9-610E-4D31-845E-714C0EF7ADA8}" type="presParOf" srcId="{0BF13E46-C1D1-42B0-9885-C61EA237B272}" destId="{78D3C669-AC98-4F05-877C-B6A1B3D44AC7}" srcOrd="0" destOrd="0" presId="urn:microsoft.com/office/officeart/2005/8/layout/hList9"/>
    <dgm:cxn modelId="{093CF4DB-3F73-4325-A439-B2C50884200F}" type="presParOf" srcId="{0BF13E46-C1D1-42B0-9885-C61EA237B272}" destId="{F0DF7394-9029-4239-B67B-43F7B559D966}" srcOrd="1" destOrd="0" presId="urn:microsoft.com/office/officeart/2005/8/layout/hList9"/>
    <dgm:cxn modelId="{DE2541E8-620E-4EBD-8580-1539466BC512}" type="presParOf" srcId="{F0DF7394-9029-4239-B67B-43F7B559D966}" destId="{150B7B90-8D91-4D4F-B282-783A5D8209E9}" srcOrd="0" destOrd="0" presId="urn:microsoft.com/office/officeart/2005/8/layout/hList9"/>
    <dgm:cxn modelId="{FC186B92-FDBE-4CD1-BBC2-53D7D2F55940}" type="presParOf" srcId="{F0DF7394-9029-4239-B67B-43F7B559D966}" destId="{B5B59948-32E4-42A7-8457-6919036C598B}" srcOrd="1" destOrd="0" presId="urn:microsoft.com/office/officeart/2005/8/layout/hList9"/>
    <dgm:cxn modelId="{62355970-FE53-417F-8496-DB52231B7453}" type="presParOf" srcId="{EEAF61B6-055B-44C6-9A6C-BE3D2B1E012D}" destId="{AD1EE540-52A1-4A80-B062-E5C1FE93EC82}" srcOrd="2" destOrd="0" presId="urn:microsoft.com/office/officeart/2005/8/layout/hList9"/>
    <dgm:cxn modelId="{2A7533EE-D846-41B1-B6AB-467629B97BE4}" type="presParOf" srcId="{EEAF61B6-055B-44C6-9A6C-BE3D2B1E012D}" destId="{F11C29D1-1E08-43A8-852D-A624FDAF48CA}" srcOrd="3" destOrd="0" presId="urn:microsoft.com/office/officeart/2005/8/layout/hList9"/>
    <dgm:cxn modelId="{21E8E47C-535E-4A94-8A0C-A67CE95F4648}" type="presParOf" srcId="{EEAF61B6-055B-44C6-9A6C-BE3D2B1E012D}" destId="{0CEC6739-B9E7-4456-B7E9-DB78B1B3940D}" srcOrd="4" destOrd="0" presId="urn:microsoft.com/office/officeart/2005/8/layout/hList9"/>
    <dgm:cxn modelId="{3D434A81-D49D-4F3E-B4D4-B65FEFAA6A4F}" type="presParOf" srcId="{EEAF61B6-055B-44C6-9A6C-BE3D2B1E012D}" destId="{571AF50F-116C-4C18-AC4F-A0E220DDB9A6}" srcOrd="5" destOrd="0" presId="urn:microsoft.com/office/officeart/2005/8/layout/hList9"/>
    <dgm:cxn modelId="{BD0F8C04-A76C-434E-8F77-BC4D703B441E}" type="presParOf" srcId="{EEAF61B6-055B-44C6-9A6C-BE3D2B1E012D}" destId="{92F65E0C-431B-454D-BD11-7ECDA759DDAE}" srcOrd="6" destOrd="0" presId="urn:microsoft.com/office/officeart/2005/8/layout/hList9"/>
    <dgm:cxn modelId="{D903736A-3135-4B79-A812-E5A1D5A17C10}" type="presParOf" srcId="{92F65E0C-431B-454D-BD11-7ECDA759DDAE}" destId="{EE6F6A78-6AB6-4A60-B533-DB1DD8B1E14F}" srcOrd="0" destOrd="0" presId="urn:microsoft.com/office/officeart/2005/8/layout/hList9"/>
    <dgm:cxn modelId="{5C3F71EB-4336-46CA-B991-EFF6EFB8A44D}" type="presParOf" srcId="{92F65E0C-431B-454D-BD11-7ECDA759DDAE}" destId="{9A655CD9-75A4-4084-995B-5EF7EBBBD82F}" srcOrd="1" destOrd="0" presId="urn:microsoft.com/office/officeart/2005/8/layout/hList9"/>
    <dgm:cxn modelId="{1797CE89-7707-4EA3-81A1-F021E381C6C7}" type="presParOf" srcId="{9A655CD9-75A4-4084-995B-5EF7EBBBD82F}" destId="{EAB413DF-4099-4EF5-858B-7C4F8995A289}" srcOrd="0" destOrd="0" presId="urn:microsoft.com/office/officeart/2005/8/layout/hList9"/>
    <dgm:cxn modelId="{56363993-2F53-48A4-B9ED-39FC8024403E}" type="presParOf" srcId="{9A655CD9-75A4-4084-995B-5EF7EBBBD82F}" destId="{13FD4722-9917-46D3-AE83-631AFABC70BA}" srcOrd="1" destOrd="0" presId="urn:microsoft.com/office/officeart/2005/8/layout/hList9"/>
    <dgm:cxn modelId="{0B2FFCC8-29F7-4225-B48B-F72556D92E89}" type="presParOf" srcId="{EEAF61B6-055B-44C6-9A6C-BE3D2B1E012D}" destId="{63FA21B0-523A-44A6-8167-43FBADDD2736}" srcOrd="7" destOrd="0" presId="urn:microsoft.com/office/officeart/2005/8/layout/hList9"/>
    <dgm:cxn modelId="{B78BC222-368D-4208-B07B-22B3E555A9C5}" type="presParOf" srcId="{EEAF61B6-055B-44C6-9A6C-BE3D2B1E012D}" destId="{8454D936-458E-447E-A5F6-5BA9D6BB15FD}" srcOrd="8" destOrd="0" presId="urn:microsoft.com/office/officeart/2005/8/layout/hList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B1AA4D-4960-4E3C-B77F-67FE4ECCAE7F}" type="doc">
      <dgm:prSet loTypeId="urn:microsoft.com/office/officeart/2005/8/layout/cycle3" loCatId="cycle" qsTypeId="urn:microsoft.com/office/officeart/2005/8/quickstyle/simple5" qsCatId="simple" csTypeId="urn:microsoft.com/office/officeart/2005/8/colors/colorful4" csCatId="colorful" phldr="1"/>
      <dgm:spPr/>
      <dgm:t>
        <a:bodyPr/>
        <a:lstStyle/>
        <a:p>
          <a:endParaRPr lang="ru-RU"/>
        </a:p>
      </dgm:t>
    </dgm:pt>
    <dgm:pt modelId="{1696521E-7C64-4635-8B35-712757BD6EC6}">
      <dgm:prSet phldrT="[Текст]" custT="1"/>
      <dgm:spPr/>
      <dgm:t>
        <a:bodyPr/>
        <a:lstStyle/>
        <a:p>
          <a:r>
            <a:rPr lang="tt-RU" sz="2400" b="1" dirty="0" smtClean="0">
              <a:effectLst>
                <a:outerShdw blurRad="38100" dist="38100" dir="2700000" algn="tl">
                  <a:srgbClr val="000000">
                    <a:alpha val="43137"/>
                  </a:srgbClr>
                </a:outerShdw>
              </a:effectLst>
              <a:latin typeface="+mn-lt"/>
              <a:ea typeface="Calibri"/>
              <a:cs typeface="Arial" panose="020B0604020202020204" pitchFamily="34" charset="0"/>
            </a:rPr>
            <a:t>Чараларның ана телендә узуы</a:t>
          </a:r>
          <a:endParaRPr lang="ru-RU" sz="2400" b="1" dirty="0">
            <a:effectLst>
              <a:outerShdw blurRad="38100" dist="38100" dir="2700000" algn="tl">
                <a:srgbClr val="000000">
                  <a:alpha val="43137"/>
                </a:srgbClr>
              </a:outerShdw>
            </a:effectLst>
            <a:latin typeface="+mn-lt"/>
            <a:ea typeface="Calibri"/>
            <a:cs typeface="Arial" panose="020B0604020202020204" pitchFamily="34" charset="0"/>
          </a:endParaRPr>
        </a:p>
      </dgm:t>
    </dgm:pt>
    <dgm:pt modelId="{923630C6-CBD8-4DDD-807D-96565C4305B6}" type="parTrans" cxnId="{D8DDB919-3B2A-4941-85A2-D54792D98F27}">
      <dgm:prSet/>
      <dgm:spPr/>
      <dgm:t>
        <a:bodyPr/>
        <a:lstStyle/>
        <a:p>
          <a:endParaRPr lang="ru-RU" sz="2000"/>
        </a:p>
      </dgm:t>
    </dgm:pt>
    <dgm:pt modelId="{20B6F3A4-888B-41B9-A59A-49804E28D1FC}" type="sibTrans" cxnId="{D8DDB919-3B2A-4941-85A2-D54792D98F27}">
      <dgm:prSet/>
      <dgm:spPr/>
      <dgm:t>
        <a:bodyPr/>
        <a:lstStyle/>
        <a:p>
          <a:endParaRPr lang="ru-RU" sz="2000"/>
        </a:p>
      </dgm:t>
    </dgm:pt>
    <dgm:pt modelId="{0239C4AB-0DD8-4669-9B1C-927CAB5B999D}">
      <dgm:prSet phldrT="[Текст]" custT="1"/>
      <dgm:spPr/>
      <dgm:t>
        <a:bodyPr/>
        <a:lstStyle/>
        <a:p>
          <a:r>
            <a:rPr lang="ru-RU" sz="2400" b="1" smtClean="0">
              <a:effectLst>
                <a:outerShdw blurRad="38100" dist="38100" dir="2700000" algn="tl">
                  <a:srgbClr val="000000">
                    <a:alpha val="43137"/>
                  </a:srgbClr>
                </a:outerShdw>
              </a:effectLst>
              <a:latin typeface="+mn-lt"/>
              <a:ea typeface="Calibri"/>
              <a:cs typeface="Arial" panose="020B0604020202020204" pitchFamily="34" charset="0"/>
            </a:rPr>
            <a:t>Сәләтле педагоглар туплау</a:t>
          </a:r>
          <a:endParaRPr lang="ru-RU" sz="2400" dirty="0"/>
        </a:p>
      </dgm:t>
    </dgm:pt>
    <dgm:pt modelId="{1C84F034-0535-419E-AA7C-53BCF3F38EF6}" type="parTrans" cxnId="{9A24B96C-EE9D-486A-B47A-4398FA4B103C}">
      <dgm:prSet/>
      <dgm:spPr/>
      <dgm:t>
        <a:bodyPr/>
        <a:lstStyle/>
        <a:p>
          <a:endParaRPr lang="ru-RU" sz="2000"/>
        </a:p>
      </dgm:t>
    </dgm:pt>
    <dgm:pt modelId="{A124C436-1219-4356-BC7E-6ED0046CD559}" type="sibTrans" cxnId="{9A24B96C-EE9D-486A-B47A-4398FA4B103C}">
      <dgm:prSet/>
      <dgm:spPr/>
      <dgm:t>
        <a:bodyPr/>
        <a:lstStyle/>
        <a:p>
          <a:endParaRPr lang="ru-RU" sz="2000"/>
        </a:p>
      </dgm:t>
    </dgm:pt>
    <dgm:pt modelId="{77CBCC3D-8C94-4734-ADC7-B6C0EADDB8EB}">
      <dgm:prSet phldrT="[Текст]" custT="1"/>
      <dgm:spPr/>
      <dgm:t>
        <a:bodyPr/>
        <a:lstStyle/>
        <a:p>
          <a:r>
            <a:rPr lang="ru-RU" sz="2400" b="1" dirty="0" smtClean="0">
              <a:effectLst>
                <a:outerShdw blurRad="38100" dist="38100" dir="2700000" algn="tl">
                  <a:srgbClr val="000000">
                    <a:alpha val="43137"/>
                  </a:srgbClr>
                </a:outerShdw>
              </a:effectLst>
              <a:latin typeface="+mn-lt"/>
              <a:ea typeface="Calibri"/>
              <a:cs typeface="Arial" panose="020B0604020202020204" pitchFamily="34" charset="0"/>
            </a:rPr>
            <a:t>Милли </a:t>
          </a:r>
          <a:r>
            <a:rPr lang="tt-RU" sz="2400" b="1" dirty="0" smtClean="0">
              <a:effectLst>
                <a:outerShdw blurRad="38100" dist="38100" dir="2700000" algn="tl">
                  <a:srgbClr val="000000">
                    <a:alpha val="43137"/>
                  </a:srgbClr>
                </a:outerShdw>
              </a:effectLst>
              <a:latin typeface="+mn-lt"/>
              <a:ea typeface="Calibri"/>
              <a:cs typeface="Arial" panose="020B0604020202020204" pitchFamily="34" charset="0"/>
            </a:rPr>
            <a:t>мохит булдыру</a:t>
          </a:r>
          <a:endParaRPr lang="ru-RU" sz="2400" dirty="0"/>
        </a:p>
      </dgm:t>
    </dgm:pt>
    <dgm:pt modelId="{F5CE9343-660B-4BF8-AB80-0967774AF3E4}" type="parTrans" cxnId="{6BE67954-1501-47D9-9C23-2936E4955A87}">
      <dgm:prSet/>
      <dgm:spPr/>
      <dgm:t>
        <a:bodyPr/>
        <a:lstStyle/>
        <a:p>
          <a:endParaRPr lang="ru-RU" sz="2000"/>
        </a:p>
      </dgm:t>
    </dgm:pt>
    <dgm:pt modelId="{3A36F677-3440-436C-BBD3-E121B20C5238}" type="sibTrans" cxnId="{6BE67954-1501-47D9-9C23-2936E4955A87}">
      <dgm:prSet/>
      <dgm:spPr/>
      <dgm:t>
        <a:bodyPr/>
        <a:lstStyle/>
        <a:p>
          <a:endParaRPr lang="ru-RU" sz="2000"/>
        </a:p>
      </dgm:t>
    </dgm:pt>
    <dgm:pt modelId="{3738B0A1-92AB-423A-880B-84B29792BEC9}">
      <dgm:prSet custT="1"/>
      <dgm:spPr/>
      <dgm:t>
        <a:bodyPr/>
        <a:lstStyle/>
        <a:p>
          <a:r>
            <a:rPr lang="tt-RU" sz="2400" b="1" smtClean="0">
              <a:effectLst>
                <a:outerShdw blurRad="38100" dist="38100" dir="2700000" algn="tl">
                  <a:srgbClr val="000000">
                    <a:alpha val="43137"/>
                  </a:srgbClr>
                </a:outerShdw>
              </a:effectLst>
              <a:latin typeface="+mn-lt"/>
              <a:ea typeface="Calibri"/>
              <a:cs typeface="Arial" panose="020B0604020202020204" pitchFamily="34" charset="0"/>
            </a:rPr>
            <a:t>Ана телендә белем бирү</a:t>
          </a:r>
          <a:endParaRPr lang="ru-RU" sz="2400" b="1" dirty="0">
            <a:effectLst>
              <a:outerShdw blurRad="38100" dist="38100" dir="2700000" algn="tl">
                <a:srgbClr val="000000">
                  <a:alpha val="43137"/>
                </a:srgbClr>
              </a:outerShdw>
            </a:effectLst>
            <a:latin typeface="+mn-lt"/>
            <a:ea typeface="Calibri"/>
            <a:cs typeface="Arial" panose="020B0604020202020204" pitchFamily="34" charset="0"/>
          </a:endParaRPr>
        </a:p>
      </dgm:t>
    </dgm:pt>
    <dgm:pt modelId="{0D8037B6-1EE7-422B-8E8A-BE01B0435247}" type="parTrans" cxnId="{85444BAB-2B2E-42D7-9F90-55FE03CCA6F4}">
      <dgm:prSet/>
      <dgm:spPr/>
      <dgm:t>
        <a:bodyPr/>
        <a:lstStyle/>
        <a:p>
          <a:endParaRPr lang="ru-RU"/>
        </a:p>
      </dgm:t>
    </dgm:pt>
    <dgm:pt modelId="{1A9B61D0-CEF9-448D-BD9A-04DA9AF9E3D8}" type="sibTrans" cxnId="{85444BAB-2B2E-42D7-9F90-55FE03CCA6F4}">
      <dgm:prSet/>
      <dgm:spPr/>
      <dgm:t>
        <a:bodyPr/>
        <a:lstStyle/>
        <a:p>
          <a:endParaRPr lang="ru-RU"/>
        </a:p>
      </dgm:t>
    </dgm:pt>
    <dgm:pt modelId="{713E3B13-0868-4004-86F7-9805CBEF7D3F}" type="pres">
      <dgm:prSet presAssocID="{7CB1AA4D-4960-4E3C-B77F-67FE4ECCAE7F}" presName="Name0" presStyleCnt="0">
        <dgm:presLayoutVars>
          <dgm:dir/>
          <dgm:resizeHandles val="exact"/>
        </dgm:presLayoutVars>
      </dgm:prSet>
      <dgm:spPr/>
      <dgm:t>
        <a:bodyPr/>
        <a:lstStyle/>
        <a:p>
          <a:endParaRPr lang="ru-RU"/>
        </a:p>
      </dgm:t>
    </dgm:pt>
    <dgm:pt modelId="{19B87343-2D47-4150-A18C-118A21DF393A}" type="pres">
      <dgm:prSet presAssocID="{7CB1AA4D-4960-4E3C-B77F-67FE4ECCAE7F}" presName="cycle" presStyleCnt="0"/>
      <dgm:spPr/>
    </dgm:pt>
    <dgm:pt modelId="{1240D91D-8ACF-41E3-B99B-4C49CD86854B}" type="pres">
      <dgm:prSet presAssocID="{1696521E-7C64-4635-8B35-712757BD6EC6}" presName="nodeFirstNode" presStyleLbl="node1" presStyleIdx="0" presStyleCnt="4">
        <dgm:presLayoutVars>
          <dgm:bulletEnabled val="1"/>
        </dgm:presLayoutVars>
      </dgm:prSet>
      <dgm:spPr/>
      <dgm:t>
        <a:bodyPr/>
        <a:lstStyle/>
        <a:p>
          <a:endParaRPr lang="ru-RU"/>
        </a:p>
      </dgm:t>
    </dgm:pt>
    <dgm:pt modelId="{3AF0717E-C3C7-41FC-82ED-3488E7282722}" type="pres">
      <dgm:prSet presAssocID="{20B6F3A4-888B-41B9-A59A-49804E28D1FC}" presName="sibTransFirstNode" presStyleLbl="bgShp" presStyleIdx="0" presStyleCnt="1"/>
      <dgm:spPr/>
      <dgm:t>
        <a:bodyPr/>
        <a:lstStyle/>
        <a:p>
          <a:endParaRPr lang="ru-RU"/>
        </a:p>
      </dgm:t>
    </dgm:pt>
    <dgm:pt modelId="{E11DA494-FC8A-42DD-8513-C9CA7BAA530A}" type="pres">
      <dgm:prSet presAssocID="{0239C4AB-0DD8-4669-9B1C-927CAB5B999D}" presName="nodeFollowingNodes" presStyleLbl="node1" presStyleIdx="1" presStyleCnt="4">
        <dgm:presLayoutVars>
          <dgm:bulletEnabled val="1"/>
        </dgm:presLayoutVars>
      </dgm:prSet>
      <dgm:spPr/>
      <dgm:t>
        <a:bodyPr/>
        <a:lstStyle/>
        <a:p>
          <a:endParaRPr lang="ru-RU"/>
        </a:p>
      </dgm:t>
    </dgm:pt>
    <dgm:pt modelId="{A9C073A4-013D-4E80-A7EE-D2EFED799661}" type="pres">
      <dgm:prSet presAssocID="{3738B0A1-92AB-423A-880B-84B29792BEC9}" presName="nodeFollowingNodes" presStyleLbl="node1" presStyleIdx="2" presStyleCnt="4">
        <dgm:presLayoutVars>
          <dgm:bulletEnabled val="1"/>
        </dgm:presLayoutVars>
      </dgm:prSet>
      <dgm:spPr/>
      <dgm:t>
        <a:bodyPr/>
        <a:lstStyle/>
        <a:p>
          <a:endParaRPr lang="ru-RU"/>
        </a:p>
      </dgm:t>
    </dgm:pt>
    <dgm:pt modelId="{E97E730B-5B8A-48F1-838D-1A53D274ACEE}" type="pres">
      <dgm:prSet presAssocID="{77CBCC3D-8C94-4734-ADC7-B6C0EADDB8EB}" presName="nodeFollowingNodes" presStyleLbl="node1" presStyleIdx="3" presStyleCnt="4">
        <dgm:presLayoutVars>
          <dgm:bulletEnabled val="1"/>
        </dgm:presLayoutVars>
      </dgm:prSet>
      <dgm:spPr/>
      <dgm:t>
        <a:bodyPr/>
        <a:lstStyle/>
        <a:p>
          <a:endParaRPr lang="ru-RU"/>
        </a:p>
      </dgm:t>
    </dgm:pt>
  </dgm:ptLst>
  <dgm:cxnLst>
    <dgm:cxn modelId="{9A24B96C-EE9D-486A-B47A-4398FA4B103C}" srcId="{7CB1AA4D-4960-4E3C-B77F-67FE4ECCAE7F}" destId="{0239C4AB-0DD8-4669-9B1C-927CAB5B999D}" srcOrd="1" destOrd="0" parTransId="{1C84F034-0535-419E-AA7C-53BCF3F38EF6}" sibTransId="{A124C436-1219-4356-BC7E-6ED0046CD559}"/>
    <dgm:cxn modelId="{6BE67954-1501-47D9-9C23-2936E4955A87}" srcId="{7CB1AA4D-4960-4E3C-B77F-67FE4ECCAE7F}" destId="{77CBCC3D-8C94-4734-ADC7-B6C0EADDB8EB}" srcOrd="3" destOrd="0" parTransId="{F5CE9343-660B-4BF8-AB80-0967774AF3E4}" sibTransId="{3A36F677-3440-436C-BBD3-E121B20C5238}"/>
    <dgm:cxn modelId="{D281D30E-5A2A-4DA9-84E4-4868EFF7AE4E}" type="presOf" srcId="{3738B0A1-92AB-423A-880B-84B29792BEC9}" destId="{A9C073A4-013D-4E80-A7EE-D2EFED799661}" srcOrd="0" destOrd="0" presId="urn:microsoft.com/office/officeart/2005/8/layout/cycle3"/>
    <dgm:cxn modelId="{7894B19B-FC3E-4429-A6E7-B5F2DB516EE7}" type="presOf" srcId="{77CBCC3D-8C94-4734-ADC7-B6C0EADDB8EB}" destId="{E97E730B-5B8A-48F1-838D-1A53D274ACEE}" srcOrd="0" destOrd="0" presId="urn:microsoft.com/office/officeart/2005/8/layout/cycle3"/>
    <dgm:cxn modelId="{408FE1FB-A984-4E9A-9E9C-0FB97BDF3EC1}" type="presOf" srcId="{20B6F3A4-888B-41B9-A59A-49804E28D1FC}" destId="{3AF0717E-C3C7-41FC-82ED-3488E7282722}" srcOrd="0" destOrd="0" presId="urn:microsoft.com/office/officeart/2005/8/layout/cycle3"/>
    <dgm:cxn modelId="{DD9BFA28-CA70-42C6-BB5B-1E0C056BDDC9}" type="presOf" srcId="{7CB1AA4D-4960-4E3C-B77F-67FE4ECCAE7F}" destId="{713E3B13-0868-4004-86F7-9805CBEF7D3F}" srcOrd="0" destOrd="0" presId="urn:microsoft.com/office/officeart/2005/8/layout/cycle3"/>
    <dgm:cxn modelId="{85444BAB-2B2E-42D7-9F90-55FE03CCA6F4}" srcId="{7CB1AA4D-4960-4E3C-B77F-67FE4ECCAE7F}" destId="{3738B0A1-92AB-423A-880B-84B29792BEC9}" srcOrd="2" destOrd="0" parTransId="{0D8037B6-1EE7-422B-8E8A-BE01B0435247}" sibTransId="{1A9B61D0-CEF9-448D-BD9A-04DA9AF9E3D8}"/>
    <dgm:cxn modelId="{D8DDB919-3B2A-4941-85A2-D54792D98F27}" srcId="{7CB1AA4D-4960-4E3C-B77F-67FE4ECCAE7F}" destId="{1696521E-7C64-4635-8B35-712757BD6EC6}" srcOrd="0" destOrd="0" parTransId="{923630C6-CBD8-4DDD-807D-96565C4305B6}" sibTransId="{20B6F3A4-888B-41B9-A59A-49804E28D1FC}"/>
    <dgm:cxn modelId="{1417A52A-2C25-4E9C-A81F-2ED5B0AB9184}" type="presOf" srcId="{1696521E-7C64-4635-8B35-712757BD6EC6}" destId="{1240D91D-8ACF-41E3-B99B-4C49CD86854B}" srcOrd="0" destOrd="0" presId="urn:microsoft.com/office/officeart/2005/8/layout/cycle3"/>
    <dgm:cxn modelId="{B1059E68-956A-47F2-886B-E3BF28693486}" type="presOf" srcId="{0239C4AB-0DD8-4669-9B1C-927CAB5B999D}" destId="{E11DA494-FC8A-42DD-8513-C9CA7BAA530A}" srcOrd="0" destOrd="0" presId="urn:microsoft.com/office/officeart/2005/8/layout/cycle3"/>
    <dgm:cxn modelId="{50A247AC-C213-42DF-B852-573F656EC4F4}" type="presParOf" srcId="{713E3B13-0868-4004-86F7-9805CBEF7D3F}" destId="{19B87343-2D47-4150-A18C-118A21DF393A}" srcOrd="0" destOrd="0" presId="urn:microsoft.com/office/officeart/2005/8/layout/cycle3"/>
    <dgm:cxn modelId="{828551A8-C0A0-4AFC-A481-B1A7C9961C3A}" type="presParOf" srcId="{19B87343-2D47-4150-A18C-118A21DF393A}" destId="{1240D91D-8ACF-41E3-B99B-4C49CD86854B}" srcOrd="0" destOrd="0" presId="urn:microsoft.com/office/officeart/2005/8/layout/cycle3"/>
    <dgm:cxn modelId="{5CA580CD-1344-4161-B14B-B47850B11C72}" type="presParOf" srcId="{19B87343-2D47-4150-A18C-118A21DF393A}" destId="{3AF0717E-C3C7-41FC-82ED-3488E7282722}" srcOrd="1" destOrd="0" presId="urn:microsoft.com/office/officeart/2005/8/layout/cycle3"/>
    <dgm:cxn modelId="{8435735B-1103-4B0D-931E-58A49742A77B}" type="presParOf" srcId="{19B87343-2D47-4150-A18C-118A21DF393A}" destId="{E11DA494-FC8A-42DD-8513-C9CA7BAA530A}" srcOrd="2" destOrd="0" presId="urn:microsoft.com/office/officeart/2005/8/layout/cycle3"/>
    <dgm:cxn modelId="{B8EA04A1-D04D-42FF-A9FE-EC051B6C3DAE}" type="presParOf" srcId="{19B87343-2D47-4150-A18C-118A21DF393A}" destId="{A9C073A4-013D-4E80-A7EE-D2EFED799661}" srcOrd="3" destOrd="0" presId="urn:microsoft.com/office/officeart/2005/8/layout/cycle3"/>
    <dgm:cxn modelId="{1D843AE9-AAD9-4548-8DB2-1E6474B21C62}" type="presParOf" srcId="{19B87343-2D47-4150-A18C-118A21DF393A}" destId="{E97E730B-5B8A-48F1-838D-1A53D274ACEE}" srcOrd="4"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B7D82-15D7-45C8-9469-C21DFEEC1AFC}">
      <dsp:nvSpPr>
        <dsp:cNvPr id="0" name=""/>
        <dsp:cNvSpPr/>
      </dsp:nvSpPr>
      <dsp:spPr>
        <a:xfrm>
          <a:off x="0" y="430516"/>
          <a:ext cx="8856984" cy="6552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E5FBB40-293F-4C12-A0D8-A1CE339AEF1E}">
      <dsp:nvSpPr>
        <dsp:cNvPr id="0" name=""/>
        <dsp:cNvSpPr/>
      </dsp:nvSpPr>
      <dsp:spPr>
        <a:xfrm>
          <a:off x="442849" y="46756"/>
          <a:ext cx="6998496" cy="76752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4341" tIns="0" rIns="234341" bIns="0" numCol="1" spcCol="1270" anchor="ctr" anchorCtr="0">
          <a:noAutofit/>
        </a:bodyPr>
        <a:lstStyle/>
        <a:p>
          <a:pPr lvl="0" algn="l" defTabSz="1066800">
            <a:lnSpc>
              <a:spcPct val="90000"/>
            </a:lnSpc>
            <a:spcBef>
              <a:spcPct val="0"/>
            </a:spcBef>
            <a:spcAft>
              <a:spcPct val="35000"/>
            </a:spcAft>
          </a:pPr>
          <a:r>
            <a:rPr lang="ru-RU" altLang="ru-RU" sz="2400" b="0" kern="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tt-RU" sz="2400" b="0" kern="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Татар теле – Татарстан Республикасының дәүләт теле»</a:t>
          </a:r>
          <a:r>
            <a:rPr lang="ru-RU" altLang="ru-RU" sz="2400" b="0" kern="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1-9 </a:t>
          </a:r>
          <a:r>
            <a:rPr lang="ru-RU" altLang="ru-RU" sz="2400" b="0" kern="12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сыйныф</a:t>
          </a:r>
          <a:endParaRPr lang="ru-RU" altLang="ru-RU" sz="2400" b="0" kern="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480316" y="84223"/>
        <a:ext cx="6923562" cy="692586"/>
      </dsp:txXfrm>
    </dsp:sp>
    <dsp:sp modelId="{81F55F90-D3A5-47CB-9BD0-538F44CB279B}">
      <dsp:nvSpPr>
        <dsp:cNvPr id="0" name=""/>
        <dsp:cNvSpPr/>
      </dsp:nvSpPr>
      <dsp:spPr>
        <a:xfrm>
          <a:off x="0" y="1609876"/>
          <a:ext cx="8856984" cy="6552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398170-4BC0-4E99-A69A-69F4177F07D7}">
      <dsp:nvSpPr>
        <dsp:cNvPr id="0" name=""/>
        <dsp:cNvSpPr/>
      </dsp:nvSpPr>
      <dsp:spPr>
        <a:xfrm>
          <a:off x="442849" y="1226116"/>
          <a:ext cx="6998496" cy="76752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4341" tIns="0" rIns="234341" bIns="0" numCol="1" spcCol="1270" anchor="ctr" anchorCtr="0">
          <a:noAutofit/>
        </a:bodyPr>
        <a:lstStyle/>
        <a:p>
          <a:pPr lvl="0" algn="l" defTabSz="1066800">
            <a:lnSpc>
              <a:spcPct val="90000"/>
            </a:lnSpc>
            <a:spcBef>
              <a:spcPct val="0"/>
            </a:spcBef>
            <a:spcAft>
              <a:spcPct val="35000"/>
            </a:spcAft>
          </a:pPr>
          <a:r>
            <a:rPr lang="ru-RU" sz="2400" b="0" kern="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«Туган тел (татар теле)» 1-9 </a:t>
          </a:r>
          <a:r>
            <a:rPr lang="ru-RU" sz="2400" b="0" kern="12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сыйныф</a:t>
          </a:r>
          <a:endParaRPr lang="ru-RU" sz="2400" b="0" kern="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480316" y="1263583"/>
        <a:ext cx="6923562" cy="692586"/>
      </dsp:txXfrm>
    </dsp:sp>
    <dsp:sp modelId="{33E5F26C-0ED3-4456-87B5-90A81C2DD252}">
      <dsp:nvSpPr>
        <dsp:cNvPr id="0" name=""/>
        <dsp:cNvSpPr/>
      </dsp:nvSpPr>
      <dsp:spPr>
        <a:xfrm>
          <a:off x="0" y="2789236"/>
          <a:ext cx="8856984" cy="6552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6DAEF4D-3473-4699-887A-FEA5FB434365}">
      <dsp:nvSpPr>
        <dsp:cNvPr id="0" name=""/>
        <dsp:cNvSpPr/>
      </dsp:nvSpPr>
      <dsp:spPr>
        <a:xfrm>
          <a:off x="445329" y="2348518"/>
          <a:ext cx="6998496" cy="76752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4341" tIns="0" rIns="234341" bIns="0" numCol="1" spcCol="1270" anchor="ctr" anchorCtr="0">
          <a:noAutofit/>
        </a:bodyPr>
        <a:lstStyle/>
        <a:p>
          <a:pPr lvl="0" algn="l" defTabSz="1066800">
            <a:lnSpc>
              <a:spcPct val="90000"/>
            </a:lnSpc>
            <a:spcBef>
              <a:spcPct val="0"/>
            </a:spcBef>
            <a:spcAft>
              <a:spcPct val="35000"/>
            </a:spcAft>
          </a:pPr>
          <a:r>
            <a:rPr lang="ru-RU" altLang="ru-RU" sz="2400" b="0" kern="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«Туган (татар) әдәбияты (</a:t>
          </a:r>
          <a:r>
            <a:rPr lang="ru-RU" altLang="ru-RU" sz="2400" b="0" kern="12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Әдәби</a:t>
          </a:r>
          <a:r>
            <a:rPr lang="ru-RU" altLang="ru-RU" sz="2400" b="0" kern="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уку)» </a:t>
          </a:r>
        </a:p>
        <a:p>
          <a:pPr lvl="0" algn="l" defTabSz="1066800">
            <a:lnSpc>
              <a:spcPct val="90000"/>
            </a:lnSpc>
            <a:spcBef>
              <a:spcPct val="0"/>
            </a:spcBef>
            <a:spcAft>
              <a:spcPct val="35000"/>
            </a:spcAft>
          </a:pPr>
          <a:r>
            <a:rPr lang="ru-RU" altLang="ru-RU" sz="2400" b="0" kern="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1-9 </a:t>
          </a:r>
          <a:r>
            <a:rPr lang="ru-RU" altLang="ru-RU" sz="2400" b="0" kern="12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сыйныф</a:t>
          </a:r>
          <a:r>
            <a:rPr lang="ru-RU" altLang="ru-RU" sz="2400" b="0" kern="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ru-RU" altLang="ru-RU" sz="2400" b="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482796" y="2385985"/>
        <a:ext cx="6923562" cy="692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0B7B90-8D91-4D4F-B282-783A5D8209E9}">
      <dsp:nvSpPr>
        <dsp:cNvPr id="0" name=""/>
        <dsp:cNvSpPr/>
      </dsp:nvSpPr>
      <dsp:spPr>
        <a:xfrm>
          <a:off x="1261124" y="865505"/>
          <a:ext cx="2361839" cy="1575346"/>
        </a:xfrm>
        <a:prstGeom prst="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0" tIns="149352" rIns="149352" bIns="149352" numCol="1" spcCol="1270" anchor="ctr" anchorCtr="0">
          <a:noAutofit/>
        </a:bodyPr>
        <a:lstStyle/>
        <a:p>
          <a:pPr lvl="0" algn="l" defTabSz="933450">
            <a:lnSpc>
              <a:spcPct val="90000"/>
            </a:lnSpc>
            <a:spcBef>
              <a:spcPct val="0"/>
            </a:spcBef>
            <a:spcAft>
              <a:spcPct val="35000"/>
            </a:spcAft>
          </a:pPr>
          <a:r>
            <a:rPr lang="ru-RU" sz="2100" b="1" kern="1200" dirty="0" smtClean="0">
              <a:solidFill>
                <a:schemeClr val="tx2">
                  <a:lumMod val="50000"/>
                </a:schemeClr>
              </a:solidFill>
              <a:effectLst/>
            </a:rPr>
            <a:t>татар </a:t>
          </a:r>
          <a:r>
            <a:rPr lang="ru-RU" sz="2100" b="1" kern="1200" dirty="0" err="1" smtClean="0">
              <a:solidFill>
                <a:schemeClr val="tx2">
                  <a:lumMod val="50000"/>
                </a:schemeClr>
              </a:solidFill>
              <a:effectLst/>
            </a:rPr>
            <a:t>сыйныфлары</a:t>
          </a:r>
          <a:r>
            <a:rPr lang="ru-RU" sz="2100" b="1" kern="1200" dirty="0" smtClean="0">
              <a:solidFill>
                <a:schemeClr val="tx2">
                  <a:lumMod val="50000"/>
                </a:schemeClr>
              </a:solidFill>
              <a:effectLst/>
            </a:rPr>
            <a:t> </a:t>
          </a:r>
          <a:r>
            <a:rPr lang="ru-RU" sz="2100" b="1" kern="1200" dirty="0" err="1" smtClean="0">
              <a:solidFill>
                <a:schemeClr val="tx2">
                  <a:lumMod val="50000"/>
                </a:schemeClr>
              </a:solidFill>
              <a:effectLst/>
            </a:rPr>
            <a:t>һәм</a:t>
          </a:r>
          <a:r>
            <a:rPr lang="ru-RU" sz="2100" b="1" kern="1200" dirty="0" smtClean="0">
              <a:solidFill>
                <a:schemeClr val="tx2">
                  <a:lumMod val="50000"/>
                </a:schemeClr>
              </a:solidFill>
              <a:effectLst/>
            </a:rPr>
            <a:t> татар </a:t>
          </a:r>
          <a:r>
            <a:rPr lang="ru-RU" sz="2100" b="1" kern="1200" dirty="0" err="1" smtClean="0">
              <a:solidFill>
                <a:schemeClr val="tx2">
                  <a:lumMod val="50000"/>
                </a:schemeClr>
              </a:solidFill>
              <a:effectLst/>
            </a:rPr>
            <a:t>төркемнәре</a:t>
          </a:r>
          <a:r>
            <a:rPr lang="ru-RU" sz="2100" b="1" kern="1200" dirty="0" smtClean="0">
              <a:solidFill>
                <a:schemeClr val="tx2">
                  <a:lumMod val="50000"/>
                </a:schemeClr>
              </a:solidFill>
              <a:effectLst/>
            </a:rPr>
            <a:t> </a:t>
          </a:r>
          <a:endParaRPr lang="ru-RU" sz="2100" b="1" kern="1200" dirty="0">
            <a:solidFill>
              <a:schemeClr val="tx2">
                <a:lumMod val="50000"/>
              </a:schemeClr>
            </a:solidFill>
            <a:effectLst/>
          </a:endParaRPr>
        </a:p>
      </dsp:txBody>
      <dsp:txXfrm>
        <a:off x="1639018" y="865505"/>
        <a:ext cx="1983944" cy="1575346"/>
      </dsp:txXfrm>
    </dsp:sp>
    <dsp:sp modelId="{F11C29D1-1E08-43A8-852D-A624FDAF48CA}">
      <dsp:nvSpPr>
        <dsp:cNvPr id="0" name=""/>
        <dsp:cNvSpPr/>
      </dsp:nvSpPr>
      <dsp:spPr>
        <a:xfrm>
          <a:off x="1476" y="235681"/>
          <a:ext cx="1574559" cy="157455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2222500">
            <a:lnSpc>
              <a:spcPct val="90000"/>
            </a:lnSpc>
            <a:spcBef>
              <a:spcPct val="0"/>
            </a:spcBef>
            <a:spcAft>
              <a:spcPct val="35000"/>
            </a:spcAft>
          </a:pPr>
          <a:r>
            <a:rPr lang="tt-RU" sz="5000" kern="1200" dirty="0" smtClean="0"/>
            <a:t>43%</a:t>
          </a:r>
          <a:endParaRPr lang="ru-RU" sz="5000" kern="1200" dirty="0"/>
        </a:p>
      </dsp:txBody>
      <dsp:txXfrm>
        <a:off x="232065" y="466270"/>
        <a:ext cx="1113381" cy="1113381"/>
      </dsp:txXfrm>
    </dsp:sp>
    <dsp:sp modelId="{EAB413DF-4099-4EF5-858B-7C4F8995A289}">
      <dsp:nvSpPr>
        <dsp:cNvPr id="0" name=""/>
        <dsp:cNvSpPr/>
      </dsp:nvSpPr>
      <dsp:spPr>
        <a:xfrm>
          <a:off x="5197523" y="865505"/>
          <a:ext cx="2361839" cy="1575346"/>
        </a:xfrm>
        <a:prstGeom prst="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0" tIns="149352" rIns="149352" bIns="149352" numCol="1" spcCol="1270" anchor="ctr" anchorCtr="0">
          <a:noAutofit/>
        </a:bodyPr>
        <a:lstStyle/>
        <a:p>
          <a:pPr lvl="0" algn="l" defTabSz="933450">
            <a:lnSpc>
              <a:spcPct val="90000"/>
            </a:lnSpc>
            <a:spcBef>
              <a:spcPct val="0"/>
            </a:spcBef>
            <a:spcAft>
              <a:spcPct val="35000"/>
            </a:spcAft>
          </a:pPr>
          <a:r>
            <a:rPr lang="ru-RU" sz="2100" b="1" kern="1200" dirty="0" smtClean="0">
              <a:solidFill>
                <a:schemeClr val="tx2">
                  <a:lumMod val="50000"/>
                </a:schemeClr>
              </a:solidFill>
              <a:effectLst/>
            </a:rPr>
            <a:t>Рус </a:t>
          </a:r>
          <a:r>
            <a:rPr lang="ru-RU" sz="2100" b="1" kern="1200" dirty="0" err="1" smtClean="0">
              <a:solidFill>
                <a:schemeClr val="tx2">
                  <a:lumMod val="50000"/>
                </a:schemeClr>
              </a:solidFill>
              <a:effectLst/>
            </a:rPr>
            <a:t>төркемнәрендә</a:t>
          </a:r>
          <a:r>
            <a:rPr lang="tt-RU" sz="2100" b="1" kern="1200" dirty="0" smtClean="0">
              <a:solidFill>
                <a:schemeClr val="tx2">
                  <a:lumMod val="50000"/>
                </a:schemeClr>
              </a:solidFill>
              <a:effectLst/>
            </a:rPr>
            <a:t> дәүләт теле</a:t>
          </a:r>
          <a:endParaRPr lang="ru-RU" sz="2100" b="1" kern="1200" dirty="0">
            <a:solidFill>
              <a:schemeClr val="tx2">
                <a:lumMod val="50000"/>
              </a:schemeClr>
            </a:solidFill>
            <a:effectLst/>
          </a:endParaRPr>
        </a:p>
      </dsp:txBody>
      <dsp:txXfrm>
        <a:off x="5575417" y="865505"/>
        <a:ext cx="1983944" cy="1575346"/>
      </dsp:txXfrm>
    </dsp:sp>
    <dsp:sp modelId="{8454D936-458E-447E-A5F6-5BA9D6BB15FD}">
      <dsp:nvSpPr>
        <dsp:cNvPr id="0" name=""/>
        <dsp:cNvSpPr/>
      </dsp:nvSpPr>
      <dsp:spPr>
        <a:xfrm>
          <a:off x="3937875" y="235681"/>
          <a:ext cx="1574559" cy="157455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2222500">
            <a:lnSpc>
              <a:spcPct val="90000"/>
            </a:lnSpc>
            <a:spcBef>
              <a:spcPct val="0"/>
            </a:spcBef>
            <a:spcAft>
              <a:spcPct val="35000"/>
            </a:spcAft>
          </a:pPr>
          <a:r>
            <a:rPr lang="tt-RU" sz="5000" kern="1200" dirty="0" smtClean="0"/>
            <a:t>57%</a:t>
          </a:r>
          <a:endParaRPr lang="ru-RU" sz="5000" kern="1200" dirty="0"/>
        </a:p>
      </dsp:txBody>
      <dsp:txXfrm>
        <a:off x="4168464" y="466270"/>
        <a:ext cx="1113381" cy="11133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0717E-C3C7-41FC-82ED-3488E7282722}">
      <dsp:nvSpPr>
        <dsp:cNvPr id="0" name=""/>
        <dsp:cNvSpPr/>
      </dsp:nvSpPr>
      <dsp:spPr>
        <a:xfrm>
          <a:off x="1889201" y="-97210"/>
          <a:ext cx="4099382" cy="4099382"/>
        </a:xfrm>
        <a:prstGeom prst="circularArrow">
          <a:avLst>
            <a:gd name="adj1" fmla="val 4668"/>
            <a:gd name="adj2" fmla="val 272909"/>
            <a:gd name="adj3" fmla="val 12901486"/>
            <a:gd name="adj4" fmla="val 17983218"/>
            <a:gd name="adj5" fmla="val 4847"/>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240D91D-8ACF-41E3-B99B-4C49CD86854B}">
      <dsp:nvSpPr>
        <dsp:cNvPr id="0" name=""/>
        <dsp:cNvSpPr/>
      </dsp:nvSpPr>
      <dsp:spPr>
        <a:xfrm>
          <a:off x="2598361" y="524"/>
          <a:ext cx="2681062" cy="1340531"/>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t-RU" sz="2400" b="1" kern="1200" dirty="0" smtClean="0">
              <a:effectLst>
                <a:outerShdw blurRad="38100" dist="38100" dir="2700000" algn="tl">
                  <a:srgbClr val="000000">
                    <a:alpha val="43137"/>
                  </a:srgbClr>
                </a:outerShdw>
              </a:effectLst>
              <a:latin typeface="+mn-lt"/>
              <a:ea typeface="Calibri"/>
              <a:cs typeface="Arial" panose="020B0604020202020204" pitchFamily="34" charset="0"/>
            </a:rPr>
            <a:t>Чараларның ана телендә узуы</a:t>
          </a:r>
          <a:endParaRPr lang="ru-RU" sz="2400" b="1" kern="1200" dirty="0">
            <a:effectLst>
              <a:outerShdw blurRad="38100" dist="38100" dir="2700000" algn="tl">
                <a:srgbClr val="000000">
                  <a:alpha val="43137"/>
                </a:srgbClr>
              </a:outerShdw>
            </a:effectLst>
            <a:latin typeface="+mn-lt"/>
            <a:ea typeface="Calibri"/>
            <a:cs typeface="Arial" panose="020B0604020202020204" pitchFamily="34" charset="0"/>
          </a:endParaRPr>
        </a:p>
      </dsp:txBody>
      <dsp:txXfrm>
        <a:off x="2663800" y="65963"/>
        <a:ext cx="2550184" cy="1209653"/>
      </dsp:txXfrm>
    </dsp:sp>
    <dsp:sp modelId="{E11DA494-FC8A-42DD-8513-C9CA7BAA530A}">
      <dsp:nvSpPr>
        <dsp:cNvPr id="0" name=""/>
        <dsp:cNvSpPr/>
      </dsp:nvSpPr>
      <dsp:spPr>
        <a:xfrm>
          <a:off x="4070312" y="1472475"/>
          <a:ext cx="2681062" cy="1340531"/>
        </a:xfrm>
        <a:prstGeom prst="roundRect">
          <a:avLst/>
        </a:prstGeom>
        <a:gradFill rotWithShape="0">
          <a:gsLst>
            <a:gs pos="0">
              <a:schemeClr val="accent4">
                <a:hueOff val="3465231"/>
                <a:satOff val="-15989"/>
                <a:lumOff val="588"/>
                <a:alphaOff val="0"/>
                <a:satMod val="103000"/>
                <a:lumMod val="102000"/>
                <a:tint val="94000"/>
              </a:schemeClr>
            </a:gs>
            <a:gs pos="50000">
              <a:schemeClr val="accent4">
                <a:hueOff val="3465231"/>
                <a:satOff val="-15989"/>
                <a:lumOff val="588"/>
                <a:alphaOff val="0"/>
                <a:satMod val="110000"/>
                <a:lumMod val="100000"/>
                <a:shade val="100000"/>
              </a:schemeClr>
            </a:gs>
            <a:gs pos="100000">
              <a:schemeClr val="accent4">
                <a:hueOff val="3465231"/>
                <a:satOff val="-15989"/>
                <a:lumOff val="58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b="1" kern="1200" smtClean="0">
              <a:effectLst>
                <a:outerShdw blurRad="38100" dist="38100" dir="2700000" algn="tl">
                  <a:srgbClr val="000000">
                    <a:alpha val="43137"/>
                  </a:srgbClr>
                </a:outerShdw>
              </a:effectLst>
              <a:latin typeface="+mn-lt"/>
              <a:ea typeface="Calibri"/>
              <a:cs typeface="Arial" panose="020B0604020202020204" pitchFamily="34" charset="0"/>
            </a:rPr>
            <a:t>Сәләтле педагоглар туплау</a:t>
          </a:r>
          <a:endParaRPr lang="ru-RU" sz="2400" kern="1200" dirty="0"/>
        </a:p>
      </dsp:txBody>
      <dsp:txXfrm>
        <a:off x="4135751" y="1537914"/>
        <a:ext cx="2550184" cy="1209653"/>
      </dsp:txXfrm>
    </dsp:sp>
    <dsp:sp modelId="{A9C073A4-013D-4E80-A7EE-D2EFED799661}">
      <dsp:nvSpPr>
        <dsp:cNvPr id="0" name=""/>
        <dsp:cNvSpPr/>
      </dsp:nvSpPr>
      <dsp:spPr>
        <a:xfrm>
          <a:off x="2598361" y="2944425"/>
          <a:ext cx="2681062" cy="1340531"/>
        </a:xfrm>
        <a:prstGeom prst="roundRect">
          <a:avLst/>
        </a:prstGeom>
        <a:gradFill rotWithShape="0">
          <a:gsLst>
            <a:gs pos="0">
              <a:schemeClr val="accent4">
                <a:hueOff val="6930461"/>
                <a:satOff val="-31979"/>
                <a:lumOff val="1177"/>
                <a:alphaOff val="0"/>
                <a:satMod val="103000"/>
                <a:lumMod val="102000"/>
                <a:tint val="94000"/>
              </a:schemeClr>
            </a:gs>
            <a:gs pos="50000">
              <a:schemeClr val="accent4">
                <a:hueOff val="6930461"/>
                <a:satOff val="-31979"/>
                <a:lumOff val="1177"/>
                <a:alphaOff val="0"/>
                <a:satMod val="110000"/>
                <a:lumMod val="100000"/>
                <a:shade val="100000"/>
              </a:schemeClr>
            </a:gs>
            <a:gs pos="100000">
              <a:schemeClr val="accent4">
                <a:hueOff val="6930461"/>
                <a:satOff val="-31979"/>
                <a:lumOff val="11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t-RU" sz="2400" b="1" kern="1200" smtClean="0">
              <a:effectLst>
                <a:outerShdw blurRad="38100" dist="38100" dir="2700000" algn="tl">
                  <a:srgbClr val="000000">
                    <a:alpha val="43137"/>
                  </a:srgbClr>
                </a:outerShdw>
              </a:effectLst>
              <a:latin typeface="+mn-lt"/>
              <a:ea typeface="Calibri"/>
              <a:cs typeface="Arial" panose="020B0604020202020204" pitchFamily="34" charset="0"/>
            </a:rPr>
            <a:t>Ана телендә белем бирү</a:t>
          </a:r>
          <a:endParaRPr lang="ru-RU" sz="2400" b="1" kern="1200" dirty="0">
            <a:effectLst>
              <a:outerShdw blurRad="38100" dist="38100" dir="2700000" algn="tl">
                <a:srgbClr val="000000">
                  <a:alpha val="43137"/>
                </a:srgbClr>
              </a:outerShdw>
            </a:effectLst>
            <a:latin typeface="+mn-lt"/>
            <a:ea typeface="Calibri"/>
            <a:cs typeface="Arial" panose="020B0604020202020204" pitchFamily="34" charset="0"/>
          </a:endParaRPr>
        </a:p>
      </dsp:txBody>
      <dsp:txXfrm>
        <a:off x="2663800" y="3009864"/>
        <a:ext cx="2550184" cy="1209653"/>
      </dsp:txXfrm>
    </dsp:sp>
    <dsp:sp modelId="{E97E730B-5B8A-48F1-838D-1A53D274ACEE}">
      <dsp:nvSpPr>
        <dsp:cNvPr id="0" name=""/>
        <dsp:cNvSpPr/>
      </dsp:nvSpPr>
      <dsp:spPr>
        <a:xfrm>
          <a:off x="1126411" y="1472475"/>
          <a:ext cx="2681062" cy="1340531"/>
        </a:xfrm>
        <a:prstGeom prst="roundRect">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b="1" kern="1200" dirty="0" smtClean="0">
              <a:effectLst>
                <a:outerShdw blurRad="38100" dist="38100" dir="2700000" algn="tl">
                  <a:srgbClr val="000000">
                    <a:alpha val="43137"/>
                  </a:srgbClr>
                </a:outerShdw>
              </a:effectLst>
              <a:latin typeface="+mn-lt"/>
              <a:ea typeface="Calibri"/>
              <a:cs typeface="Arial" panose="020B0604020202020204" pitchFamily="34" charset="0"/>
            </a:rPr>
            <a:t>Милли </a:t>
          </a:r>
          <a:r>
            <a:rPr lang="tt-RU" sz="2400" b="1" kern="1200" dirty="0" smtClean="0">
              <a:effectLst>
                <a:outerShdw blurRad="38100" dist="38100" dir="2700000" algn="tl">
                  <a:srgbClr val="000000">
                    <a:alpha val="43137"/>
                  </a:srgbClr>
                </a:outerShdw>
              </a:effectLst>
              <a:latin typeface="+mn-lt"/>
              <a:ea typeface="Calibri"/>
              <a:cs typeface="Arial" panose="020B0604020202020204" pitchFamily="34" charset="0"/>
            </a:rPr>
            <a:t>мохит булдыру</a:t>
          </a:r>
          <a:endParaRPr lang="ru-RU" sz="2400" kern="1200" dirty="0"/>
        </a:p>
      </dsp:txBody>
      <dsp:txXfrm>
        <a:off x="1191850" y="1537914"/>
        <a:ext cx="2550184" cy="120965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309506" cy="339145"/>
          </a:xfrm>
          <a:prstGeom prst="rect">
            <a:avLst/>
          </a:prstGeom>
        </p:spPr>
        <p:txBody>
          <a:bodyPr vert="horz" lIns="91611" tIns="45806" rIns="91611" bIns="45806" rtlCol="0"/>
          <a:lstStyle>
            <a:lvl1pPr algn="l">
              <a:defRPr sz="1200"/>
            </a:lvl1pPr>
          </a:lstStyle>
          <a:p>
            <a:endParaRPr lang="ru-RU"/>
          </a:p>
        </p:txBody>
      </p:sp>
      <p:sp>
        <p:nvSpPr>
          <p:cNvPr id="3" name="Date Placeholder 2"/>
          <p:cNvSpPr>
            <a:spLocks noGrp="1"/>
          </p:cNvSpPr>
          <p:nvPr>
            <p:ph type="dt" sz="quarter" idx="1"/>
          </p:nvPr>
        </p:nvSpPr>
        <p:spPr>
          <a:xfrm>
            <a:off x="5630686" y="2"/>
            <a:ext cx="4309506" cy="339145"/>
          </a:xfrm>
          <a:prstGeom prst="rect">
            <a:avLst/>
          </a:prstGeom>
        </p:spPr>
        <p:txBody>
          <a:bodyPr vert="horz" lIns="91611" tIns="45806" rIns="91611" bIns="45806" rtlCol="0"/>
          <a:lstStyle>
            <a:lvl1pPr algn="r">
              <a:defRPr sz="1200"/>
            </a:lvl1pPr>
          </a:lstStyle>
          <a:p>
            <a:fld id="{1F67EFA3-D776-4DD2-8519-3EC04B90ACAB}" type="datetimeFigureOut">
              <a:rPr lang="ru-RU" smtClean="0"/>
              <a:t>25.06.2019</a:t>
            </a:fld>
            <a:endParaRPr lang="ru-RU"/>
          </a:p>
        </p:txBody>
      </p:sp>
      <p:sp>
        <p:nvSpPr>
          <p:cNvPr id="4" name="Footer Placeholder 3"/>
          <p:cNvSpPr>
            <a:spLocks noGrp="1"/>
          </p:cNvSpPr>
          <p:nvPr>
            <p:ph type="ftr" sz="quarter" idx="2"/>
          </p:nvPr>
        </p:nvSpPr>
        <p:spPr>
          <a:xfrm>
            <a:off x="0" y="6422018"/>
            <a:ext cx="4309506" cy="339145"/>
          </a:xfrm>
          <a:prstGeom prst="rect">
            <a:avLst/>
          </a:prstGeom>
        </p:spPr>
        <p:txBody>
          <a:bodyPr vert="horz" lIns="91611" tIns="45806" rIns="91611" bIns="45806" rtlCol="0" anchor="b"/>
          <a:lstStyle>
            <a:lvl1pPr algn="l">
              <a:defRPr sz="1200"/>
            </a:lvl1pPr>
          </a:lstStyle>
          <a:p>
            <a:endParaRPr lang="ru-RU"/>
          </a:p>
        </p:txBody>
      </p:sp>
      <p:sp>
        <p:nvSpPr>
          <p:cNvPr id="5" name="Slide Number Placeholder 4"/>
          <p:cNvSpPr>
            <a:spLocks noGrp="1"/>
          </p:cNvSpPr>
          <p:nvPr>
            <p:ph type="sldNum" sz="quarter" idx="3"/>
          </p:nvPr>
        </p:nvSpPr>
        <p:spPr>
          <a:xfrm>
            <a:off x="5630686" y="6422018"/>
            <a:ext cx="4309506" cy="339145"/>
          </a:xfrm>
          <a:prstGeom prst="rect">
            <a:avLst/>
          </a:prstGeom>
        </p:spPr>
        <p:txBody>
          <a:bodyPr vert="horz" lIns="91611" tIns="45806" rIns="91611" bIns="45806" rtlCol="0" anchor="b"/>
          <a:lstStyle>
            <a:lvl1pPr algn="r">
              <a:defRPr sz="1200"/>
            </a:lvl1pPr>
          </a:lstStyle>
          <a:p>
            <a:fld id="{B75F6807-3856-4C18-A561-5443B1047224}" type="slidenum">
              <a:rPr lang="ru-RU" smtClean="0"/>
              <a:t>‹#›</a:t>
            </a:fld>
            <a:endParaRPr lang="ru-RU"/>
          </a:p>
        </p:txBody>
      </p:sp>
    </p:spTree>
    <p:extLst>
      <p:ext uri="{BB962C8B-B14F-4D97-AF65-F5344CB8AC3E}">
        <p14:creationId xmlns:p14="http://schemas.microsoft.com/office/powerpoint/2010/main" val="2745217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1"/>
            <a:ext cx="4309435" cy="337896"/>
          </a:xfrm>
          <a:prstGeom prst="rect">
            <a:avLst/>
          </a:prstGeom>
        </p:spPr>
        <p:txBody>
          <a:bodyPr vert="horz" lIns="91611" tIns="45806" rIns="91611" bIns="45806" rtlCol="0"/>
          <a:lstStyle>
            <a:lvl1pPr algn="l">
              <a:defRPr sz="1200"/>
            </a:lvl1pPr>
          </a:lstStyle>
          <a:p>
            <a:endParaRPr lang="ru-RU"/>
          </a:p>
        </p:txBody>
      </p:sp>
      <p:sp>
        <p:nvSpPr>
          <p:cNvPr id="3" name="Дата 2"/>
          <p:cNvSpPr>
            <a:spLocks noGrp="1"/>
          </p:cNvSpPr>
          <p:nvPr>
            <p:ph type="dt" idx="1"/>
          </p:nvPr>
        </p:nvSpPr>
        <p:spPr>
          <a:xfrm>
            <a:off x="5630746" y="1"/>
            <a:ext cx="4309435" cy="337896"/>
          </a:xfrm>
          <a:prstGeom prst="rect">
            <a:avLst/>
          </a:prstGeom>
        </p:spPr>
        <p:txBody>
          <a:bodyPr vert="horz" lIns="91611" tIns="45806" rIns="91611" bIns="45806" rtlCol="0"/>
          <a:lstStyle>
            <a:lvl1pPr algn="r">
              <a:defRPr sz="1200"/>
            </a:lvl1pPr>
          </a:lstStyle>
          <a:p>
            <a:fld id="{A43F3D2B-2218-4F1D-AC77-FD06A40007C3}" type="datetimeFigureOut">
              <a:rPr lang="ru-RU" smtClean="0"/>
              <a:t>25.06.2019</a:t>
            </a:fld>
            <a:endParaRPr lang="ru-RU"/>
          </a:p>
        </p:txBody>
      </p:sp>
      <p:sp>
        <p:nvSpPr>
          <p:cNvPr id="4" name="Образ слайда 3"/>
          <p:cNvSpPr>
            <a:spLocks noGrp="1" noRot="1" noChangeAspect="1"/>
          </p:cNvSpPr>
          <p:nvPr>
            <p:ph type="sldImg" idx="2"/>
          </p:nvPr>
        </p:nvSpPr>
        <p:spPr>
          <a:xfrm>
            <a:off x="2717800" y="506413"/>
            <a:ext cx="4506913" cy="2535237"/>
          </a:xfrm>
          <a:prstGeom prst="rect">
            <a:avLst/>
          </a:prstGeom>
          <a:noFill/>
          <a:ln w="12700">
            <a:solidFill>
              <a:prstClr val="black"/>
            </a:solidFill>
          </a:ln>
        </p:spPr>
        <p:txBody>
          <a:bodyPr vert="horz" lIns="91611" tIns="45806" rIns="91611" bIns="45806" rtlCol="0" anchor="ctr"/>
          <a:lstStyle/>
          <a:p>
            <a:endParaRPr lang="ru-RU"/>
          </a:p>
        </p:txBody>
      </p:sp>
      <p:sp>
        <p:nvSpPr>
          <p:cNvPr id="5" name="Заметки 4"/>
          <p:cNvSpPr>
            <a:spLocks noGrp="1"/>
          </p:cNvSpPr>
          <p:nvPr>
            <p:ph type="body" sz="quarter" idx="3"/>
          </p:nvPr>
        </p:nvSpPr>
        <p:spPr>
          <a:xfrm>
            <a:off x="994487" y="3211635"/>
            <a:ext cx="7953544" cy="3042145"/>
          </a:xfrm>
          <a:prstGeom prst="rect">
            <a:avLst/>
          </a:prstGeom>
        </p:spPr>
        <p:txBody>
          <a:bodyPr vert="horz" lIns="91611" tIns="45806" rIns="91611" bIns="45806"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6422189"/>
            <a:ext cx="4309435" cy="337895"/>
          </a:xfrm>
          <a:prstGeom prst="rect">
            <a:avLst/>
          </a:prstGeom>
        </p:spPr>
        <p:txBody>
          <a:bodyPr vert="horz" lIns="91611" tIns="45806" rIns="91611" bIns="45806" rtlCol="0" anchor="b"/>
          <a:lstStyle>
            <a:lvl1pPr algn="l">
              <a:defRPr sz="1200"/>
            </a:lvl1pPr>
          </a:lstStyle>
          <a:p>
            <a:endParaRPr lang="ru-RU"/>
          </a:p>
        </p:txBody>
      </p:sp>
      <p:sp>
        <p:nvSpPr>
          <p:cNvPr id="7" name="Номер слайда 6"/>
          <p:cNvSpPr>
            <a:spLocks noGrp="1"/>
          </p:cNvSpPr>
          <p:nvPr>
            <p:ph type="sldNum" sz="quarter" idx="5"/>
          </p:nvPr>
        </p:nvSpPr>
        <p:spPr>
          <a:xfrm>
            <a:off x="5630746" y="6422189"/>
            <a:ext cx="4309435" cy="337895"/>
          </a:xfrm>
          <a:prstGeom prst="rect">
            <a:avLst/>
          </a:prstGeom>
        </p:spPr>
        <p:txBody>
          <a:bodyPr vert="horz" lIns="91611" tIns="45806" rIns="91611" bIns="45806" rtlCol="0" anchor="b"/>
          <a:lstStyle>
            <a:lvl1pPr algn="r">
              <a:defRPr sz="1200"/>
            </a:lvl1pPr>
          </a:lstStyle>
          <a:p>
            <a:fld id="{7845D624-52A5-4C9C-99F1-0619D8886367}" type="slidenum">
              <a:rPr lang="ru-RU" smtClean="0"/>
              <a:t>‹#›</a:t>
            </a:fld>
            <a:endParaRPr lang="ru-RU"/>
          </a:p>
        </p:txBody>
      </p:sp>
    </p:spTree>
    <p:extLst>
      <p:ext uri="{BB962C8B-B14F-4D97-AF65-F5344CB8AC3E}">
        <p14:creationId xmlns:p14="http://schemas.microsoft.com/office/powerpoint/2010/main" val="3173026492"/>
      </p:ext>
    </p:extLst>
  </p:cSld>
  <p:clrMap bg1="lt1" tx1="dk1" bg2="lt2" tx2="dk2" accent1="accent1" accent2="accent2" accent3="accent3" accent4="accent4" accent5="accent5" accent6="accent6" hlink="hlink" folHlink="folHlink"/>
  <p:notesStyle>
    <a:lvl1pPr marL="0" algn="l" defTabSz="914333" rtl="0" eaLnBrk="1" latinLnBrk="0" hangingPunct="1">
      <a:defRPr sz="1200" kern="1200">
        <a:solidFill>
          <a:schemeClr val="tx1"/>
        </a:solidFill>
        <a:latin typeface="+mn-lt"/>
        <a:ea typeface="+mn-ea"/>
        <a:cs typeface="+mn-cs"/>
      </a:defRPr>
    </a:lvl1pPr>
    <a:lvl2pPr marL="457166" algn="l" defTabSz="914333" rtl="0" eaLnBrk="1" latinLnBrk="0" hangingPunct="1">
      <a:defRPr sz="1200" kern="1200">
        <a:solidFill>
          <a:schemeClr val="tx1"/>
        </a:solidFill>
        <a:latin typeface="+mn-lt"/>
        <a:ea typeface="+mn-ea"/>
        <a:cs typeface="+mn-cs"/>
      </a:defRPr>
    </a:lvl2pPr>
    <a:lvl3pPr marL="914333" algn="l" defTabSz="914333" rtl="0" eaLnBrk="1" latinLnBrk="0" hangingPunct="1">
      <a:defRPr sz="1200" kern="1200">
        <a:solidFill>
          <a:schemeClr val="tx1"/>
        </a:solidFill>
        <a:latin typeface="+mn-lt"/>
        <a:ea typeface="+mn-ea"/>
        <a:cs typeface="+mn-cs"/>
      </a:defRPr>
    </a:lvl3pPr>
    <a:lvl4pPr marL="1371498" algn="l" defTabSz="914333" rtl="0" eaLnBrk="1" latinLnBrk="0" hangingPunct="1">
      <a:defRPr sz="1200" kern="1200">
        <a:solidFill>
          <a:schemeClr val="tx1"/>
        </a:solidFill>
        <a:latin typeface="+mn-lt"/>
        <a:ea typeface="+mn-ea"/>
        <a:cs typeface="+mn-cs"/>
      </a:defRPr>
    </a:lvl4pPr>
    <a:lvl5pPr marL="1828664" algn="l" defTabSz="914333" rtl="0" eaLnBrk="1" latinLnBrk="0" hangingPunct="1">
      <a:defRPr sz="1200" kern="1200">
        <a:solidFill>
          <a:schemeClr val="tx1"/>
        </a:solidFill>
        <a:latin typeface="+mn-lt"/>
        <a:ea typeface="+mn-ea"/>
        <a:cs typeface="+mn-cs"/>
      </a:defRPr>
    </a:lvl5pPr>
    <a:lvl6pPr marL="2285829" algn="l" defTabSz="914333" rtl="0" eaLnBrk="1" latinLnBrk="0" hangingPunct="1">
      <a:defRPr sz="1200" kern="1200">
        <a:solidFill>
          <a:schemeClr val="tx1"/>
        </a:solidFill>
        <a:latin typeface="+mn-lt"/>
        <a:ea typeface="+mn-ea"/>
        <a:cs typeface="+mn-cs"/>
      </a:defRPr>
    </a:lvl6pPr>
    <a:lvl7pPr marL="2742995" algn="l" defTabSz="914333" rtl="0" eaLnBrk="1" latinLnBrk="0" hangingPunct="1">
      <a:defRPr sz="1200" kern="1200">
        <a:solidFill>
          <a:schemeClr val="tx1"/>
        </a:solidFill>
        <a:latin typeface="+mn-lt"/>
        <a:ea typeface="+mn-ea"/>
        <a:cs typeface="+mn-cs"/>
      </a:defRPr>
    </a:lvl7pPr>
    <a:lvl8pPr marL="3200160" algn="l" defTabSz="914333" rtl="0" eaLnBrk="1" latinLnBrk="0" hangingPunct="1">
      <a:defRPr sz="1200" kern="1200">
        <a:solidFill>
          <a:schemeClr val="tx1"/>
        </a:solidFill>
        <a:latin typeface="+mn-lt"/>
        <a:ea typeface="+mn-ea"/>
        <a:cs typeface="+mn-cs"/>
      </a:defRPr>
    </a:lvl8pPr>
    <a:lvl9pPr marL="3657326" algn="l" defTabSz="914333"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58"/>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0B61D4E-D973-40AD-8633-1EF8DDD2CF34}" type="datetime1">
              <a:rPr lang="ru-RU" smtClean="0">
                <a:solidFill>
                  <a:prstClr val="black">
                    <a:tint val="75000"/>
                  </a:prstClr>
                </a:solidFill>
              </a:rPr>
              <a:pPr/>
              <a:t>25.06.2019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E1AE7FE-9857-4954-863E-6424AC6B47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42290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4327F85-466F-47C8-920A-88F672603278}" type="datetime1">
              <a:rPr lang="ru-RU" smtClean="0">
                <a:solidFill>
                  <a:prstClr val="black">
                    <a:tint val="75000"/>
                  </a:prstClr>
                </a:solidFill>
              </a:rPr>
              <a:pPr/>
              <a:t>25.06.2019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E1AE7FE-9857-4954-863E-6424AC6B47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21118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82"/>
            <a:ext cx="2057400" cy="4388644"/>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05982"/>
            <a:ext cx="6019800" cy="43886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153D353-AF49-4822-B9E5-F47C47E42A1F}" type="datetime1">
              <a:rPr lang="ru-RU" smtClean="0">
                <a:solidFill>
                  <a:prstClr val="black">
                    <a:tint val="75000"/>
                  </a:prstClr>
                </a:solidFill>
              </a:rPr>
              <a:pPr/>
              <a:t>25.06.2019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E1AE7FE-9857-4954-863E-6424AC6B47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55740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ru-RU"/>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smtClean="0"/>
              <a:t>Click to edit Master subtitle style</a:t>
            </a:r>
            <a:endParaRPr lang="ru-RU"/>
          </a:p>
        </p:txBody>
      </p:sp>
      <p:sp>
        <p:nvSpPr>
          <p:cNvPr id="4" name="Date Placeholder 3"/>
          <p:cNvSpPr>
            <a:spLocks noGrp="1"/>
          </p:cNvSpPr>
          <p:nvPr>
            <p:ph type="dt" sz="half" idx="10"/>
          </p:nvPr>
        </p:nvSpPr>
        <p:spPr/>
        <p:txBody>
          <a:bodyPr/>
          <a:lstStyle/>
          <a:p>
            <a:fld id="{028A0B57-CD9F-456A-AF4F-492930D2AD4C}" type="datetimeFigureOut">
              <a:rPr lang="ru-RU" smtClean="0">
                <a:solidFill>
                  <a:prstClr val="black">
                    <a:tint val="75000"/>
                  </a:prstClr>
                </a:solidFill>
              </a:rPr>
              <a:pPr/>
              <a:t>25.06.2019</a:t>
            </a:fld>
            <a:endParaRPr lang="ru-RU"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ru-RU"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443237-BA9E-4AD4-947D-3717A5D91D1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312904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028A0B57-CD9F-456A-AF4F-492930D2AD4C}" type="datetimeFigureOut">
              <a:rPr lang="ru-RU" smtClean="0">
                <a:solidFill>
                  <a:prstClr val="black">
                    <a:tint val="75000"/>
                  </a:prstClr>
                </a:solidFill>
              </a:rPr>
              <a:pPr/>
              <a:t>25.06.2019</a:t>
            </a:fld>
            <a:endParaRPr lang="ru-RU"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ru-RU"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443237-BA9E-4AD4-947D-3717A5D91D1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519272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7"/>
            <a:ext cx="7886700" cy="2139553"/>
          </a:xfrm>
        </p:spPr>
        <p:txBody>
          <a:bodyPr anchor="b"/>
          <a:lstStyle>
            <a:lvl1pPr>
              <a:defRPr sz="4500"/>
            </a:lvl1pPr>
          </a:lstStyle>
          <a:p>
            <a:r>
              <a:rPr lang="en-US" smtClean="0"/>
              <a:t>Click to edit Master title style</a:t>
            </a:r>
            <a:endParaRPr lang="ru-RU"/>
          </a:p>
        </p:txBody>
      </p:sp>
      <p:sp>
        <p:nvSpPr>
          <p:cNvPr id="3" name="Text Placeholder 2"/>
          <p:cNvSpPr>
            <a:spLocks noGrp="1"/>
          </p:cNvSpPr>
          <p:nvPr>
            <p:ph type="body" idx="1"/>
          </p:nvPr>
        </p:nvSpPr>
        <p:spPr>
          <a:xfrm>
            <a:off x="623887"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8A0B57-CD9F-456A-AF4F-492930D2AD4C}" type="datetimeFigureOut">
              <a:rPr lang="ru-RU" smtClean="0">
                <a:solidFill>
                  <a:prstClr val="black">
                    <a:tint val="75000"/>
                  </a:prstClr>
                </a:solidFill>
              </a:rPr>
              <a:pPr/>
              <a:t>25.06.2019</a:t>
            </a:fld>
            <a:endParaRPr lang="ru-RU"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ru-RU"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443237-BA9E-4AD4-947D-3717A5D91D1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309976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628650" y="1369218"/>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4629150" y="1369218"/>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Date Placeholder 4"/>
          <p:cNvSpPr>
            <a:spLocks noGrp="1"/>
          </p:cNvSpPr>
          <p:nvPr>
            <p:ph type="dt" sz="half" idx="10"/>
          </p:nvPr>
        </p:nvSpPr>
        <p:spPr/>
        <p:txBody>
          <a:bodyPr/>
          <a:lstStyle/>
          <a:p>
            <a:fld id="{028A0B57-CD9F-456A-AF4F-492930D2AD4C}" type="datetimeFigureOut">
              <a:rPr lang="ru-RU" smtClean="0">
                <a:solidFill>
                  <a:prstClr val="black">
                    <a:tint val="75000"/>
                  </a:prstClr>
                </a:solidFill>
              </a:rPr>
              <a:pPr/>
              <a:t>25.06.2019</a:t>
            </a:fld>
            <a:endParaRPr lang="ru-RU"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ru-RU"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9443237-BA9E-4AD4-947D-3717A5D91D1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699476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ru-RU"/>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Date Placeholder 6"/>
          <p:cNvSpPr>
            <a:spLocks noGrp="1"/>
          </p:cNvSpPr>
          <p:nvPr>
            <p:ph type="dt" sz="half" idx="10"/>
          </p:nvPr>
        </p:nvSpPr>
        <p:spPr/>
        <p:txBody>
          <a:bodyPr/>
          <a:lstStyle/>
          <a:p>
            <a:fld id="{028A0B57-CD9F-456A-AF4F-492930D2AD4C}" type="datetimeFigureOut">
              <a:rPr lang="ru-RU" smtClean="0">
                <a:solidFill>
                  <a:prstClr val="black">
                    <a:tint val="75000"/>
                  </a:prstClr>
                </a:solidFill>
              </a:rPr>
              <a:pPr/>
              <a:t>25.06.2019</a:t>
            </a:fld>
            <a:endParaRPr lang="ru-RU"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ru-RU"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9443237-BA9E-4AD4-947D-3717A5D91D1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38430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Date Placeholder 2"/>
          <p:cNvSpPr>
            <a:spLocks noGrp="1"/>
          </p:cNvSpPr>
          <p:nvPr>
            <p:ph type="dt" sz="half" idx="10"/>
          </p:nvPr>
        </p:nvSpPr>
        <p:spPr/>
        <p:txBody>
          <a:bodyPr/>
          <a:lstStyle/>
          <a:p>
            <a:fld id="{028A0B57-CD9F-456A-AF4F-492930D2AD4C}" type="datetimeFigureOut">
              <a:rPr lang="ru-RU" smtClean="0">
                <a:solidFill>
                  <a:prstClr val="black">
                    <a:tint val="75000"/>
                  </a:prstClr>
                </a:solidFill>
              </a:rPr>
              <a:pPr/>
              <a:t>25.06.2019</a:t>
            </a:fld>
            <a:endParaRPr lang="ru-RU"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ru-RU"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9443237-BA9E-4AD4-947D-3717A5D91D1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142377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8A0B57-CD9F-456A-AF4F-492930D2AD4C}" type="datetimeFigureOut">
              <a:rPr lang="ru-RU" smtClean="0">
                <a:solidFill>
                  <a:prstClr val="black">
                    <a:tint val="75000"/>
                  </a:prstClr>
                </a:solidFill>
              </a:rPr>
              <a:pPr/>
              <a:t>25.06.2019</a:t>
            </a:fld>
            <a:endParaRPr lang="ru-RU"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ru-RU"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9443237-BA9E-4AD4-947D-3717A5D91D1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293058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ru-RU"/>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8A0B57-CD9F-456A-AF4F-492930D2AD4C}" type="datetimeFigureOut">
              <a:rPr lang="ru-RU" smtClean="0">
                <a:solidFill>
                  <a:prstClr val="black">
                    <a:tint val="75000"/>
                  </a:prstClr>
                </a:solidFill>
              </a:rPr>
              <a:pPr/>
              <a:t>25.06.2019</a:t>
            </a:fld>
            <a:endParaRPr lang="ru-RU"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ru-RU"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9443237-BA9E-4AD4-947D-3717A5D91D1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49996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001B6B9-A63A-418E-A1E6-CB71DE774530}" type="datetime1">
              <a:rPr lang="ru-RU" smtClean="0">
                <a:solidFill>
                  <a:prstClr val="black">
                    <a:tint val="75000"/>
                  </a:prstClr>
                </a:solidFill>
              </a:rPr>
              <a:pPr/>
              <a:t>25.06.2019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E1AE7FE-9857-4954-863E-6424AC6B47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85196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ru-RU"/>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ru-RU"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8A0B57-CD9F-456A-AF4F-492930D2AD4C}" type="datetimeFigureOut">
              <a:rPr lang="ru-RU" smtClean="0">
                <a:solidFill>
                  <a:prstClr val="black">
                    <a:tint val="75000"/>
                  </a:prstClr>
                </a:solidFill>
              </a:rPr>
              <a:pPr/>
              <a:t>25.06.2019</a:t>
            </a:fld>
            <a:endParaRPr lang="ru-RU"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ru-RU"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9443237-BA9E-4AD4-947D-3717A5D91D1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072359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028A0B57-CD9F-456A-AF4F-492930D2AD4C}" type="datetimeFigureOut">
              <a:rPr lang="ru-RU" smtClean="0">
                <a:solidFill>
                  <a:prstClr val="black">
                    <a:tint val="75000"/>
                  </a:prstClr>
                </a:solidFill>
              </a:rPr>
              <a:pPr/>
              <a:t>25.06.2019</a:t>
            </a:fld>
            <a:endParaRPr lang="ru-RU"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ru-RU"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443237-BA9E-4AD4-947D-3717A5D91D1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609098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628653" y="273843"/>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028A0B57-CD9F-456A-AF4F-492930D2AD4C}" type="datetimeFigureOut">
              <a:rPr lang="ru-RU" smtClean="0">
                <a:solidFill>
                  <a:prstClr val="black">
                    <a:tint val="75000"/>
                  </a:prstClr>
                </a:solidFill>
              </a:rPr>
              <a:pPr/>
              <a:t>25.06.2019</a:t>
            </a:fld>
            <a:endParaRPr lang="ru-RU"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ru-RU"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443237-BA9E-4AD4-947D-3717A5D91D1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133722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9"/>
            <a:ext cx="7772400" cy="1021556"/>
          </a:xfrm>
        </p:spPr>
        <p:txBody>
          <a:bodyPr anchor="t"/>
          <a:lstStyle>
            <a:lvl1pPr algn="l">
              <a:defRPr sz="3000" b="1" cap="all"/>
            </a:lvl1pPr>
          </a:lstStyle>
          <a:p>
            <a:r>
              <a:rPr lang="ru-RU"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A5BD532-FEA0-41DF-9B55-07A219F47D23}" type="datetime1">
              <a:rPr lang="ru-RU" smtClean="0">
                <a:solidFill>
                  <a:prstClr val="black">
                    <a:tint val="75000"/>
                  </a:prstClr>
                </a:solidFill>
              </a:rPr>
              <a:pPr/>
              <a:t>25.06.2019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E1AE7FE-9857-4954-863E-6424AC6B47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61390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200154"/>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00154"/>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B7B7FA3-0107-42D6-ABA8-87312EB1C4AB}" type="datetime1">
              <a:rPr lang="ru-RU" smtClean="0">
                <a:solidFill>
                  <a:prstClr val="black">
                    <a:tint val="75000"/>
                  </a:prstClr>
                </a:solidFill>
              </a:rPr>
              <a:pPr/>
              <a:t>25.06.2019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E1AE7FE-9857-4954-863E-6424AC6B47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92951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151338"/>
            <a:ext cx="4040188"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3" y="1151338"/>
            <a:ext cx="4041775"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45033"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8826BCB-C2FA-43C4-BC24-D75578BBFCE4}" type="datetime1">
              <a:rPr lang="ru-RU" smtClean="0">
                <a:solidFill>
                  <a:prstClr val="black">
                    <a:tint val="75000"/>
                  </a:prstClr>
                </a:solidFill>
              </a:rPr>
              <a:pPr/>
              <a:t>25.06.2019</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2E1AE7FE-9857-4954-863E-6424AC6B47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95728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EBD29E2-02A2-4901-AC5C-9F052E6EF195}" type="datetime1">
              <a:rPr lang="ru-RU" smtClean="0">
                <a:solidFill>
                  <a:prstClr val="black">
                    <a:tint val="75000"/>
                  </a:prstClr>
                </a:solidFill>
              </a:rPr>
              <a:pPr/>
              <a:t>25.06.2019</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2E1AE7FE-9857-4954-863E-6424AC6B47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8557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C6DAC1B-4AA5-47DD-8BCE-414096088CF9}" type="datetime1">
              <a:rPr lang="ru-RU" smtClean="0">
                <a:solidFill>
                  <a:prstClr val="black">
                    <a:tint val="75000"/>
                  </a:prstClr>
                </a:solidFill>
              </a:rPr>
              <a:pPr/>
              <a:t>25.06.2019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2E1AE7FE-9857-4954-863E-6424AC6B47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03306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5" y="204790"/>
            <a:ext cx="3008313" cy="871538"/>
          </a:xfrm>
        </p:spPr>
        <p:txBody>
          <a:bodyPr anchor="b"/>
          <a:lstStyle>
            <a:lvl1pPr algn="l">
              <a:defRPr sz="1500" b="1"/>
            </a:lvl1pPr>
          </a:lstStyle>
          <a:p>
            <a:r>
              <a:rPr lang="ru-RU" smtClean="0"/>
              <a:t>Образец заголовка</a:t>
            </a:r>
            <a:endParaRPr lang="ru-RU"/>
          </a:p>
        </p:txBody>
      </p:sp>
      <p:sp>
        <p:nvSpPr>
          <p:cNvPr id="3" name="Объект 2"/>
          <p:cNvSpPr>
            <a:spLocks noGrp="1"/>
          </p:cNvSpPr>
          <p:nvPr>
            <p:ph idx="1"/>
          </p:nvPr>
        </p:nvSpPr>
        <p:spPr>
          <a:xfrm>
            <a:off x="3575050" y="20479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5" y="1076328"/>
            <a:ext cx="3008313" cy="351829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ru-RU" smtClean="0"/>
              <a:t>Образец текста</a:t>
            </a:r>
          </a:p>
        </p:txBody>
      </p:sp>
      <p:sp>
        <p:nvSpPr>
          <p:cNvPr id="5" name="Дата 4"/>
          <p:cNvSpPr>
            <a:spLocks noGrp="1"/>
          </p:cNvSpPr>
          <p:nvPr>
            <p:ph type="dt" sz="half" idx="10"/>
          </p:nvPr>
        </p:nvSpPr>
        <p:spPr/>
        <p:txBody>
          <a:bodyPr/>
          <a:lstStyle/>
          <a:p>
            <a:fld id="{3F4A40B0-EF6C-4258-B6E4-D095AC4EDD75}" type="datetime1">
              <a:rPr lang="ru-RU" smtClean="0">
                <a:solidFill>
                  <a:prstClr val="black">
                    <a:tint val="75000"/>
                  </a:prstClr>
                </a:solidFill>
              </a:rPr>
              <a:pPr/>
              <a:t>25.06.2019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E1AE7FE-9857-4954-863E-6424AC6B47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15144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4"/>
            <a:ext cx="5486400" cy="425054"/>
          </a:xfrm>
        </p:spPr>
        <p:txBody>
          <a:bodyPr anchor="b"/>
          <a:lstStyle>
            <a:lvl1pPr algn="l">
              <a:defRPr sz="15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1792288" y="4025541"/>
            <a:ext cx="5486400" cy="60364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ru-RU" smtClean="0"/>
              <a:t>Образец текста</a:t>
            </a:r>
          </a:p>
        </p:txBody>
      </p:sp>
      <p:sp>
        <p:nvSpPr>
          <p:cNvPr id="5" name="Дата 4"/>
          <p:cNvSpPr>
            <a:spLocks noGrp="1"/>
          </p:cNvSpPr>
          <p:nvPr>
            <p:ph type="dt" sz="half" idx="10"/>
          </p:nvPr>
        </p:nvSpPr>
        <p:spPr/>
        <p:txBody>
          <a:bodyPr/>
          <a:lstStyle/>
          <a:p>
            <a:fld id="{0D4AEFD1-0335-4D5F-99BB-F7021B4BE18D}" type="datetime1">
              <a:rPr lang="ru-RU" smtClean="0">
                <a:solidFill>
                  <a:prstClr val="black">
                    <a:tint val="75000"/>
                  </a:prstClr>
                </a:solidFill>
              </a:rPr>
              <a:pPr/>
              <a:t>25.06.2019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E1AE7FE-9857-4954-863E-6424AC6B470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00290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8"/>
            <a:ext cx="8229600" cy="857250"/>
          </a:xfrm>
          <a:prstGeom prst="rect">
            <a:avLst/>
          </a:prstGeom>
        </p:spPr>
        <p:txBody>
          <a:bodyPr vert="horz" lIns="68580" tIns="34290" rIns="68580" bIns="3429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200154"/>
            <a:ext cx="8229600" cy="3394472"/>
          </a:xfrm>
          <a:prstGeom prst="rect">
            <a:avLst/>
          </a:prstGeom>
        </p:spPr>
        <p:txBody>
          <a:bodyPr vert="horz" lIns="68580" tIns="34290" rIns="68580" bIns="3429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4767267"/>
            <a:ext cx="21336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1531F468-FDC4-41EE-813A-8918F9DF363C}" type="datetime1">
              <a:rPr lang="ru-RU" smtClean="0">
                <a:solidFill>
                  <a:prstClr val="black">
                    <a:tint val="75000"/>
                  </a:prstClr>
                </a:solidFill>
              </a:rPr>
              <a:pPr defTabSz="685800"/>
              <a:t>25.06.2019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4767267"/>
            <a:ext cx="28956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ru-RU">
              <a:solidFill>
                <a:prstClr val="black">
                  <a:tint val="75000"/>
                </a:prstClr>
              </a:solidFill>
            </a:endParaRPr>
          </a:p>
        </p:txBody>
      </p:sp>
      <p:sp>
        <p:nvSpPr>
          <p:cNvPr id="6" name="Номер слайда 5"/>
          <p:cNvSpPr>
            <a:spLocks noGrp="1"/>
          </p:cNvSpPr>
          <p:nvPr>
            <p:ph type="sldNum" sz="quarter" idx="4"/>
          </p:nvPr>
        </p:nvSpPr>
        <p:spPr>
          <a:xfrm>
            <a:off x="6553200" y="4767267"/>
            <a:ext cx="21336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2E1AE7FE-9857-4954-863E-6424AC6B4709}"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378750288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ru-RU"/>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76" tIns="34289" rIns="68576" bIns="34289" rtlCol="0" anchor="ctr">
            <a:normAutofit/>
          </a:bodyPr>
          <a:lstStyle/>
          <a:p>
            <a:r>
              <a:rPr lang="en-US" smtClean="0"/>
              <a:t>Click to edit Master title style</a:t>
            </a:r>
            <a:endParaRPr lang="ru-RU"/>
          </a:p>
        </p:txBody>
      </p:sp>
      <p:sp>
        <p:nvSpPr>
          <p:cNvPr id="3" name="Text Placeholder 2"/>
          <p:cNvSpPr>
            <a:spLocks noGrp="1"/>
          </p:cNvSpPr>
          <p:nvPr>
            <p:ph type="body" idx="1"/>
          </p:nvPr>
        </p:nvSpPr>
        <p:spPr>
          <a:xfrm>
            <a:off x="628650" y="1369218"/>
            <a:ext cx="7886700" cy="3263504"/>
          </a:xfrm>
          <a:prstGeom prst="rect">
            <a:avLst/>
          </a:prstGeom>
        </p:spPr>
        <p:txBody>
          <a:bodyPr vert="horz" lIns="68576" tIns="34289" rIns="68576" bIns="342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a:defRPr sz="900">
                <a:solidFill>
                  <a:schemeClr val="tx1">
                    <a:tint val="75000"/>
                  </a:schemeClr>
                </a:solidFill>
              </a:defRPr>
            </a:lvl1pPr>
          </a:lstStyle>
          <a:p>
            <a:pPr defTabSz="685749"/>
            <a:fld id="{028A0B57-CD9F-456A-AF4F-492930D2AD4C}" type="datetimeFigureOut">
              <a:rPr lang="ru-RU" smtClean="0">
                <a:solidFill>
                  <a:prstClr val="black">
                    <a:tint val="75000"/>
                  </a:prstClr>
                </a:solidFill>
              </a:rPr>
              <a:pPr defTabSz="685749"/>
              <a:t>25.06.2019</a:t>
            </a:fld>
            <a:endParaRPr lang="ru-RU"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a:defRPr sz="900">
                <a:solidFill>
                  <a:schemeClr val="tx1">
                    <a:tint val="75000"/>
                  </a:schemeClr>
                </a:solidFill>
              </a:defRPr>
            </a:lvl1pPr>
          </a:lstStyle>
          <a:p>
            <a:pPr defTabSz="685749"/>
            <a:endParaRPr lang="ru-RU"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defRPr>
            </a:lvl1pPr>
          </a:lstStyle>
          <a:p>
            <a:pPr defTabSz="685749"/>
            <a:fld id="{29443237-BA9E-4AD4-947D-3717A5D91D1C}" type="slidenum">
              <a:rPr lang="ru-RU" smtClean="0">
                <a:solidFill>
                  <a:prstClr val="black">
                    <a:tint val="75000"/>
                  </a:prstClr>
                </a:solidFill>
              </a:rPr>
              <a:pPr defTabSz="685749"/>
              <a:t>‹#›</a:t>
            </a:fld>
            <a:endParaRPr lang="ru-RU" dirty="0">
              <a:solidFill>
                <a:prstClr val="black">
                  <a:tint val="75000"/>
                </a:prstClr>
              </a:solidFill>
            </a:endParaRPr>
          </a:p>
        </p:txBody>
      </p:sp>
    </p:spTree>
    <p:extLst>
      <p:ext uri="{BB962C8B-B14F-4D97-AF65-F5344CB8AC3E}">
        <p14:creationId xmlns:p14="http://schemas.microsoft.com/office/powerpoint/2010/main" val="185473997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ru-RU"/>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hyperlink" Target="http://balarf.ru/" TargetMode="External"/><Relationship Id="rId3" Type="http://schemas.openxmlformats.org/officeDocument/2006/relationships/image" Target="../media/image3.png"/><Relationship Id="rId7" Type="http://schemas.openxmlformats.org/officeDocument/2006/relationships/hyperlink" Target="https://shayantv.ru/ru/" TargetMode="External"/><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8.jpeg"/><Relationship Id="rId11" Type="http://schemas.openxmlformats.org/officeDocument/2006/relationships/image" Target="../media/image4.jpeg"/><Relationship Id="rId5" Type="http://schemas.openxmlformats.org/officeDocument/2006/relationships/image" Target="../media/image17.jpeg"/><Relationship Id="rId10" Type="http://schemas.openxmlformats.org/officeDocument/2006/relationships/image" Target="../media/image19.jpeg"/><Relationship Id="rId4" Type="http://schemas.openxmlformats.org/officeDocument/2006/relationships/image" Target="../media/image16.jpeg"/><Relationship Id="rId9" Type="http://schemas.openxmlformats.org/officeDocument/2006/relationships/hyperlink" Target="http://tatarile.tata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25.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3.png"/><Relationship Id="rId7"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png"/><Relationship Id="rId7" Type="http://schemas.openxmlformats.org/officeDocument/2006/relationships/image" Target="../media/image39.jpe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4.jpeg"/><Relationship Id="rId4" Type="http://schemas.openxmlformats.org/officeDocument/2006/relationships/image" Target="../media/image45.jpeg"/><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44.png"/><Relationship Id="rId7" Type="http://schemas.openxmlformats.org/officeDocument/2006/relationships/image" Target="../media/image54.jpe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53.jpg"/><Relationship Id="rId5" Type="http://schemas.openxmlformats.org/officeDocument/2006/relationships/image" Target="../media/image52.jpe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44.png"/><Relationship Id="rId7" Type="http://schemas.openxmlformats.org/officeDocument/2006/relationships/image" Target="../media/image59.jp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3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44.png"/><Relationship Id="rId7" Type="http://schemas.openxmlformats.org/officeDocument/2006/relationships/image" Target="../media/image63.jpe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39" y="2"/>
            <a:ext cx="9175750" cy="52371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3" name="Прямоугольник 2"/>
          <p:cNvSpPr/>
          <p:nvPr/>
        </p:nvSpPr>
        <p:spPr>
          <a:xfrm>
            <a:off x="72008" y="1419622"/>
            <a:ext cx="8892480" cy="1200292"/>
          </a:xfrm>
          <a:prstGeom prst="rect">
            <a:avLst/>
          </a:prstGeom>
        </p:spPr>
        <p:txBody>
          <a:bodyPr wrap="square" lIns="91404" tIns="45702" rIns="91404" bIns="45702">
            <a:spAutoFit/>
          </a:bodyPr>
          <a:lstStyle/>
          <a:p>
            <a:pPr defTabSz="685749">
              <a:defRPr/>
            </a:pPr>
            <a:r>
              <a:rPr lang="ru-RU" sz="3600" b="1" dirty="0" smtClean="0">
                <a:solidFill>
                  <a:srgbClr val="002060"/>
                </a:solidFill>
                <a:effectLst>
                  <a:outerShdw blurRad="38100" dist="38100" dir="2700000" algn="tl">
                    <a:srgbClr val="000000">
                      <a:alpha val="43137"/>
                    </a:srgbClr>
                  </a:outerShdw>
                </a:effectLst>
                <a:cs typeface="Arial" panose="020B0604020202020204" pitchFamily="34" charset="0"/>
              </a:rPr>
              <a:t>«</a:t>
            </a:r>
            <a:r>
              <a:rPr lang="ru-RU" sz="3600" b="1" dirty="0" err="1" smtClean="0">
                <a:solidFill>
                  <a:srgbClr val="002060"/>
                </a:solidFill>
                <a:effectLst>
                  <a:outerShdw blurRad="38100" dist="38100" dir="2700000" algn="tl">
                    <a:srgbClr val="000000">
                      <a:alpha val="43137"/>
                    </a:srgbClr>
                  </a:outerShdw>
                </a:effectLst>
                <a:cs typeface="Arial" panose="020B0604020202020204" pitchFamily="34" charset="0"/>
              </a:rPr>
              <a:t>Заман</a:t>
            </a:r>
            <a:r>
              <a:rPr lang="ru-RU" sz="3600" b="1" dirty="0" smtClean="0">
                <a:solidFill>
                  <a:srgbClr val="002060"/>
                </a:solidFill>
                <a:effectLst>
                  <a:outerShdw blurRad="38100" dist="38100" dir="2700000" algn="tl">
                    <a:srgbClr val="000000">
                      <a:alpha val="43137"/>
                    </a:srgbClr>
                  </a:outerShdw>
                </a:effectLst>
                <a:cs typeface="Arial" panose="020B0604020202020204" pitchFamily="34" charset="0"/>
              </a:rPr>
              <a:t> </a:t>
            </a:r>
            <a:r>
              <a:rPr lang="ru-RU" sz="3600" b="1" dirty="0" err="1" smtClean="0">
                <a:solidFill>
                  <a:srgbClr val="002060"/>
                </a:solidFill>
                <a:effectLst>
                  <a:outerShdw blurRad="38100" dist="38100" dir="2700000" algn="tl">
                    <a:srgbClr val="000000">
                      <a:alpha val="43137"/>
                    </a:srgbClr>
                  </a:outerShdw>
                </a:effectLst>
                <a:cs typeface="Arial" panose="020B0604020202020204" pitchFamily="34" charset="0"/>
              </a:rPr>
              <a:t>укытучысына</a:t>
            </a:r>
            <a:r>
              <a:rPr lang="ru-RU" sz="3600" b="1" dirty="0" smtClean="0">
                <a:solidFill>
                  <a:srgbClr val="002060"/>
                </a:solidFill>
                <a:effectLst>
                  <a:outerShdw blurRad="38100" dist="38100" dir="2700000" algn="tl">
                    <a:srgbClr val="000000">
                      <a:alpha val="43137"/>
                    </a:srgbClr>
                  </a:outerShdw>
                </a:effectLst>
                <a:cs typeface="Arial" panose="020B0604020202020204" pitchFamily="34" charset="0"/>
              </a:rPr>
              <a:t> – </a:t>
            </a:r>
          </a:p>
          <a:p>
            <a:pPr algn="ctr" defTabSz="685749">
              <a:defRPr/>
            </a:pPr>
            <a:r>
              <a:rPr lang="ru-RU" sz="3600" b="1" dirty="0">
                <a:solidFill>
                  <a:srgbClr val="002060"/>
                </a:solidFill>
                <a:effectLst>
                  <a:outerShdw blurRad="38100" dist="38100" dir="2700000" algn="tl">
                    <a:srgbClr val="000000">
                      <a:alpha val="43137"/>
                    </a:srgbClr>
                  </a:outerShdw>
                </a:effectLst>
                <a:cs typeface="Arial" panose="020B0604020202020204" pitchFamily="34" charset="0"/>
              </a:rPr>
              <a:t> </a:t>
            </a:r>
            <a:r>
              <a:rPr lang="ru-RU" sz="3600" b="1" dirty="0" smtClean="0">
                <a:solidFill>
                  <a:srgbClr val="002060"/>
                </a:solidFill>
                <a:effectLst>
                  <a:outerShdw blurRad="38100" dist="38100" dir="2700000" algn="tl">
                    <a:srgbClr val="000000">
                      <a:alpha val="43137"/>
                    </a:srgbClr>
                  </a:outerShdw>
                </a:effectLst>
                <a:cs typeface="Arial" panose="020B0604020202020204" pitchFamily="34" charset="0"/>
              </a:rPr>
              <a:t>                                    </a:t>
            </a:r>
            <a:r>
              <a:rPr lang="ru-RU" sz="3600" b="1" dirty="0" err="1" smtClean="0">
                <a:solidFill>
                  <a:srgbClr val="002060"/>
                </a:solidFill>
                <a:effectLst>
                  <a:outerShdw blurRad="38100" dist="38100" dir="2700000" algn="tl">
                    <a:srgbClr val="000000">
                      <a:alpha val="43137"/>
                    </a:srgbClr>
                  </a:outerShdw>
                </a:effectLst>
                <a:cs typeface="Arial" panose="020B0604020202020204" pitchFamily="34" charset="0"/>
              </a:rPr>
              <a:t>заман</a:t>
            </a:r>
            <a:r>
              <a:rPr lang="ru-RU" sz="3600" b="1" dirty="0" smtClean="0">
                <a:solidFill>
                  <a:srgbClr val="002060"/>
                </a:solidFill>
                <a:effectLst>
                  <a:outerShdw blurRad="38100" dist="38100" dir="2700000" algn="tl">
                    <a:srgbClr val="000000">
                      <a:alpha val="43137"/>
                    </a:srgbClr>
                  </a:outerShdw>
                </a:effectLst>
                <a:cs typeface="Arial" panose="020B0604020202020204" pitchFamily="34" charset="0"/>
              </a:rPr>
              <a:t> </a:t>
            </a:r>
            <a:r>
              <a:rPr lang="ru-RU" sz="3600" b="1" dirty="0" smtClean="0">
                <a:solidFill>
                  <a:srgbClr val="002060"/>
                </a:solidFill>
                <a:effectLst>
                  <a:outerShdw blurRad="38100" dist="38100" dir="2700000" algn="tl">
                    <a:srgbClr val="000000">
                      <a:alpha val="43137"/>
                    </a:srgbClr>
                  </a:outerShdw>
                </a:effectLst>
                <a:cs typeface="Arial" panose="020B0604020202020204" pitchFamily="34" charset="0"/>
              </a:rPr>
              <a:t>тал</a:t>
            </a:r>
            <a:r>
              <a:rPr lang="tt-RU" sz="3600" b="1" dirty="0" smtClean="0">
                <a:solidFill>
                  <a:srgbClr val="002060"/>
                </a:solidFill>
                <a:effectLst>
                  <a:outerShdw blurRad="38100" dist="38100" dir="2700000" algn="tl">
                    <a:srgbClr val="000000">
                      <a:alpha val="43137"/>
                    </a:srgbClr>
                  </a:outerShdw>
                </a:effectLst>
                <a:cs typeface="Arial" panose="020B0604020202020204" pitchFamily="34" charset="0"/>
              </a:rPr>
              <a:t>әп</a:t>
            </a:r>
            <a:r>
              <a:rPr lang="ru-RU" sz="3600" b="1" dirty="0" err="1" smtClean="0">
                <a:solidFill>
                  <a:srgbClr val="002060"/>
                </a:solidFill>
                <a:effectLst>
                  <a:outerShdw blurRad="38100" dist="38100" dir="2700000" algn="tl">
                    <a:srgbClr val="000000">
                      <a:alpha val="43137"/>
                    </a:srgbClr>
                  </a:outerShdw>
                </a:effectLst>
                <a:cs typeface="Arial" panose="020B0604020202020204" pitchFamily="34" charset="0"/>
              </a:rPr>
              <a:t>ләре</a:t>
            </a:r>
            <a:r>
              <a:rPr lang="ru-RU" sz="3600" b="1" dirty="0" smtClean="0">
                <a:solidFill>
                  <a:srgbClr val="002060"/>
                </a:solidFill>
                <a:effectLst>
                  <a:outerShdw blurRad="38100" dist="38100" dir="2700000" algn="tl">
                    <a:srgbClr val="000000">
                      <a:alpha val="43137"/>
                    </a:srgbClr>
                  </a:outerShdw>
                </a:effectLst>
                <a:cs typeface="Arial" panose="020B0604020202020204" pitchFamily="34" charset="0"/>
              </a:rPr>
              <a:t>»</a:t>
            </a:r>
            <a:endParaRPr lang="ru-RU" sz="3600" b="1" dirty="0">
              <a:solidFill>
                <a:srgbClr val="002060"/>
              </a:solidFill>
              <a:effectLst>
                <a:outerShdw blurRad="38100" dist="38100" dir="2700000" algn="tl">
                  <a:srgbClr val="000000">
                    <a:alpha val="43137"/>
                  </a:srgbClr>
                </a:outerShdw>
              </a:effectLst>
              <a:cs typeface="Arial" panose="020B0604020202020204" pitchFamily="34" charset="0"/>
            </a:endParaRPr>
          </a:p>
        </p:txBody>
      </p:sp>
      <p:sp>
        <p:nvSpPr>
          <p:cNvPr id="8" name="Rectangle 2"/>
          <p:cNvSpPr txBox="1">
            <a:spLocks noChangeArrowheads="1"/>
          </p:cNvSpPr>
          <p:nvPr/>
        </p:nvSpPr>
        <p:spPr>
          <a:xfrm>
            <a:off x="4247456" y="3867894"/>
            <a:ext cx="4896544" cy="1008112"/>
          </a:xfrm>
          <a:prstGeom prst="rect">
            <a:avLst/>
          </a:prstGeom>
          <a:noFill/>
          <a:extLst>
            <a:ext uri="{909E8E84-426E-40DD-AFC4-6F175D3DCCD1}">
              <a14:hiddenFill xmlns:a14="http://schemas.microsoft.com/office/drawing/2010/main">
                <a:solidFill>
                  <a:srgbClr val="FFFFFF"/>
                </a:solidFill>
              </a14:hiddenFill>
            </a:ext>
          </a:extLst>
        </p:spPr>
        <p:txBody>
          <a:bodyPr lIns="91404" tIns="45702" rIns="91404" bIns="45702"/>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l">
              <a:spcBef>
                <a:spcPts val="0"/>
              </a:spcBef>
              <a:defRPr/>
            </a:pPr>
            <a:r>
              <a:rPr lang="ru-RU" sz="2400" b="1" dirty="0" err="1" smtClean="0">
                <a:solidFill>
                  <a:srgbClr val="1F497D">
                    <a:lumMod val="75000"/>
                  </a:srgbClr>
                </a:solidFill>
                <a:effectLst>
                  <a:outerShdw blurRad="38100" dist="38100" dir="2700000" algn="tl">
                    <a:srgbClr val="000000">
                      <a:alpha val="43137"/>
                    </a:srgbClr>
                  </a:outerShdw>
                </a:effectLst>
              </a:rPr>
              <a:t>Һадиуллин</a:t>
            </a:r>
            <a:r>
              <a:rPr lang="ru-RU" sz="2400" b="1" dirty="0" smtClean="0">
                <a:solidFill>
                  <a:srgbClr val="1F497D">
                    <a:lumMod val="75000"/>
                  </a:srgbClr>
                </a:solidFill>
                <a:effectLst>
                  <a:outerShdw blurRad="38100" dist="38100" dir="2700000" algn="tl">
                    <a:srgbClr val="000000">
                      <a:alpha val="43137"/>
                    </a:srgbClr>
                  </a:outerShdw>
                </a:effectLst>
              </a:rPr>
              <a:t> </a:t>
            </a:r>
            <a:r>
              <a:rPr lang="ru-RU" sz="2400" b="1" dirty="0" err="1">
                <a:solidFill>
                  <a:srgbClr val="1F497D">
                    <a:lumMod val="75000"/>
                  </a:srgbClr>
                </a:solidFill>
                <a:effectLst>
                  <a:outerShdw blurRad="38100" dist="38100" dir="2700000" algn="tl">
                    <a:srgbClr val="000000">
                      <a:alpha val="43137"/>
                    </a:srgbClr>
                  </a:outerShdw>
                </a:effectLst>
              </a:rPr>
              <a:t>Илсур</a:t>
            </a:r>
            <a:r>
              <a:rPr lang="ru-RU" sz="2400" b="1" dirty="0">
                <a:solidFill>
                  <a:srgbClr val="1F497D">
                    <a:lumMod val="75000"/>
                  </a:srgbClr>
                </a:solidFill>
                <a:effectLst>
                  <a:outerShdw blurRad="38100" dist="38100" dir="2700000" algn="tl">
                    <a:srgbClr val="000000">
                      <a:alpha val="43137"/>
                    </a:srgbClr>
                  </a:outerShdw>
                </a:effectLst>
              </a:rPr>
              <a:t> </a:t>
            </a:r>
            <a:r>
              <a:rPr lang="ru-RU" sz="2400" b="1" dirty="0" err="1">
                <a:solidFill>
                  <a:srgbClr val="1F497D">
                    <a:lumMod val="75000"/>
                  </a:srgbClr>
                </a:solidFill>
                <a:effectLst>
                  <a:outerShdw blurRad="38100" dist="38100" dir="2700000" algn="tl">
                    <a:srgbClr val="000000">
                      <a:alpha val="43137"/>
                    </a:srgbClr>
                  </a:outerShdw>
                </a:effectLst>
              </a:rPr>
              <a:t>Гәрәй</a:t>
            </a:r>
            <a:r>
              <a:rPr lang="ru-RU" sz="2400" b="1" dirty="0">
                <a:solidFill>
                  <a:srgbClr val="1F497D">
                    <a:lumMod val="75000"/>
                  </a:srgbClr>
                </a:solidFill>
                <a:effectLst>
                  <a:outerShdw blurRad="38100" dist="38100" dir="2700000" algn="tl">
                    <a:srgbClr val="000000">
                      <a:alpha val="43137"/>
                    </a:srgbClr>
                  </a:outerShdw>
                </a:effectLst>
              </a:rPr>
              <a:t> </a:t>
            </a:r>
            <a:r>
              <a:rPr lang="ru-RU" sz="2400" b="1" dirty="0" err="1">
                <a:solidFill>
                  <a:srgbClr val="1F497D">
                    <a:lumMod val="75000"/>
                  </a:srgbClr>
                </a:solidFill>
                <a:effectLst>
                  <a:outerShdw blurRad="38100" dist="38100" dir="2700000" algn="tl">
                    <a:srgbClr val="000000">
                      <a:alpha val="43137"/>
                    </a:srgbClr>
                  </a:outerShdw>
                </a:effectLst>
              </a:rPr>
              <a:t>улы</a:t>
            </a:r>
            <a:r>
              <a:rPr lang="ru-RU" sz="2000" b="1" dirty="0">
                <a:solidFill>
                  <a:srgbClr val="1F497D">
                    <a:lumMod val="75000"/>
                  </a:srgbClr>
                </a:solidFill>
                <a:effectLst>
                  <a:outerShdw blurRad="38100" dist="38100" dir="2700000" algn="tl">
                    <a:srgbClr val="000000">
                      <a:alpha val="43137"/>
                    </a:srgbClr>
                  </a:outerShdw>
                </a:effectLst>
              </a:rPr>
              <a:t>, </a:t>
            </a:r>
          </a:p>
          <a:p>
            <a:pPr lvl="0" algn="l">
              <a:spcBef>
                <a:spcPts val="0"/>
              </a:spcBef>
              <a:defRPr/>
            </a:pPr>
            <a:r>
              <a:rPr lang="ru-RU" sz="2000" b="1" dirty="0">
                <a:solidFill>
                  <a:srgbClr val="1F497D">
                    <a:lumMod val="75000"/>
                  </a:srgbClr>
                </a:solidFill>
                <a:effectLst>
                  <a:outerShdw blurRad="38100" dist="38100" dir="2700000" algn="tl">
                    <a:srgbClr val="000000">
                      <a:alpha val="43137"/>
                    </a:srgbClr>
                  </a:outerShdw>
                </a:effectLst>
              </a:rPr>
              <a:t>Татарстан </a:t>
            </a:r>
            <a:r>
              <a:rPr lang="ru-RU" sz="2000" b="1" dirty="0" err="1">
                <a:solidFill>
                  <a:srgbClr val="1F497D">
                    <a:lumMod val="75000"/>
                  </a:srgbClr>
                </a:solidFill>
                <a:effectLst>
                  <a:outerShdw blurRad="38100" dist="38100" dir="2700000" algn="tl">
                    <a:srgbClr val="000000">
                      <a:alpha val="43137"/>
                    </a:srgbClr>
                  </a:outerShdw>
                </a:effectLst>
              </a:rPr>
              <a:t>Республикасы</a:t>
            </a:r>
            <a:r>
              <a:rPr lang="ru-RU" sz="2000" b="1" dirty="0">
                <a:solidFill>
                  <a:srgbClr val="1F497D">
                    <a:lumMod val="75000"/>
                  </a:srgbClr>
                </a:solidFill>
                <a:effectLst>
                  <a:outerShdw blurRad="38100" dist="38100" dir="2700000" algn="tl">
                    <a:srgbClr val="000000">
                      <a:alpha val="43137"/>
                    </a:srgbClr>
                  </a:outerShdw>
                </a:effectLst>
              </a:rPr>
              <a:t> </a:t>
            </a:r>
            <a:r>
              <a:rPr lang="ru-RU" sz="2000" b="1" dirty="0" err="1">
                <a:solidFill>
                  <a:srgbClr val="1F497D">
                    <a:lumMod val="75000"/>
                  </a:srgbClr>
                </a:solidFill>
                <a:effectLst>
                  <a:outerShdw blurRad="38100" dist="38100" dir="2700000" algn="tl">
                    <a:srgbClr val="000000">
                      <a:alpha val="43137"/>
                    </a:srgbClr>
                  </a:outerShdw>
                </a:effectLst>
              </a:rPr>
              <a:t>мәгариф</a:t>
            </a:r>
            <a:r>
              <a:rPr lang="ru-RU" sz="2000" b="1" dirty="0">
                <a:solidFill>
                  <a:srgbClr val="1F497D">
                    <a:lumMod val="75000"/>
                  </a:srgbClr>
                </a:solidFill>
                <a:effectLst>
                  <a:outerShdw blurRad="38100" dist="38100" dir="2700000" algn="tl">
                    <a:srgbClr val="000000">
                      <a:alpha val="43137"/>
                    </a:srgbClr>
                  </a:outerShdw>
                </a:effectLst>
              </a:rPr>
              <a:t> </a:t>
            </a:r>
            <a:r>
              <a:rPr lang="ru-RU" sz="2000" b="1" dirty="0" err="1">
                <a:solidFill>
                  <a:srgbClr val="1F497D">
                    <a:lumMod val="75000"/>
                  </a:srgbClr>
                </a:solidFill>
                <a:effectLst>
                  <a:outerShdw blurRad="38100" dist="38100" dir="2700000" algn="tl">
                    <a:srgbClr val="000000">
                      <a:alpha val="43137"/>
                    </a:srgbClr>
                  </a:outerShdw>
                </a:effectLst>
              </a:rPr>
              <a:t>һәм</a:t>
            </a:r>
            <a:r>
              <a:rPr lang="ru-RU" sz="2000" b="1" dirty="0">
                <a:solidFill>
                  <a:srgbClr val="1F497D">
                    <a:lumMod val="75000"/>
                  </a:srgbClr>
                </a:solidFill>
                <a:effectLst>
                  <a:outerShdw blurRad="38100" dist="38100" dir="2700000" algn="tl">
                    <a:srgbClr val="000000">
                      <a:alpha val="43137"/>
                    </a:srgbClr>
                  </a:outerShdw>
                </a:effectLst>
              </a:rPr>
              <a:t> </a:t>
            </a:r>
            <a:r>
              <a:rPr lang="ru-RU" sz="2000" b="1" dirty="0" err="1">
                <a:solidFill>
                  <a:srgbClr val="1F497D">
                    <a:lumMod val="75000"/>
                  </a:srgbClr>
                </a:solidFill>
                <a:effectLst>
                  <a:outerShdw blurRad="38100" dist="38100" dir="2700000" algn="tl">
                    <a:srgbClr val="000000">
                      <a:alpha val="43137"/>
                    </a:srgbClr>
                  </a:outerShdw>
                </a:effectLst>
              </a:rPr>
              <a:t>фән</a:t>
            </a:r>
            <a:r>
              <a:rPr lang="ru-RU" sz="2000" b="1" dirty="0">
                <a:solidFill>
                  <a:srgbClr val="1F497D">
                    <a:lumMod val="75000"/>
                  </a:srgbClr>
                </a:solidFill>
                <a:effectLst>
                  <a:outerShdw blurRad="38100" dist="38100" dir="2700000" algn="tl">
                    <a:srgbClr val="000000">
                      <a:alpha val="43137"/>
                    </a:srgbClr>
                  </a:outerShdw>
                </a:effectLst>
              </a:rPr>
              <a:t> </a:t>
            </a:r>
            <a:r>
              <a:rPr lang="ru-RU" sz="2000" b="1" dirty="0" err="1">
                <a:solidFill>
                  <a:srgbClr val="1F497D">
                    <a:lumMod val="75000"/>
                  </a:srgbClr>
                </a:solidFill>
                <a:effectLst>
                  <a:outerShdw blurRad="38100" dist="38100" dir="2700000" algn="tl">
                    <a:srgbClr val="000000">
                      <a:alpha val="43137"/>
                    </a:srgbClr>
                  </a:outerShdw>
                </a:effectLst>
              </a:rPr>
              <a:t>министрының</a:t>
            </a:r>
            <a:r>
              <a:rPr lang="ru-RU" sz="2000" b="1" dirty="0">
                <a:solidFill>
                  <a:srgbClr val="1F497D">
                    <a:lumMod val="75000"/>
                  </a:srgbClr>
                </a:solidFill>
                <a:effectLst>
                  <a:outerShdw blurRad="38100" dist="38100" dir="2700000" algn="tl">
                    <a:srgbClr val="000000">
                      <a:alpha val="43137"/>
                    </a:srgbClr>
                  </a:outerShdw>
                </a:effectLst>
              </a:rPr>
              <a:t> </a:t>
            </a:r>
            <a:r>
              <a:rPr lang="ru-RU" sz="2000" b="1" dirty="0" err="1">
                <a:solidFill>
                  <a:srgbClr val="1F497D">
                    <a:lumMod val="75000"/>
                  </a:srgbClr>
                </a:solidFill>
                <a:effectLst>
                  <a:outerShdw blurRad="38100" dist="38100" dir="2700000" algn="tl">
                    <a:srgbClr val="000000">
                      <a:alpha val="43137"/>
                    </a:srgbClr>
                  </a:outerShdw>
                </a:effectLst>
              </a:rPr>
              <a:t>беренче</a:t>
            </a:r>
            <a:r>
              <a:rPr lang="ru-RU" sz="2000" b="1" dirty="0">
                <a:solidFill>
                  <a:srgbClr val="1F497D">
                    <a:lumMod val="75000"/>
                  </a:srgbClr>
                </a:solidFill>
                <a:effectLst>
                  <a:outerShdw blurRad="38100" dist="38100" dir="2700000" algn="tl">
                    <a:srgbClr val="000000">
                      <a:alpha val="43137"/>
                    </a:srgbClr>
                  </a:outerShdw>
                </a:effectLst>
              </a:rPr>
              <a:t> </a:t>
            </a:r>
            <a:r>
              <a:rPr lang="ru-RU" sz="2000" b="1" dirty="0" err="1">
                <a:solidFill>
                  <a:srgbClr val="1F497D">
                    <a:lumMod val="75000"/>
                  </a:srgbClr>
                </a:solidFill>
                <a:effectLst>
                  <a:outerShdw blurRad="38100" dist="38100" dir="2700000" algn="tl">
                    <a:srgbClr val="000000">
                      <a:alpha val="43137"/>
                    </a:srgbClr>
                  </a:outerShdw>
                </a:effectLst>
              </a:rPr>
              <a:t>урынбасары</a:t>
            </a:r>
            <a:endParaRPr lang="ru-RU" sz="2000" b="1" i="1" dirty="0">
              <a:solidFill>
                <a:srgbClr val="1F497D">
                  <a:lumMod val="75000"/>
                </a:srgbClr>
              </a:solidFill>
            </a:endParaRPr>
          </a:p>
        </p:txBody>
      </p:sp>
    </p:spTree>
    <p:extLst>
      <p:ext uri="{BB962C8B-B14F-4D97-AF65-F5344CB8AC3E}">
        <p14:creationId xmlns:p14="http://schemas.microsoft.com/office/powerpoint/2010/main" val="1413427839"/>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9541" y="-16227"/>
            <a:ext cx="9163082" cy="5175953"/>
          </a:xfrm>
          <a:prstGeom prst="rect">
            <a:avLst/>
          </a:prstGeom>
        </p:spPr>
      </p:pic>
      <p:pic>
        <p:nvPicPr>
          <p:cNvPr id="9" name="Рисунок 8"/>
          <p:cNvPicPr>
            <a:picLocks noChangeAspect="1"/>
          </p:cNvPicPr>
          <p:nvPr/>
        </p:nvPicPr>
        <p:blipFill>
          <a:blip r:embed="rId3"/>
          <a:stretch>
            <a:fillRect/>
          </a:stretch>
        </p:blipFill>
        <p:spPr>
          <a:xfrm>
            <a:off x="238192" y="195658"/>
            <a:ext cx="688908" cy="688908"/>
          </a:xfrm>
          <a:prstGeom prst="rect">
            <a:avLst/>
          </a:prstGeom>
        </p:spPr>
      </p:pic>
      <p:sp>
        <p:nvSpPr>
          <p:cNvPr id="8" name="Заголовок 1"/>
          <p:cNvSpPr>
            <a:spLocks noGrp="1"/>
          </p:cNvSpPr>
          <p:nvPr>
            <p:ph type="title"/>
          </p:nvPr>
        </p:nvSpPr>
        <p:spPr>
          <a:xfrm>
            <a:off x="918355" y="195658"/>
            <a:ext cx="7806268" cy="639802"/>
          </a:xfrm>
        </p:spPr>
        <p:txBody>
          <a:bodyPr>
            <a:noAutofit/>
          </a:bodyPr>
          <a:lstStyle/>
          <a:p>
            <a:pPr algn="ctr" fontAlgn="base">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tt-RU" sz="2900" b="1" dirty="0" smtClean="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Татар телендә электрон ресурслар</a:t>
            </a:r>
            <a:endParaRPr lang="ru-RU" sz="29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86" y="2667361"/>
            <a:ext cx="2222492" cy="1571569"/>
          </a:xfrm>
          <a:prstGeom prst="rect">
            <a:avLst/>
          </a:prstGeom>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1550" y="2787775"/>
            <a:ext cx="2056713" cy="1656184"/>
          </a:xfrm>
          <a:prstGeom prst="rect">
            <a:avLst/>
          </a:prstGeom>
        </p:spPr>
      </p:pic>
      <p:pic>
        <p:nvPicPr>
          <p:cNvPr id="17" name="Рисунок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1223" y="3003798"/>
            <a:ext cx="2211448" cy="1668750"/>
          </a:xfrm>
          <a:prstGeom prst="rect">
            <a:avLst/>
          </a:prstGeom>
        </p:spPr>
      </p:pic>
      <p:sp>
        <p:nvSpPr>
          <p:cNvPr id="18" name="TextBox 17"/>
          <p:cNvSpPr txBox="1"/>
          <p:nvPr/>
        </p:nvSpPr>
        <p:spPr>
          <a:xfrm>
            <a:off x="511695" y="889432"/>
            <a:ext cx="8120609" cy="1754326"/>
          </a:xfrm>
          <a:prstGeom prst="rect">
            <a:avLst/>
          </a:prstGeom>
          <a:noFill/>
        </p:spPr>
        <p:txBody>
          <a:bodyPr wrap="square" rtlCol="0">
            <a:spAutoFit/>
          </a:bodyPr>
          <a:lstStyle/>
          <a:p>
            <a:pPr marL="285750" indent="-285750" algn="just">
              <a:buFont typeface="Wingdings" panose="05000000000000000000" pitchFamily="2" charset="2"/>
              <a:buChar char="v"/>
            </a:pPr>
            <a:r>
              <a:rPr lang="ru-RU" b="1" dirty="0" smtClean="0">
                <a:solidFill>
                  <a:schemeClr val="accent5">
                    <a:lumMod val="50000"/>
                  </a:schemeClr>
                </a:solidFill>
                <a:latin typeface="Times New Roman" panose="02020603050405020304" pitchFamily="18" charset="0"/>
                <a:cs typeface="Times New Roman" panose="02020603050405020304" pitchFamily="18" charset="0"/>
              </a:rPr>
              <a:t>Татар </a:t>
            </a:r>
            <a:r>
              <a:rPr lang="ru-RU" b="1" dirty="0" err="1">
                <a:solidFill>
                  <a:schemeClr val="accent5">
                    <a:lumMod val="50000"/>
                  </a:schemeClr>
                </a:solidFill>
                <a:latin typeface="Times New Roman" panose="02020603050405020304" pitchFamily="18" charset="0"/>
                <a:cs typeface="Times New Roman" panose="02020603050405020304" pitchFamily="18" charset="0"/>
              </a:rPr>
              <a:t>телендә</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тәүлек</a:t>
            </a:r>
            <a:r>
              <a:rPr lang="ru-RU" b="1" dirty="0">
                <a:solidFill>
                  <a:schemeClr val="accent5">
                    <a:lumMod val="50000"/>
                  </a:schemeClr>
                </a:solidFill>
                <a:latin typeface="Times New Roman" panose="02020603050405020304" pitchFamily="18" charset="0"/>
                <a:cs typeface="Times New Roman" panose="02020603050405020304" pitchFamily="18" charset="0"/>
              </a:rPr>
              <a:t> буе </a:t>
            </a:r>
            <a:r>
              <a:rPr lang="ru-RU" b="1" dirty="0" err="1">
                <a:solidFill>
                  <a:schemeClr val="accent5">
                    <a:lumMod val="50000"/>
                  </a:schemeClr>
                </a:solidFill>
                <a:latin typeface="Times New Roman" panose="02020603050405020304" pitchFamily="18" charset="0"/>
                <a:cs typeface="Times New Roman" panose="02020603050405020304" pitchFamily="18" charset="0"/>
              </a:rPr>
              <a:t>эшли</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торган</a:t>
            </a:r>
            <a:r>
              <a:rPr lang="ru-RU" b="1" dirty="0">
                <a:solidFill>
                  <a:schemeClr val="accent5">
                    <a:lumMod val="50000"/>
                  </a:schemeClr>
                </a:solidFill>
                <a:latin typeface="Times New Roman" panose="02020603050405020304" pitchFamily="18" charset="0"/>
                <a:cs typeface="Times New Roman" panose="02020603050405020304" pitchFamily="18" charset="0"/>
              </a:rPr>
              <a:t> «ШАЯН ТВ» </a:t>
            </a:r>
            <a:r>
              <a:rPr lang="ru-RU" b="1" dirty="0" smtClean="0">
                <a:solidFill>
                  <a:schemeClr val="accent5">
                    <a:lumMod val="50000"/>
                  </a:schemeClr>
                </a:solidFill>
                <a:latin typeface="Times New Roman" panose="02020603050405020304" pitchFamily="18" charset="0"/>
                <a:cs typeface="Times New Roman" panose="02020603050405020304" pitchFamily="18" charset="0"/>
              </a:rPr>
              <a:t>каналы </a:t>
            </a:r>
            <a:r>
              <a:rPr lang="ru-RU" b="1" dirty="0" smtClean="0">
                <a:solidFill>
                  <a:srgbClr val="C00000"/>
                </a:solidFill>
                <a:latin typeface="Times New Roman" panose="02020603050405020304" pitchFamily="18" charset="0"/>
                <a:cs typeface="Times New Roman" panose="02020603050405020304" pitchFamily="18" charset="0"/>
              </a:rPr>
              <a:t>(</a:t>
            </a:r>
            <a:r>
              <a:rPr lang="en-US" b="1" dirty="0">
                <a:solidFill>
                  <a:srgbClr val="C00000"/>
                </a:solidFill>
                <a:latin typeface="Times New Roman" panose="02020603050405020304" pitchFamily="18" charset="0"/>
                <a:cs typeface="Times New Roman" panose="02020603050405020304" pitchFamily="18" charset="0"/>
                <a:hlinkClick r:id="rId7"/>
              </a:rPr>
              <a:t>https://shayantv.ru/ru/</a:t>
            </a:r>
            <a:r>
              <a:rPr lang="ru-RU" b="1" dirty="0" smtClean="0">
                <a:solidFill>
                  <a:srgbClr val="C00000"/>
                </a:solidFill>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v"/>
            </a:pPr>
            <a:r>
              <a:rPr lang="ru-RU" b="1" dirty="0" smtClean="0">
                <a:solidFill>
                  <a:schemeClr val="accent5">
                    <a:lumMod val="50000"/>
                  </a:schemeClr>
                </a:solidFill>
                <a:latin typeface="Times New Roman" panose="02020603050405020304" pitchFamily="18" charset="0"/>
                <a:cs typeface="Times New Roman" panose="02020603050405020304" pitchFamily="18" charset="0"/>
              </a:rPr>
              <a:t>«</a:t>
            </a:r>
            <a:r>
              <a:rPr lang="ru-RU" b="1" dirty="0">
                <a:solidFill>
                  <a:schemeClr val="accent5">
                    <a:lumMod val="50000"/>
                  </a:schemeClr>
                </a:solidFill>
                <a:latin typeface="Times New Roman" panose="02020603050405020304" pitchFamily="18" charset="0"/>
                <a:cs typeface="Times New Roman" panose="02020603050405020304" pitchFamily="18" charset="0"/>
              </a:rPr>
              <a:t>Бала» электрон </a:t>
            </a:r>
            <a:r>
              <a:rPr lang="ru-RU" b="1" dirty="0" err="1">
                <a:solidFill>
                  <a:schemeClr val="accent5">
                    <a:lumMod val="50000"/>
                  </a:schemeClr>
                </a:solidFill>
                <a:latin typeface="Times New Roman" panose="02020603050405020304" pitchFamily="18" charset="0"/>
                <a:cs typeface="Times New Roman" panose="02020603050405020304" pitchFamily="18" charset="0"/>
              </a:rPr>
              <a:t>мультимедияле</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балалар</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китапханәсе</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smtClean="0">
                <a:solidFill>
                  <a:srgbClr val="C00000"/>
                </a:solidFill>
                <a:latin typeface="Times New Roman" panose="02020603050405020304" pitchFamily="18" charset="0"/>
                <a:cs typeface="Times New Roman" panose="02020603050405020304" pitchFamily="18" charset="0"/>
              </a:rPr>
              <a:t>(</a:t>
            </a:r>
            <a:r>
              <a:rPr lang="en-US" b="1" dirty="0">
                <a:solidFill>
                  <a:srgbClr val="C00000"/>
                </a:solidFill>
                <a:latin typeface="Times New Roman" panose="02020603050405020304" pitchFamily="18" charset="0"/>
                <a:cs typeface="Times New Roman" panose="02020603050405020304" pitchFamily="18" charset="0"/>
                <a:hlinkClick r:id="rId8"/>
              </a:rPr>
              <a:t>http://balarf.ru/</a:t>
            </a:r>
            <a:r>
              <a:rPr lang="ru-RU" b="1" dirty="0" smtClean="0">
                <a:solidFill>
                  <a:srgbClr val="C00000"/>
                </a:solidFill>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v"/>
            </a:pPr>
            <a:r>
              <a:rPr lang="ru-RU" b="1" dirty="0" smtClean="0">
                <a:solidFill>
                  <a:schemeClr val="accent5">
                    <a:lumMod val="50000"/>
                  </a:schemeClr>
                </a:solidFill>
                <a:latin typeface="Times New Roman" panose="02020603050405020304" pitchFamily="18" charset="0"/>
                <a:cs typeface="Times New Roman" panose="02020603050405020304" pitchFamily="18" charset="0"/>
              </a:rPr>
              <a:t>«</a:t>
            </a:r>
            <a:r>
              <a:rPr lang="ru-RU" b="1" dirty="0">
                <a:solidFill>
                  <a:schemeClr val="accent5">
                    <a:lumMod val="50000"/>
                  </a:schemeClr>
                </a:solidFill>
                <a:latin typeface="Times New Roman" panose="02020603050405020304" pitchFamily="18" charset="0"/>
                <a:cs typeface="Times New Roman" panose="02020603050405020304" pitchFamily="18" charset="0"/>
              </a:rPr>
              <a:t>Татар иле» электрон </a:t>
            </a:r>
            <a:r>
              <a:rPr lang="ru-RU" b="1" dirty="0" err="1">
                <a:solidFill>
                  <a:schemeClr val="accent5">
                    <a:lumMod val="50000"/>
                  </a:schemeClr>
                </a:solidFill>
                <a:latin typeface="Times New Roman" panose="02020603050405020304" pitchFamily="18" charset="0"/>
                <a:cs typeface="Times New Roman" panose="02020603050405020304" pitchFamily="18" charset="0"/>
              </a:rPr>
              <a:t>мәктәп</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энциклопедиясе</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smtClean="0">
                <a:solidFill>
                  <a:srgbClr val="C00000"/>
                </a:solidFill>
                <a:latin typeface="Times New Roman" panose="02020603050405020304" pitchFamily="18" charset="0"/>
                <a:cs typeface="Times New Roman" panose="02020603050405020304" pitchFamily="18" charset="0"/>
              </a:rPr>
              <a:t>(</a:t>
            </a:r>
            <a:r>
              <a:rPr lang="en-US" b="1" dirty="0">
                <a:solidFill>
                  <a:srgbClr val="C00000"/>
                </a:solidFill>
                <a:latin typeface="Times New Roman" panose="02020603050405020304" pitchFamily="18" charset="0"/>
                <a:cs typeface="Times New Roman" panose="02020603050405020304" pitchFamily="18" charset="0"/>
                <a:hlinkClick r:id="rId9"/>
              </a:rPr>
              <a:t>http://</a:t>
            </a:r>
            <a:r>
              <a:rPr lang="en-US" b="1" dirty="0" smtClean="0">
                <a:solidFill>
                  <a:srgbClr val="C00000"/>
                </a:solidFill>
                <a:latin typeface="Times New Roman" panose="02020603050405020304" pitchFamily="18" charset="0"/>
                <a:cs typeface="Times New Roman" panose="02020603050405020304" pitchFamily="18" charset="0"/>
                <a:hlinkClick r:id="rId9"/>
              </a:rPr>
              <a:t>tatarile.tatar</a:t>
            </a:r>
            <a:r>
              <a:rPr lang="ru-RU" b="1" dirty="0" smtClean="0">
                <a:solidFill>
                  <a:srgbClr val="C00000"/>
                </a:solidFill>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v"/>
            </a:pPr>
            <a:r>
              <a:rPr lang="ru-RU" b="1" dirty="0" smtClean="0">
                <a:solidFill>
                  <a:schemeClr val="accent5">
                    <a:lumMod val="50000"/>
                  </a:schemeClr>
                </a:solidFill>
                <a:latin typeface="Times New Roman" panose="02020603050405020304" pitchFamily="18" charset="0"/>
                <a:cs typeface="Times New Roman" panose="02020603050405020304" pitchFamily="18" charset="0"/>
              </a:rPr>
              <a:t>Татар </a:t>
            </a:r>
            <a:r>
              <a:rPr lang="ru-RU" b="1" dirty="0">
                <a:solidFill>
                  <a:schemeClr val="accent5">
                    <a:lumMod val="50000"/>
                  </a:schemeClr>
                </a:solidFill>
                <a:latin typeface="Times New Roman" panose="02020603050405020304" pitchFamily="18" charset="0"/>
                <a:cs typeface="Times New Roman" panose="02020603050405020304" pitchFamily="18" charset="0"/>
              </a:rPr>
              <a:t>теле </a:t>
            </a:r>
            <a:r>
              <a:rPr lang="ru-RU" b="1" dirty="0" err="1">
                <a:solidFill>
                  <a:schemeClr val="accent5">
                    <a:lumMod val="50000"/>
                  </a:schemeClr>
                </a:solidFill>
                <a:latin typeface="Times New Roman" panose="02020603050405020304" pitchFamily="18" charset="0"/>
                <a:cs typeface="Times New Roman" panose="02020603050405020304" pitchFamily="18" charset="0"/>
              </a:rPr>
              <a:t>укытучылары</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өчен</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махсус</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һөнәри</a:t>
            </a:r>
            <a:r>
              <a:rPr lang="ru-RU" b="1" dirty="0">
                <a:solidFill>
                  <a:schemeClr val="accent5">
                    <a:lumMod val="50000"/>
                  </a:schemeClr>
                </a:solidFill>
                <a:latin typeface="Times New Roman" panose="02020603050405020304" pitchFamily="18" charset="0"/>
                <a:cs typeface="Times New Roman" panose="02020603050405020304" pitchFamily="18" charset="0"/>
              </a:rPr>
              <a:t> электрон журнал «</a:t>
            </a:r>
            <a:r>
              <a:rPr lang="ru-RU" b="1" dirty="0" err="1">
                <a:solidFill>
                  <a:schemeClr val="accent5">
                    <a:lumMod val="50000"/>
                  </a:schemeClr>
                </a:solidFill>
                <a:latin typeface="Times New Roman" panose="02020603050405020304" pitchFamily="18" charset="0"/>
                <a:cs typeface="Times New Roman" panose="02020603050405020304" pitchFamily="18" charset="0"/>
              </a:rPr>
              <a:t>Мәгариф</a:t>
            </a:r>
            <a:r>
              <a:rPr lang="ru-RU" b="1" dirty="0">
                <a:solidFill>
                  <a:schemeClr val="accent5">
                    <a:lumMod val="50000"/>
                  </a:schemeClr>
                </a:solidFill>
                <a:latin typeface="Times New Roman" panose="02020603050405020304" pitchFamily="18" charset="0"/>
                <a:cs typeface="Times New Roman" panose="02020603050405020304" pitchFamily="18" charset="0"/>
              </a:rPr>
              <a:t> - Татар теле</a:t>
            </a:r>
            <a:r>
              <a:rPr lang="ru-RU" b="1" dirty="0" smtClean="0">
                <a:solidFill>
                  <a:schemeClr val="accent5">
                    <a:lumMod val="50000"/>
                  </a:schemeClr>
                </a:solidFill>
                <a:latin typeface="Times New Roman" panose="02020603050405020304" pitchFamily="18" charset="0"/>
                <a:cs typeface="Times New Roman" panose="02020603050405020304" pitchFamily="18" charset="0"/>
              </a:rPr>
              <a:t>» </a:t>
            </a:r>
            <a:r>
              <a:rPr lang="ru-RU" b="1" dirty="0">
                <a:solidFill>
                  <a:srgbClr val="C00000"/>
                </a:solidFill>
                <a:latin typeface="Times New Roman" panose="02020603050405020304" pitchFamily="18" charset="0"/>
                <a:cs typeface="Times New Roman" panose="02020603050405020304" pitchFamily="18" charset="0"/>
              </a:rPr>
              <a:t>(</a:t>
            </a:r>
            <a:r>
              <a:rPr lang="en-US" b="1" dirty="0">
                <a:solidFill>
                  <a:srgbClr val="C00000"/>
                </a:solidFill>
                <a:latin typeface="Times New Roman" panose="02020603050405020304" pitchFamily="18" charset="0"/>
                <a:cs typeface="Times New Roman" panose="02020603050405020304" pitchFamily="18" charset="0"/>
              </a:rPr>
              <a:t>http://magarif-uku.ru</a:t>
            </a:r>
            <a:r>
              <a:rPr lang="ru-RU" b="1" dirty="0">
                <a:solidFill>
                  <a:srgbClr val="C00000"/>
                </a:solidFill>
                <a:latin typeface="Times New Roman" panose="02020603050405020304" pitchFamily="18" charset="0"/>
                <a:cs typeface="Times New Roman" panose="02020603050405020304" pitchFamily="18" charset="0"/>
              </a:rPr>
              <a:t>)</a:t>
            </a:r>
          </a:p>
        </p:txBody>
      </p:sp>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39208" y="3173923"/>
            <a:ext cx="1845237" cy="1570633"/>
          </a:xfrm>
          <a:prstGeom prst="rect">
            <a:avLst/>
          </a:prstGeom>
        </p:spPr>
      </p:pic>
      <p:pic>
        <p:nvPicPr>
          <p:cNvPr id="11" name="Рисунок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8940715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9541" y="-16227"/>
            <a:ext cx="9163082" cy="5175953"/>
          </a:xfrm>
          <a:prstGeom prst="rect">
            <a:avLst/>
          </a:prstGeom>
        </p:spPr>
      </p:pic>
      <p:pic>
        <p:nvPicPr>
          <p:cNvPr id="9" name="Рисунок 8"/>
          <p:cNvPicPr>
            <a:picLocks noChangeAspect="1"/>
          </p:cNvPicPr>
          <p:nvPr/>
        </p:nvPicPr>
        <p:blipFill>
          <a:blip r:embed="rId3"/>
          <a:stretch>
            <a:fillRect/>
          </a:stretch>
        </p:blipFill>
        <p:spPr>
          <a:xfrm>
            <a:off x="238192" y="195658"/>
            <a:ext cx="688908" cy="688908"/>
          </a:xfrm>
          <a:prstGeom prst="rect">
            <a:avLst/>
          </a:prstGeom>
        </p:spPr>
      </p:pic>
      <p:sp>
        <p:nvSpPr>
          <p:cNvPr id="8" name="Заголовок 1"/>
          <p:cNvSpPr>
            <a:spLocks noGrp="1"/>
          </p:cNvSpPr>
          <p:nvPr>
            <p:ph type="title"/>
          </p:nvPr>
        </p:nvSpPr>
        <p:spPr>
          <a:xfrm>
            <a:off x="918355" y="195658"/>
            <a:ext cx="7806268" cy="639802"/>
          </a:xfrm>
        </p:spPr>
        <p:txBody>
          <a:bodyPr>
            <a:noAutofit/>
          </a:bodyPr>
          <a:lstStyle/>
          <a:p>
            <a:pPr algn="ctr" fontAlgn="base">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tt-RU" sz="29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«Ана теле» онлайн мәктәбе </a:t>
            </a:r>
            <a:endParaRPr lang="ru-RU" sz="29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646" y="1190164"/>
            <a:ext cx="4998613" cy="32352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51099" y="1099646"/>
            <a:ext cx="3429413" cy="3416320"/>
          </a:xfrm>
          <a:prstGeom prst="rect">
            <a:avLst/>
          </a:prstGeom>
          <a:noFill/>
        </p:spPr>
        <p:txBody>
          <a:bodyPr wrap="square" rtlCol="0">
            <a:spAutoFit/>
          </a:bodyPr>
          <a:lstStyle/>
          <a:p>
            <a:r>
              <a:rPr lang="ru-RU" b="1" dirty="0">
                <a:solidFill>
                  <a:schemeClr val="accent5">
                    <a:lumMod val="50000"/>
                  </a:schemeClr>
                </a:solidFill>
                <a:latin typeface="Times New Roman" panose="02020603050405020304" pitchFamily="18" charset="0"/>
                <a:cs typeface="Times New Roman" panose="02020603050405020304" pitchFamily="18" charset="0"/>
              </a:rPr>
              <a:t>«АНА ТЕЛЕ» онлайн-</a:t>
            </a:r>
            <a:r>
              <a:rPr lang="ru-RU" b="1" dirty="0" err="1">
                <a:solidFill>
                  <a:schemeClr val="accent5">
                    <a:lumMod val="50000"/>
                  </a:schemeClr>
                </a:solidFill>
                <a:latin typeface="Times New Roman" panose="02020603050405020304" pitchFamily="18" charset="0"/>
                <a:cs typeface="Times New Roman" panose="02020603050405020304" pitchFamily="18" charset="0"/>
              </a:rPr>
              <a:t>мәктәбе</a:t>
            </a:r>
            <a:r>
              <a:rPr lang="ru-RU" b="1" dirty="0">
                <a:solidFill>
                  <a:schemeClr val="accent5">
                    <a:lumMod val="50000"/>
                  </a:schemeClr>
                </a:solidFill>
                <a:latin typeface="Times New Roman" panose="02020603050405020304" pitchFamily="18" charset="0"/>
                <a:cs typeface="Times New Roman" panose="02020603050405020304" pitchFamily="18" charset="0"/>
              </a:rPr>
              <a:t>:</a:t>
            </a:r>
            <a:br>
              <a:rPr lang="ru-RU" b="1" dirty="0">
                <a:solidFill>
                  <a:schemeClr val="accent5">
                    <a:lumMod val="50000"/>
                  </a:schemeClr>
                </a:solidFill>
                <a:latin typeface="Times New Roman" panose="02020603050405020304" pitchFamily="18" charset="0"/>
                <a:cs typeface="Times New Roman" panose="02020603050405020304" pitchFamily="18" charset="0"/>
              </a:rPr>
            </a:br>
            <a:r>
              <a:rPr lang="ru-RU" b="1" dirty="0">
                <a:solidFill>
                  <a:srgbClr val="C00000"/>
                </a:solidFill>
                <a:latin typeface="Times New Roman" panose="02020603050405020304" pitchFamily="18" charset="0"/>
                <a:cs typeface="Times New Roman" panose="02020603050405020304" pitchFamily="18" charset="0"/>
              </a:rPr>
              <a:t>9</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дәрәҗә</a:t>
            </a:r>
            <a:r>
              <a:rPr lang="ru-RU" b="1" dirty="0">
                <a:solidFill>
                  <a:schemeClr val="accent5">
                    <a:lumMod val="50000"/>
                  </a:schemeClr>
                </a:solidFill>
                <a:latin typeface="Times New Roman" panose="02020603050405020304" pitchFamily="18" charset="0"/>
                <a:cs typeface="Times New Roman" panose="02020603050405020304" pitchFamily="18" charset="0"/>
              </a:rPr>
              <a:t/>
            </a:r>
            <a:br>
              <a:rPr lang="ru-RU" b="1" dirty="0">
                <a:solidFill>
                  <a:schemeClr val="accent5">
                    <a:lumMod val="50000"/>
                  </a:schemeClr>
                </a:solidFill>
                <a:latin typeface="Times New Roman" panose="02020603050405020304" pitchFamily="18" charset="0"/>
                <a:cs typeface="Times New Roman" panose="02020603050405020304" pitchFamily="18" charset="0"/>
              </a:rPr>
            </a:br>
            <a:r>
              <a:rPr lang="ru-RU" b="1" dirty="0">
                <a:solidFill>
                  <a:srgbClr val="C00000"/>
                </a:solidFill>
                <a:latin typeface="Times New Roman" panose="02020603050405020304" pitchFamily="18" charset="0"/>
                <a:cs typeface="Times New Roman" panose="02020603050405020304" pitchFamily="18" charset="0"/>
              </a:rPr>
              <a:t>72</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бүлек</a:t>
            </a:r>
            <a:r>
              <a:rPr lang="ru-RU" b="1" dirty="0">
                <a:solidFill>
                  <a:schemeClr val="accent5">
                    <a:lumMod val="50000"/>
                  </a:schemeClr>
                </a:solidFill>
                <a:latin typeface="Times New Roman" panose="02020603050405020304" pitchFamily="18" charset="0"/>
                <a:cs typeface="Times New Roman" panose="02020603050405020304" pitchFamily="18" charset="0"/>
              </a:rPr>
              <a:t/>
            </a:r>
            <a:br>
              <a:rPr lang="ru-RU" b="1" dirty="0">
                <a:solidFill>
                  <a:schemeClr val="accent5">
                    <a:lumMod val="50000"/>
                  </a:schemeClr>
                </a:solidFill>
                <a:latin typeface="Times New Roman" panose="02020603050405020304" pitchFamily="18" charset="0"/>
                <a:cs typeface="Times New Roman" panose="02020603050405020304" pitchFamily="18" charset="0"/>
              </a:rPr>
            </a:br>
            <a:r>
              <a:rPr lang="ru-RU" b="1" dirty="0">
                <a:solidFill>
                  <a:srgbClr val="C00000"/>
                </a:solidFill>
                <a:latin typeface="Times New Roman" panose="02020603050405020304" pitchFamily="18" charset="0"/>
                <a:cs typeface="Times New Roman" panose="02020603050405020304" pitchFamily="18" charset="0"/>
              </a:rPr>
              <a:t>288</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дәрес</a:t>
            </a:r>
            <a:r>
              <a:rPr lang="ru-RU" b="1" dirty="0">
                <a:solidFill>
                  <a:schemeClr val="accent5">
                    <a:lumMod val="50000"/>
                  </a:schemeClr>
                </a:solidFill>
                <a:latin typeface="Times New Roman" panose="02020603050405020304" pitchFamily="18" charset="0"/>
                <a:cs typeface="Times New Roman" panose="02020603050405020304" pitchFamily="18" charset="0"/>
              </a:rPr>
              <a:t/>
            </a:r>
            <a:br>
              <a:rPr lang="ru-RU" b="1" dirty="0">
                <a:solidFill>
                  <a:schemeClr val="accent5">
                    <a:lumMod val="50000"/>
                  </a:schemeClr>
                </a:solidFill>
                <a:latin typeface="Times New Roman" panose="02020603050405020304" pitchFamily="18" charset="0"/>
                <a:cs typeface="Times New Roman" panose="02020603050405020304" pitchFamily="18" charset="0"/>
              </a:rPr>
            </a:br>
            <a:r>
              <a:rPr lang="ru-RU" b="1" dirty="0">
                <a:solidFill>
                  <a:srgbClr val="C00000"/>
                </a:solidFill>
                <a:latin typeface="Times New Roman" panose="02020603050405020304" pitchFamily="18" charset="0"/>
                <a:cs typeface="Times New Roman" panose="02020603050405020304" pitchFamily="18" charset="0"/>
              </a:rPr>
              <a:t>6372</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smtClean="0">
                <a:solidFill>
                  <a:schemeClr val="accent5">
                    <a:lumMod val="50000"/>
                  </a:schemeClr>
                </a:solidFill>
                <a:latin typeface="Times New Roman" panose="02020603050405020304" pitchFamily="18" charset="0"/>
                <a:cs typeface="Times New Roman" panose="02020603050405020304" pitchFamily="18" charset="0"/>
              </a:rPr>
              <a:t>күнегү</a:t>
            </a:r>
            <a:r>
              <a:rPr lang="ru-RU" b="1" dirty="0">
                <a:solidFill>
                  <a:schemeClr val="accent5">
                    <a:lumMod val="50000"/>
                  </a:schemeClr>
                </a:solidFill>
                <a:latin typeface="Times New Roman" panose="02020603050405020304" pitchFamily="18" charset="0"/>
                <a:cs typeface="Times New Roman" panose="02020603050405020304" pitchFamily="18" charset="0"/>
              </a:rPr>
              <a:t/>
            </a:r>
            <a:br>
              <a:rPr lang="ru-RU" b="1" dirty="0">
                <a:solidFill>
                  <a:schemeClr val="accent5">
                    <a:lumMod val="50000"/>
                  </a:schemeClr>
                </a:solidFill>
                <a:latin typeface="Times New Roman" panose="02020603050405020304" pitchFamily="18" charset="0"/>
                <a:cs typeface="Times New Roman" panose="02020603050405020304" pitchFamily="18" charset="0"/>
              </a:rPr>
            </a:br>
            <a:r>
              <a:rPr lang="ru-RU" b="1" dirty="0">
                <a:solidFill>
                  <a:srgbClr val="C00000"/>
                </a:solidFill>
                <a:latin typeface="Times New Roman" panose="02020603050405020304" pitchFamily="18" charset="0"/>
                <a:cs typeface="Times New Roman" panose="02020603050405020304" pitchFamily="18" charset="0"/>
              </a:rPr>
              <a:t>9</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дәрәҗә</a:t>
            </a:r>
            <a:r>
              <a:rPr lang="ru-RU" b="1" dirty="0">
                <a:solidFill>
                  <a:schemeClr val="accent5">
                    <a:lumMod val="50000"/>
                  </a:schemeClr>
                </a:solidFill>
                <a:latin typeface="Times New Roman" panose="02020603050405020304" pitchFamily="18" charset="0"/>
                <a:cs typeface="Times New Roman" panose="02020603050405020304" pitchFamily="18" charset="0"/>
              </a:rPr>
              <a:t> тесты</a:t>
            </a:r>
            <a:br>
              <a:rPr lang="ru-RU" b="1" dirty="0">
                <a:solidFill>
                  <a:schemeClr val="accent5">
                    <a:lumMod val="50000"/>
                  </a:schemeClr>
                </a:solidFill>
                <a:latin typeface="Times New Roman" panose="02020603050405020304" pitchFamily="18" charset="0"/>
                <a:cs typeface="Times New Roman" panose="02020603050405020304" pitchFamily="18" charset="0"/>
              </a:rPr>
            </a:br>
            <a:r>
              <a:rPr lang="ru-RU" b="1" dirty="0">
                <a:solidFill>
                  <a:srgbClr val="C00000"/>
                </a:solidFill>
                <a:latin typeface="Times New Roman" panose="02020603050405020304" pitchFamily="18" charset="0"/>
                <a:cs typeface="Times New Roman" panose="02020603050405020304" pitchFamily="18" charset="0"/>
              </a:rPr>
              <a:t>293</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видеоязма</a:t>
            </a:r>
            <a:r>
              <a:rPr lang="ru-RU" b="1" dirty="0">
                <a:solidFill>
                  <a:schemeClr val="accent5">
                    <a:lumMod val="50000"/>
                  </a:schemeClr>
                </a:solidFill>
                <a:latin typeface="Times New Roman" panose="02020603050405020304" pitchFamily="18" charset="0"/>
                <a:cs typeface="Times New Roman" panose="02020603050405020304" pitchFamily="18" charset="0"/>
              </a:rPr>
              <a:t/>
            </a:r>
            <a:br>
              <a:rPr lang="ru-RU" b="1" dirty="0">
                <a:solidFill>
                  <a:schemeClr val="accent5">
                    <a:lumMod val="50000"/>
                  </a:schemeClr>
                </a:solidFill>
                <a:latin typeface="Times New Roman" panose="02020603050405020304" pitchFamily="18" charset="0"/>
                <a:cs typeface="Times New Roman" panose="02020603050405020304" pitchFamily="18" charset="0"/>
              </a:rPr>
            </a:br>
            <a:r>
              <a:rPr lang="ru-RU" b="1" dirty="0">
                <a:solidFill>
                  <a:srgbClr val="C00000"/>
                </a:solidFill>
                <a:latin typeface="Times New Roman" panose="02020603050405020304" pitchFamily="18" charset="0"/>
                <a:cs typeface="Times New Roman" panose="02020603050405020304" pitchFamily="18" charset="0"/>
              </a:rPr>
              <a:t>10950</a:t>
            </a:r>
            <a:r>
              <a:rPr lang="ru-RU" b="1" dirty="0">
                <a:solidFill>
                  <a:schemeClr val="accent5">
                    <a:lumMod val="50000"/>
                  </a:schemeClr>
                </a:solidFill>
                <a:latin typeface="Times New Roman" panose="02020603050405020304" pitchFamily="18" charset="0"/>
                <a:cs typeface="Times New Roman" panose="02020603050405020304" pitchFamily="18" charset="0"/>
              </a:rPr>
              <a:t> аудиофайл</a:t>
            </a:r>
            <a:br>
              <a:rPr lang="ru-RU" b="1" dirty="0">
                <a:solidFill>
                  <a:schemeClr val="accent5">
                    <a:lumMod val="50000"/>
                  </a:schemeClr>
                </a:solidFill>
                <a:latin typeface="Times New Roman" panose="02020603050405020304" pitchFamily="18" charset="0"/>
                <a:cs typeface="Times New Roman" panose="02020603050405020304" pitchFamily="18" charset="0"/>
              </a:rPr>
            </a:br>
            <a:r>
              <a:rPr lang="ru-RU" b="1" dirty="0">
                <a:solidFill>
                  <a:srgbClr val="C00000"/>
                </a:solidFill>
                <a:latin typeface="Times New Roman" panose="02020603050405020304" pitchFamily="18" charset="0"/>
                <a:cs typeface="Times New Roman" panose="02020603050405020304" pitchFamily="18" charset="0"/>
              </a:rPr>
              <a:t>6795</a:t>
            </a:r>
            <a:r>
              <a:rPr lang="ru-RU" b="1" dirty="0">
                <a:solidFill>
                  <a:schemeClr val="accent5">
                    <a:lumMod val="50000"/>
                  </a:schemeClr>
                </a:solidFill>
                <a:latin typeface="Times New Roman" panose="02020603050405020304" pitchFamily="18" charset="0"/>
                <a:cs typeface="Times New Roman" panose="02020603050405020304" pitchFamily="18" charset="0"/>
              </a:rPr>
              <a:t> фотография</a:t>
            </a:r>
            <a:br>
              <a:rPr lang="ru-RU" b="1" dirty="0">
                <a:solidFill>
                  <a:schemeClr val="accent5">
                    <a:lumMod val="50000"/>
                  </a:schemeClr>
                </a:solidFill>
                <a:latin typeface="Times New Roman" panose="02020603050405020304" pitchFamily="18" charset="0"/>
                <a:cs typeface="Times New Roman" panose="02020603050405020304" pitchFamily="18" charset="0"/>
              </a:rPr>
            </a:br>
            <a:r>
              <a:rPr lang="ru-RU" b="1" dirty="0" err="1">
                <a:solidFill>
                  <a:schemeClr val="accent5">
                    <a:lumMod val="50000"/>
                  </a:schemeClr>
                </a:solidFill>
                <a:latin typeface="Times New Roman" panose="02020603050405020304" pitchFamily="18" charset="0"/>
                <a:cs typeface="Times New Roman" panose="02020603050405020304" pitchFamily="18" charset="0"/>
              </a:rPr>
              <a:t>Әйтелеш</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лабораториясе</a:t>
            </a:r>
            <a:r>
              <a:rPr lang="ru-RU" b="1" dirty="0">
                <a:solidFill>
                  <a:schemeClr val="accent5">
                    <a:lumMod val="50000"/>
                  </a:schemeClr>
                </a:solidFill>
                <a:latin typeface="Times New Roman" panose="02020603050405020304" pitchFamily="18" charset="0"/>
                <a:cs typeface="Times New Roman" panose="02020603050405020304" pitchFamily="18" charset="0"/>
              </a:rPr>
              <a:t/>
            </a:r>
            <a:br>
              <a:rPr lang="ru-RU" b="1" dirty="0">
                <a:solidFill>
                  <a:schemeClr val="accent5">
                    <a:lumMod val="50000"/>
                  </a:schemeClr>
                </a:solidFill>
                <a:latin typeface="Times New Roman" panose="02020603050405020304" pitchFamily="18" charset="0"/>
                <a:cs typeface="Times New Roman" panose="02020603050405020304" pitchFamily="18" charset="0"/>
              </a:rPr>
            </a:br>
            <a:r>
              <a:rPr lang="ru-RU" b="1" dirty="0" err="1">
                <a:solidFill>
                  <a:schemeClr val="accent5">
                    <a:lumMod val="50000"/>
                  </a:schemeClr>
                </a:solidFill>
                <a:latin typeface="Times New Roman" panose="02020603050405020304" pitchFamily="18" charset="0"/>
                <a:cs typeface="Times New Roman" panose="02020603050405020304" pitchFamily="18" charset="0"/>
              </a:rPr>
              <a:t>Язу</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лабораториясе</a:t>
            </a:r>
            <a:r>
              <a:rPr lang="ru-RU" b="1" dirty="0">
                <a:solidFill>
                  <a:schemeClr val="accent5">
                    <a:lumMod val="50000"/>
                  </a:schemeClr>
                </a:solidFill>
                <a:latin typeface="Times New Roman" panose="02020603050405020304" pitchFamily="18" charset="0"/>
                <a:cs typeface="Times New Roman" panose="02020603050405020304" pitchFamily="18" charset="0"/>
              </a:rPr>
              <a:t/>
            </a:r>
            <a:br>
              <a:rPr lang="ru-RU" b="1" dirty="0">
                <a:solidFill>
                  <a:schemeClr val="accent5">
                    <a:lumMod val="50000"/>
                  </a:schemeClr>
                </a:solidFill>
                <a:latin typeface="Times New Roman" panose="02020603050405020304" pitchFamily="18" charset="0"/>
                <a:cs typeface="Times New Roman" panose="02020603050405020304" pitchFamily="18" charset="0"/>
              </a:rPr>
            </a:br>
            <a:r>
              <a:rPr lang="ru-RU" b="1" dirty="0">
                <a:solidFill>
                  <a:schemeClr val="accent5">
                    <a:lumMod val="50000"/>
                  </a:schemeClr>
                </a:solidFill>
                <a:latin typeface="Times New Roman" panose="02020603050405020304" pitchFamily="18" charset="0"/>
                <a:cs typeface="Times New Roman" panose="02020603050405020304" pitchFamily="18" charset="0"/>
              </a:rPr>
              <a:t>Грамматик лаборатория</a:t>
            </a:r>
          </a:p>
        </p:txBody>
      </p:sp>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14145574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9541" y="-16227"/>
            <a:ext cx="9163082" cy="5175953"/>
          </a:xfrm>
          <a:prstGeom prst="rect">
            <a:avLst/>
          </a:prstGeom>
        </p:spPr>
      </p:pic>
      <p:pic>
        <p:nvPicPr>
          <p:cNvPr id="9" name="Рисунок 8"/>
          <p:cNvPicPr>
            <a:picLocks noChangeAspect="1"/>
          </p:cNvPicPr>
          <p:nvPr/>
        </p:nvPicPr>
        <p:blipFill>
          <a:blip r:embed="rId3"/>
          <a:stretch>
            <a:fillRect/>
          </a:stretch>
        </p:blipFill>
        <p:spPr>
          <a:xfrm>
            <a:off x="238192" y="195658"/>
            <a:ext cx="688908" cy="688908"/>
          </a:xfrm>
          <a:prstGeom prst="rect">
            <a:avLst/>
          </a:prstGeom>
        </p:spPr>
      </p:pic>
      <p:sp>
        <p:nvSpPr>
          <p:cNvPr id="8" name="Заголовок 1"/>
          <p:cNvSpPr>
            <a:spLocks noGrp="1"/>
          </p:cNvSpPr>
          <p:nvPr>
            <p:ph type="title"/>
          </p:nvPr>
        </p:nvSpPr>
        <p:spPr>
          <a:xfrm>
            <a:off x="918355" y="195658"/>
            <a:ext cx="7806268" cy="639802"/>
          </a:xfrm>
        </p:spPr>
        <p:txBody>
          <a:bodyPr>
            <a:noAutofit/>
          </a:bodyPr>
          <a:lstStyle/>
          <a:p>
            <a:pPr algn="ctr" fontAlgn="base">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ru-RU" sz="29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Татарстан </a:t>
            </a:r>
            <a:r>
              <a:rPr lang="ru-RU" sz="2900" b="1" dirty="0" err="1">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Республикасында</a:t>
            </a:r>
            <a:r>
              <a:rPr lang="ru-RU" sz="29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a:t>
            </a:r>
            <a:br>
              <a:rPr lang="ru-RU" sz="29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br>
            <a:r>
              <a:rPr lang="ru-RU" sz="2900" b="1" dirty="0" err="1">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туган</a:t>
            </a:r>
            <a:r>
              <a:rPr lang="ru-RU" sz="29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a:t>
            </a:r>
            <a:r>
              <a:rPr lang="ru-RU" sz="2900" b="1" dirty="0" err="1">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телләрне</a:t>
            </a:r>
            <a:r>
              <a:rPr lang="ru-RU" sz="29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a:t>
            </a:r>
            <a:r>
              <a:rPr lang="ru-RU" sz="2900" b="1" dirty="0" err="1">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өйрәнү</a:t>
            </a:r>
            <a:endParaRPr lang="ru-RU" sz="29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endParaRPr>
          </a:p>
        </p:txBody>
      </p:sp>
      <p:sp>
        <p:nvSpPr>
          <p:cNvPr id="7" name="Rectangle 7"/>
          <p:cNvSpPr>
            <a:spLocks noChangeArrowheads="1"/>
          </p:cNvSpPr>
          <p:nvPr/>
        </p:nvSpPr>
        <p:spPr bwMode="auto">
          <a:xfrm>
            <a:off x="238192" y="1284312"/>
            <a:ext cx="750216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lgn="just">
              <a:buFont typeface="Wingdings" panose="05000000000000000000" pitchFamily="2" charset="2"/>
              <a:buChar char="Ø"/>
              <a:defRPr/>
            </a:pPr>
            <a:r>
              <a:rPr lang="ru-RU" altLang="ru-RU" sz="2400" b="1" dirty="0" smtClean="0">
                <a:solidFill>
                  <a:srgbClr val="C00000"/>
                </a:solidFill>
                <a:cs typeface="Times New Roman" panose="02020603050405020304" pitchFamily="18" charset="0"/>
              </a:rPr>
              <a:t>68,6 %  </a:t>
            </a:r>
            <a:r>
              <a:rPr lang="ru-RU" altLang="ru-RU" sz="2400" b="1" dirty="0" smtClean="0">
                <a:solidFill>
                  <a:schemeClr val="accent1">
                    <a:lumMod val="75000"/>
                  </a:schemeClr>
                </a:solidFill>
                <a:cs typeface="Times New Roman" panose="02020603050405020304" pitchFamily="18" charset="0"/>
              </a:rPr>
              <a:t>-</a:t>
            </a:r>
            <a:r>
              <a:rPr lang="ru-RU" altLang="ru-RU" sz="2400" b="1" dirty="0" smtClean="0">
                <a:solidFill>
                  <a:srgbClr val="C00000"/>
                </a:solidFill>
                <a:cs typeface="Times New Roman" panose="02020603050405020304" pitchFamily="18" charset="0"/>
              </a:rPr>
              <a:t> </a:t>
            </a:r>
            <a:r>
              <a:rPr lang="ru-RU" altLang="ru-RU" sz="2400" b="1" dirty="0" smtClean="0">
                <a:solidFill>
                  <a:srgbClr val="0070C0"/>
                </a:solidFill>
                <a:cs typeface="Times New Roman" panose="02020603050405020304" pitchFamily="18" charset="0"/>
              </a:rPr>
              <a:t>татар теле</a:t>
            </a:r>
          </a:p>
          <a:p>
            <a:pPr marL="342900" indent="-342900" algn="just">
              <a:buFont typeface="Wingdings" panose="05000000000000000000" pitchFamily="2" charset="2"/>
              <a:buChar char="Ø"/>
              <a:defRPr/>
            </a:pPr>
            <a:r>
              <a:rPr lang="ru-RU" altLang="ru-RU" sz="2400" b="1" dirty="0" smtClean="0">
                <a:solidFill>
                  <a:srgbClr val="C00000"/>
                </a:solidFill>
                <a:cs typeface="Times New Roman" panose="02020603050405020304" pitchFamily="18" charset="0"/>
              </a:rPr>
              <a:t>29,7 %  </a:t>
            </a:r>
            <a:r>
              <a:rPr lang="ru-RU" altLang="ru-RU" sz="2400" b="1" dirty="0" smtClean="0">
                <a:solidFill>
                  <a:schemeClr val="accent1">
                    <a:lumMod val="75000"/>
                  </a:schemeClr>
                </a:solidFill>
                <a:cs typeface="Times New Roman" panose="02020603050405020304" pitchFamily="18" charset="0"/>
              </a:rPr>
              <a:t>-</a:t>
            </a:r>
            <a:r>
              <a:rPr lang="ru-RU" altLang="ru-RU" sz="2400" b="1" dirty="0" smtClean="0">
                <a:solidFill>
                  <a:srgbClr val="C00000"/>
                </a:solidFill>
                <a:cs typeface="Times New Roman" panose="02020603050405020304" pitchFamily="18" charset="0"/>
              </a:rPr>
              <a:t> </a:t>
            </a:r>
            <a:r>
              <a:rPr lang="ru-RU" altLang="ru-RU" sz="2400" b="1" dirty="0" smtClean="0">
                <a:solidFill>
                  <a:srgbClr val="0070C0"/>
                </a:solidFill>
                <a:cs typeface="Times New Roman" panose="02020603050405020304" pitchFamily="18" charset="0"/>
              </a:rPr>
              <a:t>рус теле</a:t>
            </a:r>
          </a:p>
          <a:p>
            <a:pPr marL="342900" indent="-342900" algn="just">
              <a:buFont typeface="Wingdings" panose="05000000000000000000" pitchFamily="2" charset="2"/>
              <a:buChar char="Ø"/>
              <a:defRPr/>
            </a:pPr>
            <a:r>
              <a:rPr lang="ru-RU" altLang="ru-RU" sz="2400" b="1" dirty="0" smtClean="0">
                <a:solidFill>
                  <a:srgbClr val="C00000"/>
                </a:solidFill>
                <a:cs typeface="Times New Roman" panose="02020603050405020304" pitchFamily="18" charset="0"/>
              </a:rPr>
              <a:t>1,15 %  </a:t>
            </a:r>
            <a:r>
              <a:rPr lang="ru-RU" altLang="ru-RU" sz="2400" b="1" dirty="0" smtClean="0">
                <a:solidFill>
                  <a:schemeClr val="accent1">
                    <a:lumMod val="75000"/>
                  </a:schemeClr>
                </a:solidFill>
                <a:cs typeface="Times New Roman" panose="02020603050405020304" pitchFamily="18" charset="0"/>
              </a:rPr>
              <a:t>- </a:t>
            </a:r>
            <a:r>
              <a:rPr lang="ru-RU" altLang="ru-RU" sz="2400" b="1" dirty="0" smtClean="0">
                <a:solidFill>
                  <a:srgbClr val="0070C0"/>
                </a:solidFill>
                <a:cs typeface="Times New Roman" panose="02020603050405020304" pitchFamily="18" charset="0"/>
              </a:rPr>
              <a:t>чуваш теле</a:t>
            </a:r>
          </a:p>
          <a:p>
            <a:pPr marL="342900" indent="-342900" algn="just">
              <a:buFont typeface="Wingdings" panose="05000000000000000000" pitchFamily="2" charset="2"/>
              <a:buChar char="Ø"/>
              <a:defRPr/>
            </a:pPr>
            <a:r>
              <a:rPr lang="ru-RU" altLang="ru-RU" sz="2400" b="1" dirty="0" smtClean="0">
                <a:solidFill>
                  <a:srgbClr val="C00000"/>
                </a:solidFill>
                <a:cs typeface="Times New Roman" panose="02020603050405020304" pitchFamily="18" charset="0"/>
              </a:rPr>
              <a:t>0,26 %  </a:t>
            </a:r>
            <a:r>
              <a:rPr lang="ru-RU" altLang="ru-RU" sz="2400" b="1" dirty="0" smtClean="0">
                <a:solidFill>
                  <a:schemeClr val="accent1">
                    <a:lumMod val="75000"/>
                  </a:schemeClr>
                </a:solidFill>
                <a:cs typeface="Times New Roman" panose="02020603050405020304" pitchFamily="18" charset="0"/>
              </a:rPr>
              <a:t>- </a:t>
            </a:r>
            <a:r>
              <a:rPr lang="ru-RU" altLang="ru-RU" sz="2400" b="1" dirty="0" smtClean="0">
                <a:solidFill>
                  <a:srgbClr val="0070C0"/>
                </a:solidFill>
                <a:cs typeface="Times New Roman" panose="02020603050405020304" pitchFamily="18" charset="0"/>
              </a:rPr>
              <a:t>удмурт теле</a:t>
            </a:r>
          </a:p>
          <a:p>
            <a:pPr marL="342900" indent="-342900" algn="just">
              <a:buFont typeface="Wingdings" panose="05000000000000000000" pitchFamily="2" charset="2"/>
              <a:buChar char="Ø"/>
              <a:defRPr/>
            </a:pPr>
            <a:r>
              <a:rPr lang="ru-RU" altLang="ru-RU" sz="2400" b="1" dirty="0" smtClean="0">
                <a:solidFill>
                  <a:srgbClr val="C00000"/>
                </a:solidFill>
                <a:cs typeface="Times New Roman" panose="02020603050405020304" pitchFamily="18" charset="0"/>
              </a:rPr>
              <a:t>0,13 % </a:t>
            </a:r>
            <a:r>
              <a:rPr lang="ru-RU" altLang="ru-RU" sz="2400" b="1" dirty="0" smtClean="0">
                <a:solidFill>
                  <a:schemeClr val="accent1">
                    <a:lumMod val="75000"/>
                  </a:schemeClr>
                </a:solidFill>
                <a:cs typeface="Times New Roman" panose="02020603050405020304" pitchFamily="18" charset="0"/>
              </a:rPr>
              <a:t> - </a:t>
            </a:r>
            <a:r>
              <a:rPr lang="ru-RU" altLang="ru-RU" sz="2400" b="1" dirty="0" smtClean="0">
                <a:solidFill>
                  <a:srgbClr val="0070C0"/>
                </a:solidFill>
                <a:cs typeface="Times New Roman" panose="02020603050405020304" pitchFamily="18" charset="0"/>
              </a:rPr>
              <a:t>мари теле</a:t>
            </a:r>
          </a:p>
          <a:p>
            <a:pPr marL="342900" indent="-342900" algn="just">
              <a:buFont typeface="Wingdings" panose="05000000000000000000" pitchFamily="2" charset="2"/>
              <a:buChar char="Ø"/>
              <a:defRPr/>
            </a:pPr>
            <a:r>
              <a:rPr lang="ru-RU" altLang="ru-RU" sz="2400" b="1" dirty="0" smtClean="0">
                <a:solidFill>
                  <a:srgbClr val="C00000"/>
                </a:solidFill>
                <a:cs typeface="Times New Roman" panose="02020603050405020304" pitchFamily="18" charset="0"/>
              </a:rPr>
              <a:t>0,02 %  </a:t>
            </a:r>
            <a:r>
              <a:rPr lang="ru-RU" altLang="ru-RU" sz="2400" b="1" dirty="0" smtClean="0">
                <a:solidFill>
                  <a:schemeClr val="accent1">
                    <a:lumMod val="75000"/>
                  </a:schemeClr>
                </a:solidFill>
                <a:cs typeface="Times New Roman" panose="02020603050405020304" pitchFamily="18" charset="0"/>
              </a:rPr>
              <a:t>- </a:t>
            </a:r>
            <a:r>
              <a:rPr lang="ru-RU" altLang="ru-RU" sz="2400" b="1" dirty="0" smtClean="0">
                <a:solidFill>
                  <a:srgbClr val="0070C0"/>
                </a:solidFill>
                <a:cs typeface="Times New Roman" panose="02020603050405020304" pitchFamily="18" charset="0"/>
              </a:rPr>
              <a:t>мордва теле</a:t>
            </a:r>
          </a:p>
          <a:p>
            <a:pPr marL="342900" indent="-342900" algn="just">
              <a:buFont typeface="Wingdings" panose="05000000000000000000" pitchFamily="2" charset="2"/>
              <a:buChar char="Ø"/>
              <a:defRPr/>
            </a:pPr>
            <a:r>
              <a:rPr lang="ru-RU" altLang="ru-RU" sz="2400" b="1" dirty="0" smtClean="0">
                <a:solidFill>
                  <a:srgbClr val="C00000"/>
                </a:solidFill>
                <a:cs typeface="Times New Roman" panose="02020603050405020304" pitchFamily="18" charset="0"/>
              </a:rPr>
              <a:t>0,15 % </a:t>
            </a:r>
            <a:r>
              <a:rPr lang="ru-RU" altLang="ru-RU" sz="2400" b="1" dirty="0" smtClean="0">
                <a:solidFill>
                  <a:schemeClr val="accent1">
                    <a:lumMod val="75000"/>
                  </a:schemeClr>
                </a:solidFill>
                <a:cs typeface="Times New Roman" panose="02020603050405020304" pitchFamily="18" charset="0"/>
              </a:rPr>
              <a:t> - </a:t>
            </a:r>
            <a:r>
              <a:rPr lang="ru-RU" altLang="ru-RU" sz="2400" b="1" dirty="0" smtClean="0">
                <a:solidFill>
                  <a:srgbClr val="0070C0"/>
                </a:solidFill>
                <a:cs typeface="Times New Roman" panose="02020603050405020304" pitchFamily="18" charset="0"/>
              </a:rPr>
              <a:t>иврит теле</a:t>
            </a:r>
            <a:endParaRPr lang="ru-RU" altLang="ru-RU" sz="2400" b="1" dirty="0">
              <a:solidFill>
                <a:srgbClr val="0070C0"/>
              </a:solidFill>
              <a:cs typeface="Times New Roman" panose="02020603050405020304" pitchFamily="18" charset="0"/>
            </a:endParaRPr>
          </a:p>
          <a:p>
            <a:pPr marL="342900" indent="-342900" algn="just">
              <a:buFont typeface="Wingdings" panose="05000000000000000000" pitchFamily="2" charset="2"/>
              <a:buChar char="Ø"/>
              <a:defRPr/>
            </a:pPr>
            <a:r>
              <a:rPr lang="ru-RU" altLang="ru-RU" sz="2400" b="1" dirty="0" smtClean="0">
                <a:solidFill>
                  <a:srgbClr val="C00000"/>
                </a:solidFill>
                <a:cs typeface="Times New Roman" panose="02020603050405020304" pitchFamily="18" charset="0"/>
              </a:rPr>
              <a:t>1,15% </a:t>
            </a:r>
            <a:r>
              <a:rPr lang="ru-RU" altLang="ru-RU" sz="2400" b="1" dirty="0" smtClean="0">
                <a:solidFill>
                  <a:schemeClr val="accent1">
                    <a:lumMod val="75000"/>
                  </a:schemeClr>
                </a:solidFill>
                <a:cs typeface="Times New Roman" panose="02020603050405020304" pitchFamily="18" charset="0"/>
              </a:rPr>
              <a:t>- </a:t>
            </a:r>
            <a:r>
              <a:rPr lang="tt-RU" altLang="ru-RU" sz="2400" b="1" dirty="0" smtClean="0">
                <a:solidFill>
                  <a:srgbClr val="0070C0"/>
                </a:solidFill>
                <a:cs typeface="Times New Roman" panose="02020603050405020304" pitchFamily="18" charset="0"/>
              </a:rPr>
              <a:t>татар телен дәүләт теле буларак өйрәнәләр</a:t>
            </a:r>
            <a:endParaRPr lang="ru-RU" altLang="ru-RU" sz="2400" b="1" dirty="0">
              <a:solidFill>
                <a:srgbClr val="0070C0"/>
              </a:solidFill>
              <a:cs typeface="Times New Roman" panose="02020603050405020304" pitchFamily="18" charset="0"/>
            </a:endParaRPr>
          </a:p>
        </p:txBody>
      </p:sp>
      <p:pic>
        <p:nvPicPr>
          <p:cNvPr id="6" name="Picture 4" descr="http://addnt.ru/wp-content/uploads/2018/10/P2A49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9421" y="973556"/>
            <a:ext cx="2344579" cy="1334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1" name="Рисунок 10"/>
          <p:cNvPicPr>
            <a:picLocks noChangeAspect="1"/>
          </p:cNvPicPr>
          <p:nvPr/>
        </p:nvPicPr>
        <p:blipFill rotWithShape="1">
          <a:blip r:embed="rId5"/>
          <a:srcRect t="4135" b="13159"/>
          <a:stretch/>
        </p:blipFill>
        <p:spPr>
          <a:xfrm>
            <a:off x="5796136" y="1640717"/>
            <a:ext cx="2429027" cy="1374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2" descr="http://addnt.ru/wp-content/uploads/2017/06/IMG_017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9659" y="2388069"/>
            <a:ext cx="2400990" cy="1254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Прямоугольник 1"/>
          <p:cNvSpPr/>
          <p:nvPr/>
        </p:nvSpPr>
        <p:spPr>
          <a:xfrm>
            <a:off x="539552" y="4403888"/>
            <a:ext cx="7920880" cy="400110"/>
          </a:xfrm>
          <a:prstGeom prst="rect">
            <a:avLst/>
          </a:prstGeom>
        </p:spPr>
        <p:txBody>
          <a:bodyPr wrap="square">
            <a:spAutoFit/>
          </a:bodyPr>
          <a:lstStyle/>
          <a:p>
            <a:r>
              <a:rPr lang="tt-RU" sz="2000" b="1" dirty="0">
                <a:solidFill>
                  <a:srgbClr val="0070C0"/>
                </a:solidFill>
                <a:cs typeface="Times New Roman" panose="02020603050405020304" pitchFamily="18" charset="0"/>
              </a:rPr>
              <a:t>Якшәмбе мәктәпләрендә </a:t>
            </a:r>
            <a:r>
              <a:rPr lang="tt-RU" sz="2000" b="1" dirty="0">
                <a:solidFill>
                  <a:srgbClr val="A8246F"/>
                </a:solidFill>
                <a:effectLst>
                  <a:outerShdw blurRad="38100" dist="38100" dir="2700000" algn="tl">
                    <a:srgbClr val="000000">
                      <a:alpha val="43137"/>
                    </a:srgbClr>
                  </a:outerShdw>
                </a:effectLst>
                <a:cs typeface="Times New Roman" panose="02020603050405020304" pitchFamily="18" charset="0"/>
              </a:rPr>
              <a:t>23</a:t>
            </a:r>
            <a:r>
              <a:rPr lang="tt-RU" sz="2000" b="1" dirty="0">
                <a:solidFill>
                  <a:srgbClr val="0070C0"/>
                </a:solidFill>
                <a:cs typeface="Times New Roman" panose="02020603050405020304" pitchFamily="18" charset="0"/>
              </a:rPr>
              <a:t> милләт теле һәм мәдәнияте өйрәнелә</a:t>
            </a:r>
            <a:endParaRPr lang="ru-RU" sz="2000" b="1" dirty="0">
              <a:solidFill>
                <a:srgbClr val="0070C0"/>
              </a:solidFill>
              <a:cs typeface="Times New Roman" panose="02020603050405020304" pitchFamily="18" charset="0"/>
            </a:endParaRPr>
          </a:p>
        </p:txBody>
      </p:sp>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18476881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9541" y="-16227"/>
            <a:ext cx="9163082" cy="5175953"/>
          </a:xfrm>
          <a:prstGeom prst="rect">
            <a:avLst/>
          </a:prstGeom>
        </p:spPr>
      </p:pic>
      <p:pic>
        <p:nvPicPr>
          <p:cNvPr id="9" name="Рисунок 8"/>
          <p:cNvPicPr>
            <a:picLocks noChangeAspect="1"/>
          </p:cNvPicPr>
          <p:nvPr/>
        </p:nvPicPr>
        <p:blipFill>
          <a:blip r:embed="rId3"/>
          <a:stretch>
            <a:fillRect/>
          </a:stretch>
        </p:blipFill>
        <p:spPr>
          <a:xfrm>
            <a:off x="238192" y="195658"/>
            <a:ext cx="688908" cy="688908"/>
          </a:xfrm>
          <a:prstGeom prst="rect">
            <a:avLst/>
          </a:prstGeom>
        </p:spPr>
      </p:pic>
      <p:sp>
        <p:nvSpPr>
          <p:cNvPr id="8" name="Заголовок 1"/>
          <p:cNvSpPr>
            <a:spLocks noGrp="1"/>
          </p:cNvSpPr>
          <p:nvPr>
            <p:ph type="title"/>
          </p:nvPr>
        </p:nvSpPr>
        <p:spPr>
          <a:xfrm>
            <a:off x="1710443" y="419780"/>
            <a:ext cx="5453845" cy="639802"/>
          </a:xfrm>
        </p:spPr>
        <p:txBody>
          <a:bodyPr>
            <a:noAutofit/>
          </a:bodyPr>
          <a:lstStyle/>
          <a:p>
            <a:pPr algn="ctr" fontAlgn="base">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ru-RU" sz="2800" b="1" dirty="0" smtClean="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Татар </a:t>
            </a:r>
            <a:r>
              <a:rPr lang="ru-RU" sz="2800" b="1" dirty="0" err="1">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телен</a:t>
            </a:r>
            <a:r>
              <a:rPr lang="ru-RU" sz="28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a:t>
            </a:r>
            <a:r>
              <a:rPr lang="ru-RU" sz="2800" b="1" dirty="0" err="1">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ана</a:t>
            </a:r>
            <a:r>
              <a:rPr lang="ru-RU" sz="28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теле </a:t>
            </a:r>
            <a:r>
              <a:rPr lang="ru-RU" sz="2800" b="1" dirty="0" err="1">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буларак</a:t>
            </a:r>
            <a:r>
              <a:rPr lang="ru-RU" sz="28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a:t>
            </a:r>
            <a:r>
              <a:rPr lang="ru-RU" sz="2800" b="1" dirty="0" err="1">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укыту</a:t>
            </a:r>
            <a:r>
              <a:rPr lang="ru-RU" sz="28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a:t>
            </a:r>
            <a:r>
              <a:rPr lang="ru-RU" sz="2800" b="1" dirty="0" err="1">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торышы</a:t>
            </a:r>
            <a:r>
              <a:rPr lang="ru-RU" sz="28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a:t>
            </a:r>
          </a:p>
        </p:txBody>
      </p:sp>
      <p:graphicFrame>
        <p:nvGraphicFramePr>
          <p:cNvPr id="4" name="Схема 3"/>
          <p:cNvGraphicFramePr/>
          <p:nvPr>
            <p:extLst>
              <p:ext uri="{D42A27DB-BD31-4B8C-83A1-F6EECF244321}">
                <p14:modId xmlns:p14="http://schemas.microsoft.com/office/powerpoint/2010/main" val="3535977065"/>
              </p:ext>
            </p:extLst>
          </p:nvPr>
        </p:nvGraphicFramePr>
        <p:xfrm>
          <a:off x="755576" y="1419622"/>
          <a:ext cx="7560839" cy="26765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Рисунок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5734395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6583" y="-4158"/>
            <a:ext cx="9163082" cy="5175953"/>
          </a:xfrm>
          <a:prstGeom prst="rect">
            <a:avLst/>
          </a:prstGeom>
        </p:spPr>
      </p:pic>
      <p:pic>
        <p:nvPicPr>
          <p:cNvPr id="9" name="Рисунок 8"/>
          <p:cNvPicPr>
            <a:picLocks noChangeAspect="1"/>
          </p:cNvPicPr>
          <p:nvPr/>
        </p:nvPicPr>
        <p:blipFill>
          <a:blip r:embed="rId3"/>
          <a:stretch>
            <a:fillRect/>
          </a:stretch>
        </p:blipFill>
        <p:spPr>
          <a:xfrm>
            <a:off x="179512" y="195658"/>
            <a:ext cx="688908" cy="688908"/>
          </a:xfrm>
          <a:prstGeom prst="rect">
            <a:avLst/>
          </a:prstGeom>
        </p:spPr>
      </p:pic>
      <p:sp>
        <p:nvSpPr>
          <p:cNvPr id="8" name="Заголовок 1"/>
          <p:cNvSpPr>
            <a:spLocks noGrp="1"/>
          </p:cNvSpPr>
          <p:nvPr>
            <p:ph type="title"/>
          </p:nvPr>
        </p:nvSpPr>
        <p:spPr>
          <a:xfrm>
            <a:off x="755576" y="195658"/>
            <a:ext cx="7038021" cy="639802"/>
          </a:xfrm>
        </p:spPr>
        <p:txBody>
          <a:bodyPr>
            <a:noAutofit/>
          </a:bodyPr>
          <a:lstStyle/>
          <a:p>
            <a:pPr algn="ctr" fontAlgn="base">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ru-RU" sz="2900" b="1" dirty="0" smtClean="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Бердәм </a:t>
            </a:r>
            <a:r>
              <a:rPr lang="ru-RU" sz="2900" b="1" dirty="0" err="1">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дәүләт</a:t>
            </a:r>
            <a:r>
              <a:rPr lang="ru-RU" sz="29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a:t>
            </a:r>
            <a:r>
              <a:rPr lang="ru-RU" sz="2900" b="1" dirty="0" err="1" smtClean="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имтиханнары</a:t>
            </a:r>
            <a:r>
              <a:rPr lang="ru-RU" sz="2900" b="1" dirty="0" smtClean="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a:t>
            </a:r>
            <a:r>
              <a:rPr lang="tt-RU" sz="2900" b="1" dirty="0" smtClean="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нәтиҗәләре</a:t>
            </a:r>
            <a:endParaRPr lang="ru-RU" sz="29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endParaRPr>
          </a:p>
        </p:txBody>
      </p:sp>
      <p:sp>
        <p:nvSpPr>
          <p:cNvPr id="6" name="TextBox 5"/>
          <p:cNvSpPr txBox="1"/>
          <p:nvPr/>
        </p:nvSpPr>
        <p:spPr>
          <a:xfrm>
            <a:off x="2195736" y="894383"/>
            <a:ext cx="5904656" cy="3539430"/>
          </a:xfrm>
          <a:prstGeom prst="rect">
            <a:avLst/>
          </a:prstGeom>
          <a:noFill/>
        </p:spPr>
        <p:txBody>
          <a:bodyPr wrap="square" rtlCol="0">
            <a:spAutoFit/>
          </a:bodyPr>
          <a:lstStyle/>
          <a:p>
            <a:pPr algn="just"/>
            <a:r>
              <a:rPr lang="ru-RU" sz="1600" b="1" dirty="0" err="1" smtClean="0">
                <a:solidFill>
                  <a:schemeClr val="accent5">
                    <a:lumMod val="50000"/>
                  </a:schemeClr>
                </a:solidFill>
                <a:latin typeface="Times New Roman" panose="02020603050405020304" pitchFamily="18" charset="0"/>
                <a:cs typeface="Times New Roman" panose="02020603050405020304" pitchFamily="18" charset="0"/>
              </a:rPr>
              <a:t>Ана</a:t>
            </a:r>
            <a:r>
              <a:rPr lang="ru-RU" sz="16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ru-RU" sz="1600" b="1" dirty="0" err="1" smtClean="0">
                <a:solidFill>
                  <a:schemeClr val="accent5">
                    <a:lumMod val="50000"/>
                  </a:schemeClr>
                </a:solidFill>
                <a:latin typeface="Times New Roman" panose="02020603050405020304" pitchFamily="18" charset="0"/>
                <a:cs typeface="Times New Roman" panose="02020603050405020304" pitchFamily="18" charset="0"/>
              </a:rPr>
              <a:t>телен</a:t>
            </a:r>
            <a:r>
              <a:rPr lang="ru-RU" sz="16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ru-RU" sz="1600" b="1" dirty="0" err="1" smtClean="0">
                <a:solidFill>
                  <a:schemeClr val="accent5">
                    <a:lumMod val="50000"/>
                  </a:schemeClr>
                </a:solidFill>
                <a:latin typeface="Times New Roman" panose="02020603050405020304" pitchFamily="18" charset="0"/>
                <a:cs typeface="Times New Roman" panose="02020603050405020304" pitchFamily="18" charset="0"/>
              </a:rPr>
              <a:t>сайлаучылар</a:t>
            </a:r>
            <a:r>
              <a:rPr lang="ru-RU" sz="1600" b="1" dirty="0" smtClean="0">
                <a:solidFill>
                  <a:schemeClr val="accent5">
                    <a:lumMod val="50000"/>
                  </a:schemeClr>
                </a:solidFill>
                <a:latin typeface="Times New Roman" panose="02020603050405020304" pitchFamily="18" charset="0"/>
                <a:cs typeface="Times New Roman" panose="02020603050405020304" pitchFamily="18" charset="0"/>
              </a:rPr>
              <a:t> – </a:t>
            </a:r>
            <a:r>
              <a:rPr lang="ru-RU" sz="1600" b="1" dirty="0" smtClean="0">
                <a:solidFill>
                  <a:srgbClr val="C00000"/>
                </a:solidFill>
                <a:latin typeface="Times New Roman" panose="02020603050405020304" pitchFamily="18" charset="0"/>
                <a:cs typeface="Times New Roman" panose="02020603050405020304" pitchFamily="18" charset="0"/>
              </a:rPr>
              <a:t>1435</a:t>
            </a:r>
            <a:r>
              <a:rPr lang="ru-RU" sz="1600" b="1" dirty="0" smtClean="0">
                <a:solidFill>
                  <a:schemeClr val="accent5">
                    <a:lumMod val="50000"/>
                  </a:schemeClr>
                </a:solidFill>
                <a:latin typeface="Times New Roman" panose="02020603050405020304" pitchFamily="18" charset="0"/>
                <a:cs typeface="Times New Roman" panose="02020603050405020304" pitchFamily="18" charset="0"/>
              </a:rPr>
              <a:t> бала:</a:t>
            </a:r>
          </a:p>
          <a:p>
            <a:pPr marL="1200083" lvl="2" indent="-285750" algn="just">
              <a:buFont typeface="Arial" panose="020B0604020202020204" pitchFamily="34" charset="0"/>
              <a:buChar char="•"/>
            </a:pPr>
            <a:r>
              <a:rPr lang="tt-RU" sz="1600" b="1" dirty="0" smtClean="0">
                <a:solidFill>
                  <a:srgbClr val="C00000"/>
                </a:solidFill>
                <a:latin typeface="Times New Roman" panose="02020603050405020304" pitchFamily="18" charset="0"/>
                <a:cs typeface="Times New Roman" panose="02020603050405020304" pitchFamily="18" charset="0"/>
              </a:rPr>
              <a:t>1267</a:t>
            </a:r>
            <a:r>
              <a:rPr lang="tt-RU" sz="1600" b="1" dirty="0" smtClean="0">
                <a:solidFill>
                  <a:schemeClr val="accent5">
                    <a:lumMod val="50000"/>
                  </a:schemeClr>
                </a:solidFill>
                <a:latin typeface="Times New Roman" panose="02020603050405020304" pitchFamily="18" charset="0"/>
                <a:cs typeface="Times New Roman" panose="02020603050405020304" pitchFamily="18" charset="0"/>
              </a:rPr>
              <a:t> – татар теле</a:t>
            </a:r>
          </a:p>
          <a:p>
            <a:pPr marL="1200083" lvl="2" indent="-285750" algn="just">
              <a:buFont typeface="Arial" panose="020B0604020202020204" pitchFamily="34" charset="0"/>
              <a:buChar char="•"/>
            </a:pPr>
            <a:r>
              <a:rPr lang="tt-RU" sz="1600" b="1" dirty="0" smtClean="0">
                <a:solidFill>
                  <a:srgbClr val="C00000"/>
                </a:solidFill>
                <a:latin typeface="Times New Roman" panose="02020603050405020304" pitchFamily="18" charset="0"/>
                <a:cs typeface="Times New Roman" panose="02020603050405020304" pitchFamily="18" charset="0"/>
              </a:rPr>
              <a:t>  111</a:t>
            </a:r>
            <a:r>
              <a:rPr lang="tt-RU" sz="1600" b="1" dirty="0" smtClean="0">
                <a:solidFill>
                  <a:schemeClr val="accent5">
                    <a:lumMod val="50000"/>
                  </a:schemeClr>
                </a:solidFill>
                <a:latin typeface="Times New Roman" panose="02020603050405020304" pitchFamily="18" charset="0"/>
                <a:cs typeface="Times New Roman" panose="02020603050405020304" pitchFamily="18" charset="0"/>
              </a:rPr>
              <a:t> – чуваш теле</a:t>
            </a:r>
          </a:p>
          <a:p>
            <a:pPr marL="1200083" lvl="2" indent="-285750" algn="just">
              <a:buFont typeface="Arial" panose="020B0604020202020204" pitchFamily="34" charset="0"/>
              <a:buChar char="•"/>
            </a:pPr>
            <a:r>
              <a:rPr lang="tt-RU" sz="1600" b="1" dirty="0" smtClean="0">
                <a:solidFill>
                  <a:srgbClr val="C00000"/>
                </a:solidFill>
                <a:latin typeface="Times New Roman" panose="02020603050405020304" pitchFamily="18" charset="0"/>
                <a:cs typeface="Times New Roman" panose="02020603050405020304" pitchFamily="18" charset="0"/>
              </a:rPr>
              <a:t>   35</a:t>
            </a:r>
            <a:r>
              <a:rPr lang="tt-RU" sz="1600" b="1" dirty="0" smtClean="0">
                <a:solidFill>
                  <a:schemeClr val="accent5">
                    <a:lumMod val="50000"/>
                  </a:schemeClr>
                </a:solidFill>
                <a:latin typeface="Times New Roman" panose="02020603050405020304" pitchFamily="18" charset="0"/>
                <a:cs typeface="Times New Roman" panose="02020603050405020304" pitchFamily="18" charset="0"/>
              </a:rPr>
              <a:t> – удмурт теле</a:t>
            </a:r>
          </a:p>
          <a:p>
            <a:pPr marL="1200083" lvl="2" indent="-285750" algn="just">
              <a:buFont typeface="Arial" panose="020B0604020202020204" pitchFamily="34" charset="0"/>
              <a:buChar char="•"/>
            </a:pPr>
            <a:r>
              <a:rPr lang="tt-RU" sz="1600" b="1" dirty="0" smtClean="0">
                <a:solidFill>
                  <a:srgbClr val="C00000"/>
                </a:solidFill>
                <a:latin typeface="Times New Roman" panose="02020603050405020304" pitchFamily="18" charset="0"/>
                <a:cs typeface="Times New Roman" panose="02020603050405020304" pitchFamily="18" charset="0"/>
              </a:rPr>
              <a:t>   22</a:t>
            </a:r>
            <a:r>
              <a:rPr lang="tt-RU" sz="1600" b="1" dirty="0" smtClean="0">
                <a:solidFill>
                  <a:schemeClr val="accent5">
                    <a:lumMod val="50000"/>
                  </a:schemeClr>
                </a:solidFill>
                <a:latin typeface="Times New Roman" panose="02020603050405020304" pitchFamily="18" charset="0"/>
                <a:cs typeface="Times New Roman" panose="02020603050405020304" pitchFamily="18" charset="0"/>
              </a:rPr>
              <a:t> – мари теле</a:t>
            </a:r>
          </a:p>
          <a:p>
            <a:pPr marL="285750" indent="-285750" algn="just">
              <a:buFont typeface="Arial" panose="020B0604020202020204" pitchFamily="34" charset="0"/>
              <a:buChar char="•"/>
            </a:pPr>
            <a:endParaRPr lang="tt-RU" sz="1600" b="1" dirty="0" smtClean="0">
              <a:solidFill>
                <a:schemeClr val="accent5">
                  <a:lumMod val="50000"/>
                </a:schemeClr>
              </a:solidFill>
              <a:latin typeface="Times New Roman" panose="02020603050405020304" pitchFamily="18" charset="0"/>
              <a:cs typeface="Times New Roman" panose="02020603050405020304" pitchFamily="18" charset="0"/>
            </a:endParaRPr>
          </a:p>
          <a:p>
            <a:pPr algn="just"/>
            <a:r>
              <a:rPr lang="tt-RU" sz="16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tt-RU" sz="1600" b="1" dirty="0" smtClean="0">
                <a:solidFill>
                  <a:srgbClr val="C00000"/>
                </a:solidFill>
                <a:latin typeface="Times New Roman" panose="02020603050405020304" pitchFamily="18" charset="0"/>
                <a:cs typeface="Times New Roman" panose="02020603050405020304" pitchFamily="18" charset="0"/>
              </a:rPr>
              <a:t>Уртача билге:</a:t>
            </a:r>
          </a:p>
          <a:p>
            <a:pPr algn="just"/>
            <a:r>
              <a:rPr lang="tt-RU" sz="1600" b="1" dirty="0" smtClean="0">
                <a:solidFill>
                  <a:schemeClr val="accent5">
                    <a:lumMod val="50000"/>
                  </a:schemeClr>
                </a:solidFill>
                <a:latin typeface="Times New Roman" panose="02020603050405020304" pitchFamily="18" charset="0"/>
                <a:cs typeface="Times New Roman" panose="02020603050405020304" pitchFamily="18" charset="0"/>
              </a:rPr>
              <a:t>	Татар теленнән – 4,42</a:t>
            </a:r>
          </a:p>
          <a:p>
            <a:pPr algn="just"/>
            <a:r>
              <a:rPr lang="tt-RU" sz="1600" b="1" dirty="0" smtClean="0">
                <a:solidFill>
                  <a:schemeClr val="accent5">
                    <a:lumMod val="50000"/>
                  </a:schemeClr>
                </a:solidFill>
                <a:latin typeface="Times New Roman" panose="02020603050405020304" pitchFamily="18" charset="0"/>
                <a:cs typeface="Times New Roman" panose="02020603050405020304" pitchFamily="18" charset="0"/>
              </a:rPr>
              <a:t>	Чуваш теленнән </a:t>
            </a:r>
            <a:r>
              <a:rPr lang="tt-RU" sz="1600" b="1" dirty="0">
                <a:solidFill>
                  <a:schemeClr val="accent5">
                    <a:lumMod val="50000"/>
                  </a:schemeClr>
                </a:solidFill>
                <a:latin typeface="Times New Roman" panose="02020603050405020304" pitchFamily="18" charset="0"/>
                <a:cs typeface="Times New Roman" panose="02020603050405020304" pitchFamily="18" charset="0"/>
              </a:rPr>
              <a:t>–</a:t>
            </a:r>
            <a:r>
              <a:rPr lang="tt-RU" sz="1600" b="1" dirty="0" smtClean="0">
                <a:solidFill>
                  <a:schemeClr val="accent5">
                    <a:lumMod val="50000"/>
                  </a:schemeClr>
                </a:solidFill>
                <a:latin typeface="Times New Roman" panose="02020603050405020304" pitchFamily="18" charset="0"/>
                <a:cs typeface="Times New Roman" panose="02020603050405020304" pitchFamily="18" charset="0"/>
              </a:rPr>
              <a:t> 4,40</a:t>
            </a:r>
          </a:p>
          <a:p>
            <a:pPr algn="just"/>
            <a:r>
              <a:rPr lang="tt-RU" sz="1600" b="1" dirty="0" smtClean="0">
                <a:solidFill>
                  <a:schemeClr val="accent5">
                    <a:lumMod val="50000"/>
                  </a:schemeClr>
                </a:solidFill>
                <a:latin typeface="Times New Roman" panose="02020603050405020304" pitchFamily="18" charset="0"/>
                <a:cs typeface="Times New Roman" panose="02020603050405020304" pitchFamily="18" charset="0"/>
              </a:rPr>
              <a:t>	Удмурт теленнән – 3,89</a:t>
            </a:r>
          </a:p>
          <a:p>
            <a:pPr algn="just"/>
            <a:r>
              <a:rPr lang="tt-RU" sz="1600" b="1" dirty="0" smtClean="0">
                <a:solidFill>
                  <a:schemeClr val="accent5">
                    <a:lumMod val="50000"/>
                  </a:schemeClr>
                </a:solidFill>
                <a:latin typeface="Times New Roman" panose="02020603050405020304" pitchFamily="18" charset="0"/>
                <a:cs typeface="Times New Roman" panose="02020603050405020304" pitchFamily="18" charset="0"/>
              </a:rPr>
              <a:t>	Мари теленнән – 4,14</a:t>
            </a:r>
          </a:p>
          <a:p>
            <a:pPr algn="just"/>
            <a:endParaRPr lang="tt-RU" sz="1600" b="1" dirty="0" smtClean="0">
              <a:solidFill>
                <a:schemeClr val="accent5">
                  <a:lumMod val="50000"/>
                </a:schemeClr>
              </a:solidFill>
              <a:latin typeface="Times New Roman" panose="02020603050405020304" pitchFamily="18" charset="0"/>
              <a:cs typeface="Times New Roman" panose="02020603050405020304" pitchFamily="18" charset="0"/>
            </a:endParaRPr>
          </a:p>
          <a:p>
            <a:pPr algn="just"/>
            <a:r>
              <a:rPr lang="ru-RU" sz="1600" b="1" dirty="0" err="1" smtClean="0">
                <a:solidFill>
                  <a:schemeClr val="accent5">
                    <a:lumMod val="50000"/>
                  </a:schemeClr>
                </a:solidFill>
                <a:latin typeface="Times New Roman" panose="02020603050405020304" pitchFamily="18" charset="0"/>
                <a:cs typeface="Times New Roman" panose="02020603050405020304" pitchFamily="18" charset="0"/>
              </a:rPr>
              <a:t>Бердәм</a:t>
            </a:r>
            <a:r>
              <a:rPr lang="ru-RU" sz="1600" b="1" dirty="0" smtClean="0">
                <a:solidFill>
                  <a:schemeClr val="accent5">
                    <a:lumMod val="50000"/>
                  </a:schemeClr>
                </a:solidFill>
                <a:latin typeface="Times New Roman" panose="02020603050405020304" pitchFamily="18" charset="0"/>
                <a:cs typeface="Times New Roman" panose="02020603050405020304" pitchFamily="18" charset="0"/>
              </a:rPr>
              <a:t> республика </a:t>
            </a:r>
            <a:r>
              <a:rPr lang="ru-RU" sz="1600" b="1" dirty="0" err="1" smtClean="0">
                <a:solidFill>
                  <a:schemeClr val="accent5">
                    <a:lumMod val="50000"/>
                  </a:schemeClr>
                </a:solidFill>
                <a:latin typeface="Times New Roman" panose="02020603050405020304" pitchFamily="18" charset="0"/>
                <a:cs typeface="Times New Roman" panose="02020603050405020304" pitchFamily="18" charset="0"/>
              </a:rPr>
              <a:t>имтиханын</a:t>
            </a:r>
            <a:r>
              <a:rPr lang="ru-RU" sz="16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ru-RU" sz="1600" b="1" dirty="0" err="1" smtClean="0">
                <a:solidFill>
                  <a:schemeClr val="accent5">
                    <a:lumMod val="50000"/>
                  </a:schemeClr>
                </a:solidFill>
                <a:latin typeface="Times New Roman" panose="02020603050405020304" pitchFamily="18" charset="0"/>
                <a:cs typeface="Times New Roman" panose="02020603050405020304" pitchFamily="18" charset="0"/>
              </a:rPr>
              <a:t>бирүчеләр</a:t>
            </a:r>
            <a:r>
              <a:rPr lang="ru-RU" sz="1600" b="1" dirty="0" smtClean="0">
                <a:solidFill>
                  <a:schemeClr val="accent5">
                    <a:lumMod val="50000"/>
                  </a:schemeClr>
                </a:solidFill>
                <a:latin typeface="Times New Roman" panose="02020603050405020304" pitchFamily="18" charset="0"/>
                <a:cs typeface="Times New Roman" panose="02020603050405020304" pitchFamily="18" charset="0"/>
              </a:rPr>
              <a:t> саны – </a:t>
            </a:r>
            <a:r>
              <a:rPr lang="ru-RU" sz="1600" b="1" dirty="0" smtClean="0">
                <a:solidFill>
                  <a:srgbClr val="C00000"/>
                </a:solidFill>
                <a:latin typeface="Times New Roman" panose="02020603050405020304" pitchFamily="18" charset="0"/>
                <a:cs typeface="Times New Roman" panose="02020603050405020304" pitchFamily="18" charset="0"/>
              </a:rPr>
              <a:t>18</a:t>
            </a:r>
          </a:p>
          <a:p>
            <a:pPr algn="just"/>
            <a:r>
              <a:rPr lang="ru-RU" sz="16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ru-RU" sz="1600" b="1" dirty="0" err="1" smtClean="0">
                <a:solidFill>
                  <a:schemeClr val="accent5">
                    <a:lumMod val="50000"/>
                  </a:schemeClr>
                </a:solidFill>
                <a:latin typeface="Times New Roman" panose="02020603050405020304" pitchFamily="18" charset="0"/>
                <a:cs typeface="Times New Roman" panose="02020603050405020304" pitchFamily="18" charset="0"/>
              </a:rPr>
              <a:t>Уртача</a:t>
            </a:r>
            <a:r>
              <a:rPr lang="ru-RU" sz="1600" b="1" dirty="0" smtClean="0">
                <a:solidFill>
                  <a:schemeClr val="accent5">
                    <a:lumMod val="50000"/>
                  </a:schemeClr>
                </a:solidFill>
                <a:latin typeface="Times New Roman" panose="02020603050405020304" pitchFamily="18" charset="0"/>
                <a:cs typeface="Times New Roman" panose="02020603050405020304" pitchFamily="18" charset="0"/>
              </a:rPr>
              <a:t> балл – </a:t>
            </a:r>
            <a:r>
              <a:rPr lang="ru-RU" sz="1600" b="1" dirty="0" smtClean="0">
                <a:solidFill>
                  <a:srgbClr val="C00000"/>
                </a:solidFill>
                <a:latin typeface="Times New Roman" panose="02020603050405020304" pitchFamily="18" charset="0"/>
                <a:cs typeface="Times New Roman" panose="02020603050405020304" pitchFamily="18" charset="0"/>
              </a:rPr>
              <a:t>82</a:t>
            </a:r>
            <a:r>
              <a:rPr lang="ru-RU" sz="1600" b="1" dirty="0" smtClean="0">
                <a:solidFill>
                  <a:schemeClr val="accent5">
                    <a:lumMod val="50000"/>
                  </a:schemeClr>
                </a:solidFill>
                <a:latin typeface="Times New Roman" panose="02020603050405020304" pitchFamily="18" charset="0"/>
                <a:cs typeface="Times New Roman" panose="02020603050405020304" pitchFamily="18" charset="0"/>
              </a:rPr>
              <a:t> </a:t>
            </a:r>
            <a:endParaRPr lang="ru-RU" sz="1600"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5816717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9541" y="-16227"/>
            <a:ext cx="9163082" cy="5175953"/>
          </a:xfrm>
          <a:prstGeom prst="rect">
            <a:avLst/>
          </a:prstGeom>
        </p:spPr>
      </p:pic>
      <p:pic>
        <p:nvPicPr>
          <p:cNvPr id="9" name="Рисунок 8"/>
          <p:cNvPicPr>
            <a:picLocks noChangeAspect="1"/>
          </p:cNvPicPr>
          <p:nvPr/>
        </p:nvPicPr>
        <p:blipFill>
          <a:blip r:embed="rId3"/>
          <a:stretch>
            <a:fillRect/>
          </a:stretch>
        </p:blipFill>
        <p:spPr>
          <a:xfrm>
            <a:off x="179512" y="51470"/>
            <a:ext cx="688908" cy="688908"/>
          </a:xfrm>
          <a:prstGeom prst="rect">
            <a:avLst/>
          </a:prstGeom>
        </p:spPr>
      </p:pic>
      <p:sp>
        <p:nvSpPr>
          <p:cNvPr id="8" name="Заголовок 1"/>
          <p:cNvSpPr>
            <a:spLocks noGrp="1"/>
          </p:cNvSpPr>
          <p:nvPr>
            <p:ph type="title"/>
          </p:nvPr>
        </p:nvSpPr>
        <p:spPr>
          <a:xfrm>
            <a:off x="4556481" y="123478"/>
            <a:ext cx="4587519" cy="1368152"/>
          </a:xfrm>
        </p:spPr>
        <p:txBody>
          <a:bodyPr>
            <a:noAutofit/>
          </a:bodyPr>
          <a:lstStyle/>
          <a:p>
            <a:pPr algn="ctr" fontAlgn="base">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ru-RU" sz="2000" b="1" dirty="0" err="1">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Төп</a:t>
            </a:r>
            <a:r>
              <a:rPr lang="ru-RU" sz="20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a:t>
            </a:r>
            <a:r>
              <a:rPr lang="ru-RU" sz="2000" b="1" dirty="0" err="1">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гомуми</a:t>
            </a:r>
            <a:r>
              <a:rPr lang="ru-RU" sz="20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a:t>
            </a:r>
            <a:r>
              <a:rPr lang="ru-RU" sz="2000" b="1" dirty="0" err="1">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белем</a:t>
            </a:r>
            <a:r>
              <a:rPr lang="ru-RU" sz="20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a:t>
            </a:r>
            <a:r>
              <a:rPr lang="ru-RU" sz="2000" b="1" dirty="0" err="1" smtClean="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бирү</a:t>
            </a:r>
            <a:r>
              <a:rPr lang="ru-RU" sz="2000" b="1" dirty="0" smtClean="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a:t>
            </a:r>
            <a:r>
              <a:rPr lang="ru-RU" sz="2000" b="1" dirty="0" err="1" smtClean="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программаларын</a:t>
            </a:r>
            <a:r>
              <a:rPr lang="ru-RU" sz="2000" b="1" dirty="0" smtClean="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a:t>
            </a:r>
            <a:r>
              <a:rPr lang="ru-RU" sz="2000" b="1" dirty="0" err="1" smtClean="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гамәлгә</a:t>
            </a:r>
            <a:r>
              <a:rPr lang="ru-RU" sz="2000" b="1" dirty="0" smtClean="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a:t>
            </a:r>
            <a:r>
              <a:rPr lang="ru-RU" sz="2000" b="1" dirty="0" err="1">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ашыручы</a:t>
            </a:r>
            <a:r>
              <a:rPr lang="ru-RU" sz="20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a:t>
            </a:r>
            <a:r>
              <a:rPr lang="ru-RU" sz="2000" b="1" dirty="0" err="1">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оешмаларда</a:t>
            </a:r>
            <a:r>
              <a:rPr lang="ru-RU" sz="20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Россия </a:t>
            </a:r>
            <a:r>
              <a:rPr lang="ru-RU" sz="2000" b="1" dirty="0" err="1">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Федерациясе</a:t>
            </a:r>
            <a:r>
              <a:rPr lang="ru-RU" sz="20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a:t>
            </a:r>
            <a:r>
              <a:rPr lang="ru-RU" sz="2000" b="1" dirty="0" err="1">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халыкларының</a:t>
            </a:r>
            <a:r>
              <a:rPr lang="ru-RU" sz="20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a:t>
            </a:r>
            <a:r>
              <a:rPr lang="ru-RU" sz="2000" b="1" dirty="0" err="1">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туган</a:t>
            </a:r>
            <a:r>
              <a:rPr lang="ru-RU" sz="20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a:t>
            </a:r>
            <a:r>
              <a:rPr lang="ru-RU" sz="2000" b="1" dirty="0" err="1">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телләрен</a:t>
            </a:r>
            <a:r>
              <a:rPr lang="ru-RU" sz="20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a:t>
            </a:r>
            <a:r>
              <a:rPr lang="ru-RU" sz="2000" b="1" dirty="0" err="1">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укыту</a:t>
            </a:r>
            <a:r>
              <a:rPr lang="ru-RU" sz="20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a:t>
            </a:r>
            <a:r>
              <a:rPr lang="ru-RU" sz="2000" b="1" dirty="0" err="1">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концепциясе</a:t>
            </a:r>
            <a:endParaRPr lang="ru-RU" sz="20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endParaRP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707654"/>
            <a:ext cx="4474276" cy="3084018"/>
          </a:xfrm>
          <a:prstGeom prst="rect">
            <a:avLst/>
          </a:prstGeom>
        </p:spPr>
      </p:pic>
      <p:sp>
        <p:nvSpPr>
          <p:cNvPr id="10" name="Прямоугольник 9"/>
          <p:cNvSpPr/>
          <p:nvPr/>
        </p:nvSpPr>
        <p:spPr>
          <a:xfrm>
            <a:off x="251520" y="350893"/>
            <a:ext cx="4304960" cy="1015663"/>
          </a:xfrm>
          <a:prstGeom prst="rect">
            <a:avLst/>
          </a:prstGeom>
        </p:spPr>
        <p:txBody>
          <a:bodyPr wrap="square">
            <a:spAutoFit/>
          </a:bodyPr>
          <a:lstStyle/>
          <a:p>
            <a:pPr algn="ctr" defTabSz="914355"/>
            <a:r>
              <a:rPr lang="ru-RU" sz="2000" b="1" dirty="0">
                <a:solidFill>
                  <a:srgbClr val="C00000"/>
                </a:solidFill>
                <a:effectLst>
                  <a:outerShdw blurRad="38100" dist="38100" dir="2700000" algn="tl">
                    <a:srgbClr val="000000">
                      <a:alpha val="43137"/>
                    </a:srgbClr>
                  </a:outerShdw>
                </a:effectLst>
                <a:ea typeface="Calibri"/>
                <a:cs typeface="Arial" panose="020B0604020202020204" pitchFamily="34" charset="0"/>
              </a:rPr>
              <a:t>2030 </a:t>
            </a:r>
            <a:r>
              <a:rPr lang="ru-RU" sz="2000" b="1" dirty="0" err="1">
                <a:solidFill>
                  <a:srgbClr val="C00000"/>
                </a:solidFill>
                <a:effectLst>
                  <a:outerShdw blurRad="38100" dist="38100" dir="2700000" algn="tl">
                    <a:srgbClr val="000000">
                      <a:alpha val="43137"/>
                    </a:srgbClr>
                  </a:outerShdw>
                </a:effectLst>
                <a:ea typeface="Calibri"/>
                <a:cs typeface="Arial" panose="020B0604020202020204" pitchFamily="34" charset="0"/>
              </a:rPr>
              <a:t>елга</a:t>
            </a:r>
            <a:r>
              <a:rPr lang="ru-RU" sz="2000" b="1" dirty="0">
                <a:solidFill>
                  <a:srgbClr val="C00000"/>
                </a:solidFill>
                <a:effectLst>
                  <a:outerShdw blurRad="38100" dist="38100" dir="2700000" algn="tl">
                    <a:srgbClr val="000000">
                      <a:alpha val="43137"/>
                    </a:srgbClr>
                  </a:outerShdw>
                </a:effectLst>
                <a:ea typeface="Calibri"/>
                <a:cs typeface="Arial" panose="020B0604020202020204" pitchFamily="34" charset="0"/>
              </a:rPr>
              <a:t> </a:t>
            </a:r>
            <a:r>
              <a:rPr lang="ru-RU" sz="2000" b="1" dirty="0" err="1">
                <a:solidFill>
                  <a:srgbClr val="C00000"/>
                </a:solidFill>
                <a:effectLst>
                  <a:outerShdw blurRad="38100" dist="38100" dir="2700000" algn="tl">
                    <a:srgbClr val="000000">
                      <a:alpha val="43137"/>
                    </a:srgbClr>
                  </a:outerShdw>
                </a:effectLst>
                <a:ea typeface="Calibri"/>
                <a:cs typeface="Arial" panose="020B0604020202020204" pitchFamily="34" charset="0"/>
              </a:rPr>
              <a:t>кадәр</a:t>
            </a:r>
            <a:r>
              <a:rPr lang="ru-RU" sz="2000" b="1" dirty="0">
                <a:solidFill>
                  <a:srgbClr val="C00000"/>
                </a:solidFill>
                <a:effectLst>
                  <a:outerShdw blurRad="38100" dist="38100" dir="2700000" algn="tl">
                    <a:srgbClr val="000000">
                      <a:alpha val="43137"/>
                    </a:srgbClr>
                  </a:outerShdw>
                </a:effectLst>
                <a:ea typeface="Calibri"/>
                <a:cs typeface="Arial" panose="020B0604020202020204" pitchFamily="34" charset="0"/>
              </a:rPr>
              <a:t> Татарстан </a:t>
            </a:r>
            <a:r>
              <a:rPr lang="ru-RU" sz="2000" b="1" dirty="0" err="1">
                <a:solidFill>
                  <a:srgbClr val="C00000"/>
                </a:solidFill>
                <a:effectLst>
                  <a:outerShdw blurRad="38100" dist="38100" dir="2700000" algn="tl">
                    <a:srgbClr val="000000">
                      <a:alpha val="43137"/>
                    </a:srgbClr>
                  </a:outerShdw>
                </a:effectLst>
                <a:ea typeface="Calibri"/>
                <a:cs typeface="Arial" panose="020B0604020202020204" pitchFamily="34" charset="0"/>
              </a:rPr>
              <a:t>Республикасында</a:t>
            </a:r>
            <a:r>
              <a:rPr lang="ru-RU" sz="2000" b="1" dirty="0">
                <a:solidFill>
                  <a:srgbClr val="C00000"/>
                </a:solidFill>
                <a:effectLst>
                  <a:outerShdw blurRad="38100" dist="38100" dir="2700000" algn="tl">
                    <a:srgbClr val="000000">
                      <a:alpha val="43137"/>
                    </a:srgbClr>
                  </a:outerShdw>
                </a:effectLst>
                <a:ea typeface="Calibri"/>
                <a:cs typeface="Arial" panose="020B0604020202020204" pitchFamily="34" charset="0"/>
              </a:rPr>
              <a:t> </a:t>
            </a:r>
            <a:r>
              <a:rPr lang="ru-RU" sz="2000" b="1" dirty="0" err="1">
                <a:solidFill>
                  <a:srgbClr val="C00000"/>
                </a:solidFill>
                <a:effectLst>
                  <a:outerShdw blurRad="38100" dist="38100" dir="2700000" algn="tl">
                    <a:srgbClr val="000000">
                      <a:alpha val="43137"/>
                    </a:srgbClr>
                  </a:outerShdw>
                </a:effectLst>
                <a:ea typeface="Calibri"/>
                <a:cs typeface="Arial" panose="020B0604020202020204" pitchFamily="34" charset="0"/>
              </a:rPr>
              <a:t>милли</a:t>
            </a:r>
            <a:r>
              <a:rPr lang="ru-RU" sz="2000" b="1" dirty="0">
                <a:solidFill>
                  <a:srgbClr val="C00000"/>
                </a:solidFill>
                <a:effectLst>
                  <a:outerShdw blurRad="38100" dist="38100" dir="2700000" algn="tl">
                    <a:srgbClr val="000000">
                      <a:alpha val="43137"/>
                    </a:srgbClr>
                  </a:outerShdw>
                </a:effectLst>
                <a:ea typeface="Calibri"/>
                <a:cs typeface="Arial" panose="020B0604020202020204" pitchFamily="34" charset="0"/>
              </a:rPr>
              <a:t> </a:t>
            </a:r>
            <a:r>
              <a:rPr lang="ru-RU" sz="2000" b="1" dirty="0" err="1">
                <a:solidFill>
                  <a:srgbClr val="C00000"/>
                </a:solidFill>
                <a:effectLst>
                  <a:outerShdw blurRad="38100" dist="38100" dir="2700000" algn="tl">
                    <a:srgbClr val="000000">
                      <a:alpha val="43137"/>
                    </a:srgbClr>
                  </a:outerShdw>
                </a:effectLst>
                <a:ea typeface="Calibri"/>
                <a:cs typeface="Arial" panose="020B0604020202020204" pitchFamily="34" charset="0"/>
              </a:rPr>
              <a:t>мәгарифне</a:t>
            </a:r>
            <a:r>
              <a:rPr lang="ru-RU" sz="2000" b="1" dirty="0">
                <a:solidFill>
                  <a:srgbClr val="C00000"/>
                </a:solidFill>
                <a:effectLst>
                  <a:outerShdw blurRad="38100" dist="38100" dir="2700000" algn="tl">
                    <a:srgbClr val="000000">
                      <a:alpha val="43137"/>
                    </a:srgbClr>
                  </a:outerShdw>
                </a:effectLst>
                <a:ea typeface="Calibri"/>
                <a:cs typeface="Arial" panose="020B0604020202020204" pitchFamily="34" charset="0"/>
              </a:rPr>
              <a:t> </a:t>
            </a:r>
            <a:r>
              <a:rPr lang="ru-RU" sz="2000" b="1" dirty="0" err="1">
                <a:solidFill>
                  <a:srgbClr val="C00000"/>
                </a:solidFill>
                <a:effectLst>
                  <a:outerShdw blurRad="38100" dist="38100" dir="2700000" algn="tl">
                    <a:srgbClr val="000000">
                      <a:alpha val="43137"/>
                    </a:srgbClr>
                  </a:outerShdw>
                </a:effectLst>
                <a:ea typeface="Calibri"/>
                <a:cs typeface="Arial" panose="020B0604020202020204" pitchFamily="34" charset="0"/>
              </a:rPr>
              <a:t>үстерү</a:t>
            </a:r>
            <a:r>
              <a:rPr lang="ru-RU" sz="2000" b="1" dirty="0">
                <a:solidFill>
                  <a:srgbClr val="C00000"/>
                </a:solidFill>
                <a:effectLst>
                  <a:outerShdw blurRad="38100" dist="38100" dir="2700000" algn="tl">
                    <a:srgbClr val="000000">
                      <a:alpha val="43137"/>
                    </a:srgbClr>
                  </a:outerShdw>
                </a:effectLst>
                <a:ea typeface="Calibri"/>
                <a:cs typeface="Arial" panose="020B0604020202020204" pitchFamily="34" charset="0"/>
              </a:rPr>
              <a:t> </a:t>
            </a:r>
            <a:r>
              <a:rPr lang="ru-RU" sz="2000" b="1" dirty="0" err="1">
                <a:solidFill>
                  <a:srgbClr val="C00000"/>
                </a:solidFill>
                <a:effectLst>
                  <a:outerShdw blurRad="38100" dist="38100" dir="2700000" algn="tl">
                    <a:srgbClr val="000000">
                      <a:alpha val="43137"/>
                    </a:srgbClr>
                  </a:outerShdw>
                </a:effectLst>
                <a:ea typeface="Calibri"/>
                <a:cs typeface="Arial" panose="020B0604020202020204" pitchFamily="34" charset="0"/>
              </a:rPr>
              <a:t>Концепциясе</a:t>
            </a:r>
            <a:endParaRPr lang="ru-RU" sz="2000" b="1" dirty="0">
              <a:solidFill>
                <a:srgbClr val="C00000"/>
              </a:solidFill>
              <a:effectLst>
                <a:outerShdw blurRad="38100" dist="38100" dir="2700000" algn="tl">
                  <a:srgbClr val="000000">
                    <a:alpha val="43137"/>
                  </a:srgbClr>
                </a:outerShdw>
              </a:effectLst>
              <a:ea typeface="Calibri"/>
              <a:cs typeface="Arial" panose="020B0604020202020204" pitchFamily="34" charset="0"/>
            </a:endParaRPr>
          </a:p>
        </p:txBody>
      </p: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820" y="1419622"/>
            <a:ext cx="2693981" cy="3280611"/>
          </a:xfrm>
          <a:prstGeom prst="rect">
            <a:avLst/>
          </a:prstGeom>
        </p:spPr>
      </p:pic>
    </p:spTree>
    <p:extLst>
      <p:ext uri="{BB962C8B-B14F-4D97-AF65-F5344CB8AC3E}">
        <p14:creationId xmlns:p14="http://schemas.microsoft.com/office/powerpoint/2010/main" val="27630510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9541" y="-16227"/>
            <a:ext cx="9163082" cy="5175953"/>
          </a:xfrm>
          <a:prstGeom prst="rect">
            <a:avLst/>
          </a:prstGeom>
        </p:spPr>
      </p:pic>
      <p:pic>
        <p:nvPicPr>
          <p:cNvPr id="9" name="Рисунок 8"/>
          <p:cNvPicPr>
            <a:picLocks noChangeAspect="1"/>
          </p:cNvPicPr>
          <p:nvPr/>
        </p:nvPicPr>
        <p:blipFill>
          <a:blip r:embed="rId3"/>
          <a:stretch>
            <a:fillRect/>
          </a:stretch>
        </p:blipFill>
        <p:spPr>
          <a:xfrm>
            <a:off x="238192" y="195658"/>
            <a:ext cx="688908" cy="688908"/>
          </a:xfrm>
          <a:prstGeom prst="rect">
            <a:avLst/>
          </a:prstGeom>
        </p:spPr>
      </p:pic>
      <p:sp>
        <p:nvSpPr>
          <p:cNvPr id="11" name="Заголовок 1"/>
          <p:cNvSpPr txBox="1">
            <a:spLocks/>
          </p:cNvSpPr>
          <p:nvPr/>
        </p:nvSpPr>
        <p:spPr>
          <a:xfrm>
            <a:off x="1831901" y="339502"/>
            <a:ext cx="5678961" cy="5400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Мәктәпкәчә белем һәм </a:t>
            </a:r>
            <a:r>
              <a:rPr lang="ru-RU" sz="2800" b="1" dirty="0" err="1" smtClean="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тәрбия</a:t>
            </a:r>
            <a:r>
              <a:rPr lang="ru-RU" sz="2800" b="1" dirty="0" smtClean="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бирү </a:t>
            </a:r>
            <a:r>
              <a:rPr lang="ru-RU" sz="2800" b="1" dirty="0" err="1" smtClean="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оешмалары</a:t>
            </a:r>
            <a:r>
              <a:rPr lang="ru-RU" sz="2800" b="1" dirty="0" smtClean="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a:t>
            </a:r>
            <a:r>
              <a:rPr lang="ru-RU" sz="2800" b="1" dirty="0" err="1" smtClean="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челтәре</a:t>
            </a:r>
            <a:endParaRPr lang="ru-RU" sz="28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endParaRPr>
          </a:p>
        </p:txBody>
      </p:sp>
      <p:pic>
        <p:nvPicPr>
          <p:cNvPr id="14" name="Рисунок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6516" y="2925043"/>
            <a:ext cx="1908056" cy="150279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928" y="2926566"/>
            <a:ext cx="2043808" cy="149974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6" name="TextBox 15"/>
          <p:cNvSpPr txBox="1"/>
          <p:nvPr/>
        </p:nvSpPr>
        <p:spPr>
          <a:xfrm>
            <a:off x="305898" y="987574"/>
            <a:ext cx="8568952" cy="1938992"/>
          </a:xfrm>
          <a:prstGeom prst="rect">
            <a:avLst/>
          </a:prstGeom>
          <a:noFill/>
        </p:spPr>
        <p:txBody>
          <a:bodyPr wrap="square" rtlCol="0">
            <a:spAutoFit/>
          </a:bodyPr>
          <a:lstStyle/>
          <a:p>
            <a:pPr algn="just"/>
            <a:r>
              <a:rPr lang="ru-RU" sz="2400" b="1" dirty="0">
                <a:solidFill>
                  <a:srgbClr val="C00000"/>
                </a:solidFill>
              </a:rPr>
              <a:t>764</a:t>
            </a:r>
            <a:r>
              <a:rPr lang="ru-RU" sz="2000" b="1" dirty="0" smtClean="0">
                <a:solidFill>
                  <a:srgbClr val="C00000"/>
                </a:solidFill>
              </a:rPr>
              <a:t> </a:t>
            </a:r>
            <a:r>
              <a:rPr lang="ru-RU" sz="2000" b="1" dirty="0">
                <a:solidFill>
                  <a:srgbClr val="1F497D"/>
                </a:solidFill>
                <a:latin typeface="Times New Roman"/>
                <a:ea typeface="Times New Roman"/>
                <a:cs typeface="Times New Roman"/>
              </a:rPr>
              <a:t>– татар </a:t>
            </a:r>
            <a:r>
              <a:rPr lang="ru-RU" sz="2000" b="1" dirty="0" err="1">
                <a:solidFill>
                  <a:srgbClr val="1F497D"/>
                </a:solidFill>
                <a:latin typeface="Times New Roman"/>
                <a:ea typeface="Times New Roman"/>
                <a:cs typeface="Times New Roman"/>
              </a:rPr>
              <a:t>телендә</a:t>
            </a:r>
            <a:r>
              <a:rPr lang="ru-RU" sz="2000" b="1" dirty="0">
                <a:solidFill>
                  <a:srgbClr val="1F497D"/>
                </a:solidFill>
                <a:latin typeface="Times New Roman"/>
                <a:ea typeface="Times New Roman"/>
                <a:cs typeface="Times New Roman"/>
              </a:rPr>
              <a:t> белем </a:t>
            </a:r>
            <a:r>
              <a:rPr lang="ru-RU" sz="2000" b="1" dirty="0" err="1">
                <a:solidFill>
                  <a:srgbClr val="1F497D"/>
                </a:solidFill>
                <a:latin typeface="Times New Roman"/>
                <a:ea typeface="Times New Roman"/>
                <a:cs typeface="Times New Roman"/>
              </a:rPr>
              <a:t>һәм</a:t>
            </a:r>
            <a:r>
              <a:rPr lang="ru-RU" sz="2000" b="1" dirty="0">
                <a:solidFill>
                  <a:srgbClr val="1F497D"/>
                </a:solidFill>
                <a:latin typeface="Times New Roman"/>
                <a:ea typeface="Times New Roman"/>
                <a:cs typeface="Times New Roman"/>
              </a:rPr>
              <a:t> </a:t>
            </a:r>
            <a:r>
              <a:rPr lang="ru-RU" sz="2000" b="1" dirty="0" err="1">
                <a:solidFill>
                  <a:srgbClr val="1F497D"/>
                </a:solidFill>
                <a:latin typeface="Times New Roman"/>
                <a:ea typeface="Times New Roman"/>
                <a:cs typeface="Times New Roman"/>
              </a:rPr>
              <a:t>тәрбия</a:t>
            </a:r>
            <a:r>
              <a:rPr lang="ru-RU" sz="2000" b="1" dirty="0">
                <a:solidFill>
                  <a:srgbClr val="1F497D"/>
                </a:solidFill>
                <a:latin typeface="Times New Roman"/>
                <a:ea typeface="Times New Roman"/>
                <a:cs typeface="Times New Roman"/>
              </a:rPr>
              <a:t> </a:t>
            </a:r>
            <a:r>
              <a:rPr lang="ru-RU" sz="2000" b="1" dirty="0" err="1">
                <a:solidFill>
                  <a:srgbClr val="1F497D"/>
                </a:solidFill>
                <a:latin typeface="Times New Roman"/>
                <a:ea typeface="Times New Roman"/>
                <a:cs typeface="Times New Roman"/>
              </a:rPr>
              <a:t>бирүче</a:t>
            </a:r>
            <a:r>
              <a:rPr lang="ru-RU" sz="2000" b="1" dirty="0">
                <a:solidFill>
                  <a:srgbClr val="1F497D"/>
                </a:solidFill>
                <a:latin typeface="Times New Roman"/>
                <a:ea typeface="Times New Roman"/>
                <a:cs typeface="Times New Roman"/>
              </a:rPr>
              <a:t> </a:t>
            </a:r>
            <a:r>
              <a:rPr lang="ru-RU" sz="2000" b="1" dirty="0" err="1">
                <a:solidFill>
                  <a:srgbClr val="1F497D"/>
                </a:solidFill>
                <a:latin typeface="Times New Roman"/>
                <a:ea typeface="Times New Roman"/>
                <a:cs typeface="Times New Roman"/>
              </a:rPr>
              <a:t>балалар</a:t>
            </a:r>
            <a:r>
              <a:rPr lang="ru-RU" sz="2000" b="1" dirty="0">
                <a:solidFill>
                  <a:srgbClr val="1F497D"/>
                </a:solidFill>
                <a:latin typeface="Times New Roman"/>
                <a:ea typeface="Times New Roman"/>
                <a:cs typeface="Times New Roman"/>
              </a:rPr>
              <a:t> </a:t>
            </a:r>
            <a:r>
              <a:rPr lang="ru-RU" sz="2000" b="1" dirty="0" err="1">
                <a:solidFill>
                  <a:srgbClr val="1F497D"/>
                </a:solidFill>
                <a:latin typeface="Times New Roman"/>
                <a:ea typeface="Times New Roman"/>
                <a:cs typeface="Times New Roman"/>
              </a:rPr>
              <a:t>бакчалары</a:t>
            </a:r>
            <a:endParaRPr lang="ru-RU" sz="2000" b="1" dirty="0">
              <a:solidFill>
                <a:srgbClr val="1F497D"/>
              </a:solidFill>
              <a:latin typeface="Times New Roman"/>
              <a:ea typeface="Times New Roman"/>
              <a:cs typeface="Times New Roman"/>
            </a:endParaRPr>
          </a:p>
          <a:p>
            <a:pPr algn="just"/>
            <a:r>
              <a:rPr lang="ru-RU" sz="2400" b="1" dirty="0" smtClean="0">
                <a:solidFill>
                  <a:srgbClr val="C00000"/>
                </a:solidFill>
                <a:cs typeface="Times New Roman" panose="02020603050405020304" pitchFamily="18" charset="0"/>
              </a:rPr>
              <a:t>587</a:t>
            </a:r>
            <a:r>
              <a:rPr lang="ru-RU" sz="2000" b="1" dirty="0" smtClean="0">
                <a:solidFill>
                  <a:schemeClr val="accent1"/>
                </a:solidFill>
                <a:cs typeface="Times New Roman" panose="02020603050405020304" pitchFamily="18" charset="0"/>
              </a:rPr>
              <a:t> </a:t>
            </a:r>
            <a:r>
              <a:rPr lang="ru-RU" sz="2000" b="1" dirty="0">
                <a:solidFill>
                  <a:srgbClr val="1F497D"/>
                </a:solidFill>
                <a:latin typeface="Times New Roman"/>
                <a:ea typeface="Times New Roman"/>
                <a:cs typeface="Times New Roman"/>
              </a:rPr>
              <a:t>– татар </a:t>
            </a:r>
            <a:r>
              <a:rPr lang="ru-RU" sz="2000" b="1" dirty="0" err="1">
                <a:solidFill>
                  <a:srgbClr val="1F497D"/>
                </a:solidFill>
                <a:latin typeface="Times New Roman"/>
                <a:ea typeface="Times New Roman"/>
                <a:cs typeface="Times New Roman"/>
              </a:rPr>
              <a:t>төркемнәре</a:t>
            </a:r>
            <a:r>
              <a:rPr lang="ru-RU" sz="2000" b="1" dirty="0">
                <a:solidFill>
                  <a:srgbClr val="1F497D"/>
                </a:solidFill>
                <a:latin typeface="Times New Roman"/>
                <a:ea typeface="Times New Roman"/>
                <a:cs typeface="Times New Roman"/>
              </a:rPr>
              <a:t> </a:t>
            </a:r>
            <a:r>
              <a:rPr lang="ru-RU" sz="2000" b="1" dirty="0" err="1">
                <a:solidFill>
                  <a:srgbClr val="1F497D"/>
                </a:solidFill>
                <a:latin typeface="Times New Roman"/>
                <a:ea typeface="Times New Roman"/>
                <a:cs typeface="Times New Roman"/>
              </a:rPr>
              <a:t>булган</a:t>
            </a:r>
            <a:r>
              <a:rPr lang="ru-RU" sz="2000" b="1" dirty="0">
                <a:solidFill>
                  <a:srgbClr val="1F497D"/>
                </a:solidFill>
                <a:latin typeface="Times New Roman"/>
                <a:ea typeface="Times New Roman"/>
                <a:cs typeface="Times New Roman"/>
              </a:rPr>
              <a:t> </a:t>
            </a:r>
            <a:r>
              <a:rPr lang="ru-RU" sz="2000" b="1" dirty="0" err="1">
                <a:solidFill>
                  <a:srgbClr val="1F497D"/>
                </a:solidFill>
                <a:latin typeface="Times New Roman"/>
                <a:ea typeface="Times New Roman"/>
                <a:cs typeface="Times New Roman"/>
              </a:rPr>
              <a:t>балалар</a:t>
            </a:r>
            <a:r>
              <a:rPr lang="ru-RU" sz="2000" b="1" dirty="0">
                <a:solidFill>
                  <a:srgbClr val="1F497D"/>
                </a:solidFill>
                <a:latin typeface="Times New Roman"/>
                <a:ea typeface="Times New Roman"/>
                <a:cs typeface="Times New Roman"/>
              </a:rPr>
              <a:t> </a:t>
            </a:r>
            <a:r>
              <a:rPr lang="ru-RU" sz="2000" b="1" dirty="0" err="1">
                <a:solidFill>
                  <a:srgbClr val="1F497D"/>
                </a:solidFill>
                <a:latin typeface="Times New Roman"/>
                <a:ea typeface="Times New Roman"/>
                <a:cs typeface="Times New Roman"/>
              </a:rPr>
              <a:t>бакчалары</a:t>
            </a:r>
            <a:endParaRPr lang="ru-RU" sz="2000" b="1" dirty="0">
              <a:solidFill>
                <a:srgbClr val="1F497D"/>
              </a:solidFill>
              <a:latin typeface="Times New Roman"/>
              <a:ea typeface="Times New Roman"/>
              <a:cs typeface="Times New Roman"/>
            </a:endParaRPr>
          </a:p>
          <a:p>
            <a:pPr algn="just"/>
            <a:r>
              <a:rPr lang="ru-RU" sz="2400" b="1" dirty="0" smtClean="0">
                <a:solidFill>
                  <a:srgbClr val="C00000"/>
                </a:solidFill>
              </a:rPr>
              <a:t>49</a:t>
            </a:r>
            <a:r>
              <a:rPr lang="ru-RU" sz="2000" b="1" dirty="0" smtClean="0">
                <a:solidFill>
                  <a:srgbClr val="C00000"/>
                </a:solidFill>
              </a:rPr>
              <a:t> </a:t>
            </a:r>
            <a:r>
              <a:rPr lang="ru-RU" sz="2000" b="1" dirty="0">
                <a:solidFill>
                  <a:srgbClr val="1F497D"/>
                </a:solidFill>
                <a:latin typeface="Times New Roman"/>
                <a:ea typeface="Times New Roman"/>
                <a:cs typeface="Times New Roman"/>
              </a:rPr>
              <a:t>– чуваш </a:t>
            </a:r>
            <a:r>
              <a:rPr lang="ru-RU" sz="2000" b="1" dirty="0" err="1">
                <a:solidFill>
                  <a:srgbClr val="1F497D"/>
                </a:solidFill>
                <a:latin typeface="Times New Roman"/>
                <a:ea typeface="Times New Roman"/>
                <a:cs typeface="Times New Roman"/>
              </a:rPr>
              <a:t>телендә</a:t>
            </a:r>
            <a:r>
              <a:rPr lang="ru-RU" sz="2000" b="1" dirty="0">
                <a:solidFill>
                  <a:srgbClr val="1F497D"/>
                </a:solidFill>
                <a:latin typeface="Times New Roman"/>
                <a:ea typeface="Times New Roman"/>
                <a:cs typeface="Times New Roman"/>
              </a:rPr>
              <a:t> белем </a:t>
            </a:r>
            <a:r>
              <a:rPr lang="ru-RU" sz="2000" b="1" dirty="0" err="1">
                <a:solidFill>
                  <a:srgbClr val="1F497D"/>
                </a:solidFill>
                <a:latin typeface="Times New Roman"/>
                <a:ea typeface="Times New Roman"/>
                <a:cs typeface="Times New Roman"/>
              </a:rPr>
              <a:t>һәм</a:t>
            </a:r>
            <a:r>
              <a:rPr lang="ru-RU" sz="2000" b="1" dirty="0">
                <a:solidFill>
                  <a:srgbClr val="1F497D"/>
                </a:solidFill>
                <a:latin typeface="Times New Roman"/>
                <a:ea typeface="Times New Roman"/>
                <a:cs typeface="Times New Roman"/>
              </a:rPr>
              <a:t> </a:t>
            </a:r>
            <a:r>
              <a:rPr lang="ru-RU" sz="2000" b="1" dirty="0" err="1">
                <a:solidFill>
                  <a:srgbClr val="1F497D"/>
                </a:solidFill>
                <a:latin typeface="Times New Roman"/>
                <a:ea typeface="Times New Roman"/>
                <a:cs typeface="Times New Roman"/>
              </a:rPr>
              <a:t>тәрбия</a:t>
            </a:r>
            <a:r>
              <a:rPr lang="ru-RU" sz="2000" b="1" dirty="0">
                <a:solidFill>
                  <a:srgbClr val="1F497D"/>
                </a:solidFill>
                <a:latin typeface="Times New Roman"/>
                <a:ea typeface="Times New Roman"/>
                <a:cs typeface="Times New Roman"/>
              </a:rPr>
              <a:t> </a:t>
            </a:r>
            <a:r>
              <a:rPr lang="ru-RU" sz="2000" b="1" dirty="0" err="1">
                <a:solidFill>
                  <a:srgbClr val="1F497D"/>
                </a:solidFill>
                <a:latin typeface="Times New Roman"/>
                <a:ea typeface="Times New Roman"/>
                <a:cs typeface="Times New Roman"/>
              </a:rPr>
              <a:t>бирүче</a:t>
            </a:r>
            <a:r>
              <a:rPr lang="ru-RU" sz="2000" b="1" dirty="0">
                <a:solidFill>
                  <a:srgbClr val="1F497D"/>
                </a:solidFill>
                <a:latin typeface="Times New Roman"/>
                <a:ea typeface="Times New Roman"/>
                <a:cs typeface="Times New Roman"/>
              </a:rPr>
              <a:t> </a:t>
            </a:r>
            <a:r>
              <a:rPr lang="ru-RU" sz="2000" b="1" dirty="0" err="1">
                <a:solidFill>
                  <a:srgbClr val="1F497D"/>
                </a:solidFill>
                <a:latin typeface="Times New Roman"/>
                <a:ea typeface="Times New Roman"/>
                <a:cs typeface="Times New Roman"/>
              </a:rPr>
              <a:t>балалар</a:t>
            </a:r>
            <a:r>
              <a:rPr lang="ru-RU" sz="2000" b="1" dirty="0">
                <a:solidFill>
                  <a:srgbClr val="1F497D"/>
                </a:solidFill>
                <a:latin typeface="Times New Roman"/>
                <a:ea typeface="Times New Roman"/>
                <a:cs typeface="Times New Roman"/>
              </a:rPr>
              <a:t> </a:t>
            </a:r>
            <a:r>
              <a:rPr lang="ru-RU" sz="2000" b="1" dirty="0" err="1">
                <a:solidFill>
                  <a:srgbClr val="1F497D"/>
                </a:solidFill>
                <a:latin typeface="Times New Roman"/>
                <a:ea typeface="Times New Roman"/>
                <a:cs typeface="Times New Roman"/>
              </a:rPr>
              <a:t>бакчалары</a:t>
            </a:r>
            <a:endParaRPr lang="ru-RU" sz="2000" b="1" dirty="0">
              <a:solidFill>
                <a:srgbClr val="1F497D"/>
              </a:solidFill>
              <a:latin typeface="Times New Roman"/>
              <a:ea typeface="Times New Roman"/>
              <a:cs typeface="Times New Roman"/>
            </a:endParaRPr>
          </a:p>
          <a:p>
            <a:pPr algn="just"/>
            <a:r>
              <a:rPr lang="ru-RU" sz="2400" b="1" dirty="0" smtClean="0">
                <a:solidFill>
                  <a:srgbClr val="C00000"/>
                </a:solidFill>
              </a:rPr>
              <a:t>13</a:t>
            </a:r>
            <a:r>
              <a:rPr lang="ru-RU" sz="2000" b="1" dirty="0" smtClean="0">
                <a:solidFill>
                  <a:srgbClr val="C00000"/>
                </a:solidFill>
              </a:rPr>
              <a:t> </a:t>
            </a:r>
            <a:r>
              <a:rPr lang="ru-RU" sz="2000" b="1" dirty="0">
                <a:solidFill>
                  <a:srgbClr val="1F497D"/>
                </a:solidFill>
                <a:latin typeface="Times New Roman"/>
                <a:ea typeface="Times New Roman"/>
                <a:cs typeface="Times New Roman"/>
              </a:rPr>
              <a:t>– удмурт </a:t>
            </a:r>
            <a:r>
              <a:rPr lang="ru-RU" sz="2000" b="1" dirty="0" err="1">
                <a:solidFill>
                  <a:srgbClr val="1F497D"/>
                </a:solidFill>
                <a:latin typeface="Times New Roman"/>
                <a:ea typeface="Times New Roman"/>
                <a:cs typeface="Times New Roman"/>
              </a:rPr>
              <a:t>телендә</a:t>
            </a:r>
            <a:r>
              <a:rPr lang="ru-RU" sz="2000" b="1" dirty="0">
                <a:solidFill>
                  <a:srgbClr val="1F497D"/>
                </a:solidFill>
                <a:latin typeface="Times New Roman"/>
                <a:ea typeface="Times New Roman"/>
                <a:cs typeface="Times New Roman"/>
              </a:rPr>
              <a:t> белем </a:t>
            </a:r>
            <a:r>
              <a:rPr lang="ru-RU" sz="2000" b="1" dirty="0" err="1">
                <a:solidFill>
                  <a:srgbClr val="1F497D"/>
                </a:solidFill>
                <a:latin typeface="Times New Roman"/>
                <a:ea typeface="Times New Roman"/>
                <a:cs typeface="Times New Roman"/>
              </a:rPr>
              <a:t>һәм</a:t>
            </a:r>
            <a:r>
              <a:rPr lang="ru-RU" sz="2000" b="1" dirty="0">
                <a:solidFill>
                  <a:srgbClr val="1F497D"/>
                </a:solidFill>
                <a:latin typeface="Times New Roman"/>
                <a:ea typeface="Times New Roman"/>
                <a:cs typeface="Times New Roman"/>
              </a:rPr>
              <a:t> </a:t>
            </a:r>
            <a:r>
              <a:rPr lang="ru-RU" sz="2000" b="1" dirty="0" err="1">
                <a:solidFill>
                  <a:srgbClr val="1F497D"/>
                </a:solidFill>
                <a:latin typeface="Times New Roman"/>
                <a:ea typeface="Times New Roman"/>
                <a:cs typeface="Times New Roman"/>
              </a:rPr>
              <a:t>тәрбия</a:t>
            </a:r>
            <a:r>
              <a:rPr lang="ru-RU" sz="2000" b="1" dirty="0">
                <a:solidFill>
                  <a:srgbClr val="1F497D"/>
                </a:solidFill>
                <a:latin typeface="Times New Roman"/>
                <a:ea typeface="Times New Roman"/>
                <a:cs typeface="Times New Roman"/>
              </a:rPr>
              <a:t> </a:t>
            </a:r>
            <a:r>
              <a:rPr lang="ru-RU" sz="2000" b="1" dirty="0" err="1">
                <a:solidFill>
                  <a:srgbClr val="1F497D"/>
                </a:solidFill>
                <a:latin typeface="Times New Roman"/>
                <a:ea typeface="Times New Roman"/>
                <a:cs typeface="Times New Roman"/>
              </a:rPr>
              <a:t>бирүче</a:t>
            </a:r>
            <a:r>
              <a:rPr lang="ru-RU" sz="2000" b="1" dirty="0">
                <a:solidFill>
                  <a:srgbClr val="1F497D"/>
                </a:solidFill>
                <a:latin typeface="Times New Roman"/>
                <a:ea typeface="Times New Roman"/>
                <a:cs typeface="Times New Roman"/>
              </a:rPr>
              <a:t> </a:t>
            </a:r>
            <a:r>
              <a:rPr lang="ru-RU" sz="2000" b="1" dirty="0" err="1">
                <a:solidFill>
                  <a:srgbClr val="1F497D"/>
                </a:solidFill>
                <a:latin typeface="Times New Roman"/>
                <a:ea typeface="Times New Roman"/>
                <a:cs typeface="Times New Roman"/>
              </a:rPr>
              <a:t>балалар</a:t>
            </a:r>
            <a:r>
              <a:rPr lang="ru-RU" sz="2000" b="1" dirty="0">
                <a:solidFill>
                  <a:srgbClr val="1F497D"/>
                </a:solidFill>
                <a:latin typeface="Times New Roman"/>
                <a:ea typeface="Times New Roman"/>
                <a:cs typeface="Times New Roman"/>
              </a:rPr>
              <a:t> </a:t>
            </a:r>
            <a:r>
              <a:rPr lang="ru-RU" sz="2000" b="1" dirty="0" err="1">
                <a:solidFill>
                  <a:srgbClr val="1F497D"/>
                </a:solidFill>
                <a:latin typeface="Times New Roman"/>
                <a:ea typeface="Times New Roman"/>
                <a:cs typeface="Times New Roman"/>
              </a:rPr>
              <a:t>бакчалары</a:t>
            </a:r>
            <a:endParaRPr lang="ru-RU" sz="2000" b="1" dirty="0">
              <a:solidFill>
                <a:srgbClr val="1F497D"/>
              </a:solidFill>
              <a:latin typeface="Times New Roman"/>
              <a:ea typeface="Times New Roman"/>
              <a:cs typeface="Times New Roman"/>
            </a:endParaRPr>
          </a:p>
          <a:p>
            <a:pPr algn="just"/>
            <a:r>
              <a:rPr lang="ru-RU" sz="2400" b="1" dirty="0" smtClean="0">
                <a:solidFill>
                  <a:srgbClr val="C00000"/>
                </a:solidFill>
              </a:rPr>
              <a:t>10</a:t>
            </a:r>
            <a:r>
              <a:rPr lang="ru-RU" sz="2000" b="1" dirty="0" smtClean="0">
                <a:solidFill>
                  <a:schemeClr val="accent1"/>
                </a:solidFill>
              </a:rPr>
              <a:t> </a:t>
            </a:r>
            <a:r>
              <a:rPr lang="ru-RU" sz="2000" b="1" dirty="0">
                <a:solidFill>
                  <a:srgbClr val="1F497D"/>
                </a:solidFill>
                <a:latin typeface="Times New Roman"/>
                <a:ea typeface="Times New Roman"/>
                <a:cs typeface="Times New Roman"/>
              </a:rPr>
              <a:t>– мари </a:t>
            </a:r>
            <a:r>
              <a:rPr lang="ru-RU" sz="2000" b="1" dirty="0" err="1">
                <a:solidFill>
                  <a:srgbClr val="1F497D"/>
                </a:solidFill>
                <a:latin typeface="Times New Roman"/>
                <a:ea typeface="Times New Roman"/>
                <a:cs typeface="Times New Roman"/>
              </a:rPr>
              <a:t>телендә</a:t>
            </a:r>
            <a:r>
              <a:rPr lang="ru-RU" sz="2000" b="1" dirty="0">
                <a:solidFill>
                  <a:srgbClr val="1F497D"/>
                </a:solidFill>
                <a:latin typeface="Times New Roman"/>
                <a:ea typeface="Times New Roman"/>
                <a:cs typeface="Times New Roman"/>
              </a:rPr>
              <a:t> </a:t>
            </a:r>
            <a:r>
              <a:rPr lang="ru-RU" sz="2000" b="1" dirty="0" err="1">
                <a:solidFill>
                  <a:srgbClr val="1F497D"/>
                </a:solidFill>
                <a:latin typeface="Times New Roman"/>
                <a:ea typeface="Times New Roman"/>
                <a:cs typeface="Times New Roman"/>
              </a:rPr>
              <a:t>белем</a:t>
            </a:r>
            <a:r>
              <a:rPr lang="ru-RU" sz="2000" b="1" dirty="0">
                <a:solidFill>
                  <a:srgbClr val="1F497D"/>
                </a:solidFill>
                <a:latin typeface="Times New Roman"/>
                <a:ea typeface="Times New Roman"/>
                <a:cs typeface="Times New Roman"/>
              </a:rPr>
              <a:t> </a:t>
            </a:r>
            <a:r>
              <a:rPr lang="ru-RU" sz="2000" b="1" dirty="0" err="1">
                <a:solidFill>
                  <a:srgbClr val="1F497D"/>
                </a:solidFill>
                <a:latin typeface="Times New Roman"/>
                <a:ea typeface="Times New Roman"/>
                <a:cs typeface="Times New Roman"/>
              </a:rPr>
              <a:t>һәм</a:t>
            </a:r>
            <a:r>
              <a:rPr lang="ru-RU" sz="2000" b="1" dirty="0">
                <a:solidFill>
                  <a:srgbClr val="1F497D"/>
                </a:solidFill>
                <a:latin typeface="Times New Roman"/>
                <a:ea typeface="Times New Roman"/>
                <a:cs typeface="Times New Roman"/>
              </a:rPr>
              <a:t> </a:t>
            </a:r>
            <a:r>
              <a:rPr lang="ru-RU" sz="2000" b="1" dirty="0" err="1">
                <a:solidFill>
                  <a:srgbClr val="1F497D"/>
                </a:solidFill>
                <a:latin typeface="Times New Roman"/>
                <a:ea typeface="Times New Roman"/>
                <a:cs typeface="Times New Roman"/>
              </a:rPr>
              <a:t>тәрбия</a:t>
            </a:r>
            <a:r>
              <a:rPr lang="ru-RU" sz="2000" b="1" dirty="0">
                <a:solidFill>
                  <a:srgbClr val="1F497D"/>
                </a:solidFill>
                <a:latin typeface="Times New Roman"/>
                <a:ea typeface="Times New Roman"/>
                <a:cs typeface="Times New Roman"/>
              </a:rPr>
              <a:t> </a:t>
            </a:r>
            <a:r>
              <a:rPr lang="ru-RU" sz="2000" b="1" dirty="0" err="1">
                <a:solidFill>
                  <a:srgbClr val="1F497D"/>
                </a:solidFill>
                <a:latin typeface="Times New Roman"/>
                <a:ea typeface="Times New Roman"/>
                <a:cs typeface="Times New Roman"/>
              </a:rPr>
              <a:t>бирүче</a:t>
            </a:r>
            <a:r>
              <a:rPr lang="ru-RU" sz="2000" b="1" dirty="0">
                <a:solidFill>
                  <a:srgbClr val="1F497D"/>
                </a:solidFill>
                <a:latin typeface="Times New Roman"/>
                <a:ea typeface="Times New Roman"/>
                <a:cs typeface="Times New Roman"/>
              </a:rPr>
              <a:t> </a:t>
            </a:r>
            <a:r>
              <a:rPr lang="ru-RU" sz="2000" b="1" dirty="0" err="1">
                <a:solidFill>
                  <a:srgbClr val="1F497D"/>
                </a:solidFill>
                <a:latin typeface="Times New Roman"/>
                <a:ea typeface="Times New Roman"/>
                <a:cs typeface="Times New Roman"/>
              </a:rPr>
              <a:t>балалар</a:t>
            </a:r>
            <a:r>
              <a:rPr lang="ru-RU" sz="2000" b="1" dirty="0">
                <a:solidFill>
                  <a:srgbClr val="1F497D"/>
                </a:solidFill>
                <a:latin typeface="Times New Roman"/>
                <a:ea typeface="Times New Roman"/>
                <a:cs typeface="Times New Roman"/>
              </a:rPr>
              <a:t> </a:t>
            </a:r>
            <a:r>
              <a:rPr lang="ru-RU" sz="2000" b="1" dirty="0" err="1">
                <a:solidFill>
                  <a:srgbClr val="1F497D"/>
                </a:solidFill>
                <a:latin typeface="Times New Roman"/>
                <a:ea typeface="Times New Roman"/>
                <a:cs typeface="Times New Roman"/>
              </a:rPr>
              <a:t>бакчалары</a:t>
            </a:r>
            <a:endParaRPr lang="ru-RU" sz="2000" b="1" dirty="0">
              <a:solidFill>
                <a:srgbClr val="1F497D"/>
              </a:solidFill>
              <a:latin typeface="Times New Roman"/>
              <a:ea typeface="Times New Roman"/>
              <a:cs typeface="Times New Roman"/>
            </a:endParaRPr>
          </a:p>
        </p:txBody>
      </p:sp>
      <p:pic>
        <p:nvPicPr>
          <p:cNvPr id="17" name="Рисунок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8292" y="3164198"/>
            <a:ext cx="2172241" cy="149474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8" name="Рисунок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17129" y="3075806"/>
            <a:ext cx="2293854" cy="160193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40571450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9541" y="-16227"/>
            <a:ext cx="9163082" cy="5175953"/>
          </a:xfrm>
          <a:prstGeom prst="rect">
            <a:avLst/>
          </a:prstGeom>
        </p:spPr>
      </p:pic>
      <p:pic>
        <p:nvPicPr>
          <p:cNvPr id="9" name="Рисунок 8"/>
          <p:cNvPicPr>
            <a:picLocks noChangeAspect="1"/>
          </p:cNvPicPr>
          <p:nvPr/>
        </p:nvPicPr>
        <p:blipFill>
          <a:blip r:embed="rId3"/>
          <a:stretch>
            <a:fillRect/>
          </a:stretch>
        </p:blipFill>
        <p:spPr>
          <a:xfrm>
            <a:off x="238192" y="195658"/>
            <a:ext cx="688908" cy="688908"/>
          </a:xfrm>
          <a:prstGeom prst="rect">
            <a:avLst/>
          </a:prstGeom>
        </p:spPr>
      </p:pic>
      <p:sp>
        <p:nvSpPr>
          <p:cNvPr id="11" name="Заголовок 1"/>
          <p:cNvSpPr txBox="1">
            <a:spLocks/>
          </p:cNvSpPr>
          <p:nvPr/>
        </p:nvSpPr>
        <p:spPr>
          <a:xfrm>
            <a:off x="251520" y="195486"/>
            <a:ext cx="8712968" cy="4374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«Мәгариф турында» федераль законның 28 </a:t>
            </a:r>
            <a:r>
              <a:rPr lang="ru-RU" sz="2800" b="1" dirty="0" err="1">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статьясындагы</a:t>
            </a:r>
            <a:r>
              <a:rPr lang="ru-RU" sz="2800" b="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3 өлеш 6 пункты нигезендә белем бирү программасы белем бирү оешмасы тарафыннан </a:t>
            </a:r>
            <a:r>
              <a:rPr lang="ru-RU" sz="2800" b="1" dirty="0" err="1">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эшләнә</a:t>
            </a:r>
            <a:r>
              <a:rPr lang="ru-RU" sz="2800" b="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2800" b="1" dirty="0" err="1">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мөстәкыйль</a:t>
            </a:r>
            <a:r>
              <a:rPr lang="ru-RU" sz="2800" b="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рәвештә кабул ителә һәм гамәлгә ашырыла, шул исәптән уку </a:t>
            </a:r>
            <a:r>
              <a:rPr lang="ru-RU" sz="2800" b="1" dirty="0" err="1">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предметларын</a:t>
            </a:r>
            <a:r>
              <a:rPr lang="ru-RU" sz="2800" b="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2800" b="1" dirty="0" err="1">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өйрәнүгә</a:t>
            </a:r>
            <a:r>
              <a:rPr lang="ru-RU" sz="2800" b="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2800" b="1" dirty="0" err="1">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бирелә</a:t>
            </a:r>
            <a:r>
              <a:rPr lang="ru-RU" sz="2800" b="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торган </a:t>
            </a:r>
            <a:r>
              <a:rPr lang="ru-RU" sz="2800" b="1" dirty="0" err="1">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сәгатьләр</a:t>
            </a:r>
            <a:r>
              <a:rPr lang="ru-RU" sz="2800" b="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саны </a:t>
            </a:r>
            <a:r>
              <a:rPr lang="ru-RU" sz="2800" b="1" dirty="0" smtClean="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да </a:t>
            </a:r>
            <a:endParaRPr lang="ru-RU" sz="2800" b="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33385287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9541" y="-16227"/>
            <a:ext cx="9163082" cy="5175953"/>
          </a:xfrm>
          <a:prstGeom prst="rect">
            <a:avLst/>
          </a:prstGeom>
        </p:spPr>
      </p:pic>
      <p:pic>
        <p:nvPicPr>
          <p:cNvPr id="9" name="Рисунок 8"/>
          <p:cNvPicPr>
            <a:picLocks noChangeAspect="1"/>
          </p:cNvPicPr>
          <p:nvPr/>
        </p:nvPicPr>
        <p:blipFill>
          <a:blip r:embed="rId3"/>
          <a:stretch>
            <a:fillRect/>
          </a:stretch>
        </p:blipFill>
        <p:spPr>
          <a:xfrm>
            <a:off x="238192" y="195658"/>
            <a:ext cx="688908" cy="688908"/>
          </a:xfrm>
          <a:prstGeom prst="rect">
            <a:avLst/>
          </a:prstGeom>
        </p:spPr>
      </p:pic>
      <p:sp>
        <p:nvSpPr>
          <p:cNvPr id="10" name="Заголовок 1"/>
          <p:cNvSpPr>
            <a:spLocks noGrp="1"/>
          </p:cNvSpPr>
          <p:nvPr>
            <p:ph type="title"/>
          </p:nvPr>
        </p:nvSpPr>
        <p:spPr>
          <a:xfrm>
            <a:off x="950625" y="96318"/>
            <a:ext cx="7941856" cy="857250"/>
          </a:xfrm>
        </p:spPr>
        <p:txBody>
          <a:bodyPr>
            <a:noAutofit/>
          </a:bodyPr>
          <a:lstStyle/>
          <a:p>
            <a:pPr>
              <a:defRPr/>
            </a:pPr>
            <a:r>
              <a:rPr lang="ru-RU" sz="2700" b="1" dirty="0">
                <a:solidFill>
                  <a:srgbClr val="002060"/>
                </a:solidFill>
                <a:effectLst>
                  <a:outerShdw blurRad="38100" dist="38100" dir="2700000" algn="tl">
                    <a:srgbClr val="000000">
                      <a:alpha val="43137"/>
                    </a:srgbClr>
                  </a:outerShdw>
                </a:effectLst>
                <a:latin typeface="+mn-lt"/>
                <a:ea typeface="Calibri"/>
                <a:cs typeface="Arial" panose="020B0604020202020204" pitchFamily="34" charset="0"/>
              </a:rPr>
              <a:t/>
            </a:r>
            <a:br>
              <a:rPr lang="ru-RU" sz="2700" b="1" dirty="0">
                <a:solidFill>
                  <a:srgbClr val="002060"/>
                </a:solidFill>
                <a:effectLst>
                  <a:outerShdw blurRad="38100" dist="38100" dir="2700000" algn="tl">
                    <a:srgbClr val="000000">
                      <a:alpha val="43137"/>
                    </a:srgbClr>
                  </a:outerShdw>
                </a:effectLst>
                <a:latin typeface="+mn-lt"/>
                <a:ea typeface="Calibri"/>
                <a:cs typeface="Arial" panose="020B0604020202020204" pitchFamily="34" charset="0"/>
              </a:rPr>
            </a:br>
            <a:endParaRPr lang="ru-RU" sz="2700" b="1" dirty="0">
              <a:solidFill>
                <a:srgbClr val="002060"/>
              </a:solidFill>
              <a:effectLst>
                <a:outerShdw blurRad="38100" dist="38100" dir="2700000" algn="tl">
                  <a:srgbClr val="000000">
                    <a:alpha val="43137"/>
                  </a:srgbClr>
                </a:outerShdw>
              </a:effectLst>
              <a:latin typeface="+mn-lt"/>
              <a:ea typeface="Calibri"/>
              <a:cs typeface="Arial" panose="020B0604020202020204" pitchFamily="34" charset="0"/>
            </a:endParaRPr>
          </a:p>
        </p:txBody>
      </p:sp>
      <p:sp>
        <p:nvSpPr>
          <p:cNvPr id="17" name="Прямоугольник 16"/>
          <p:cNvSpPr/>
          <p:nvPr/>
        </p:nvSpPr>
        <p:spPr>
          <a:xfrm>
            <a:off x="2339751" y="699542"/>
            <a:ext cx="4515041" cy="2585323"/>
          </a:xfrm>
          <a:prstGeom prst="rect">
            <a:avLst/>
          </a:prstGeom>
        </p:spPr>
        <p:txBody>
          <a:bodyPr wrap="square">
            <a:spAutoFit/>
          </a:bodyPr>
          <a:lstStyle/>
          <a:p>
            <a:pPr algn="just"/>
            <a:r>
              <a:rPr lang="ru-RU" b="1" dirty="0" smtClean="0">
                <a:solidFill>
                  <a:srgbClr val="C00000"/>
                </a:solidFill>
                <a:latin typeface="Times New Roman" panose="02020603050405020304" pitchFamily="18" charset="0"/>
                <a:cs typeface="Times New Roman" panose="02020603050405020304" pitchFamily="18" charset="0"/>
              </a:rPr>
              <a:t>700</a:t>
            </a:r>
            <a:r>
              <a:rPr lang="ru-RU" b="1" dirty="0" smtClean="0">
                <a:solidFill>
                  <a:schemeClr val="tx2"/>
                </a:solidFill>
                <a:latin typeface="Times New Roman" panose="02020603050405020304" pitchFamily="18" charset="0"/>
                <a:cs typeface="Times New Roman" panose="02020603050405020304" pitchFamily="18" charset="0"/>
              </a:rPr>
              <a:t> </a:t>
            </a:r>
            <a:r>
              <a:rPr lang="ru-RU" b="1" dirty="0">
                <a:solidFill>
                  <a:schemeClr val="accent5">
                    <a:lumMod val="50000"/>
                  </a:schemeClr>
                </a:solidFill>
                <a:latin typeface="Times New Roman" panose="02020603050405020304" pitchFamily="18" charset="0"/>
                <a:cs typeface="Times New Roman" panose="02020603050405020304" pitchFamily="18" charset="0"/>
              </a:rPr>
              <a:t>– татар </a:t>
            </a:r>
            <a:r>
              <a:rPr lang="ru-RU" b="1" dirty="0" err="1">
                <a:solidFill>
                  <a:schemeClr val="accent5">
                    <a:lumMod val="50000"/>
                  </a:schemeClr>
                </a:solidFill>
                <a:latin typeface="Times New Roman" panose="02020603050405020304" pitchFamily="18" charset="0"/>
                <a:cs typeface="Times New Roman" panose="02020603050405020304" pitchFamily="18" charset="0"/>
              </a:rPr>
              <a:t>телендә</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белем</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бирү</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мәктәбе</a:t>
            </a:r>
            <a:endParaRPr lang="ru-RU" b="1" dirty="0">
              <a:solidFill>
                <a:schemeClr val="accent5">
                  <a:lumMod val="50000"/>
                </a:schemeClr>
              </a:solidFill>
              <a:latin typeface="Times New Roman" panose="02020603050405020304" pitchFamily="18" charset="0"/>
              <a:cs typeface="Times New Roman" panose="02020603050405020304" pitchFamily="18" charset="0"/>
            </a:endParaRPr>
          </a:p>
          <a:p>
            <a:pPr algn="just"/>
            <a:r>
              <a:rPr lang="ru-RU" b="1" dirty="0" smtClean="0">
                <a:solidFill>
                  <a:srgbClr val="C00000"/>
                </a:solidFill>
                <a:latin typeface="Times New Roman" panose="02020603050405020304" pitchFamily="18" charset="0"/>
                <a:cs typeface="Times New Roman" panose="02020603050405020304" pitchFamily="18" charset="0"/>
              </a:rPr>
              <a:t>94</a:t>
            </a:r>
            <a:r>
              <a:rPr lang="ru-RU" b="1" dirty="0" smtClean="0">
                <a:solidFill>
                  <a:schemeClr val="tx2"/>
                </a:solidFill>
                <a:latin typeface="Times New Roman" panose="02020603050405020304" pitchFamily="18" charset="0"/>
                <a:cs typeface="Times New Roman" panose="02020603050405020304" pitchFamily="18" charset="0"/>
              </a:rPr>
              <a:t> </a:t>
            </a:r>
            <a:r>
              <a:rPr lang="ru-RU" b="1" dirty="0">
                <a:solidFill>
                  <a:schemeClr val="accent5">
                    <a:lumMod val="50000"/>
                  </a:schemeClr>
                </a:solidFill>
                <a:latin typeface="Times New Roman" panose="02020603050405020304" pitchFamily="18" charset="0"/>
                <a:cs typeface="Times New Roman" panose="02020603050405020304" pitchFamily="18" charset="0"/>
              </a:rPr>
              <a:t>– чуваш </a:t>
            </a:r>
            <a:r>
              <a:rPr lang="ru-RU" b="1" dirty="0" err="1">
                <a:solidFill>
                  <a:schemeClr val="accent5">
                    <a:lumMod val="50000"/>
                  </a:schemeClr>
                </a:solidFill>
                <a:latin typeface="Times New Roman" panose="02020603050405020304" pitchFamily="18" charset="0"/>
                <a:cs typeface="Times New Roman" panose="02020603050405020304" pitchFamily="18" charset="0"/>
              </a:rPr>
              <a:t>телендә</a:t>
            </a:r>
            <a:r>
              <a:rPr lang="ru-RU" b="1" dirty="0">
                <a:solidFill>
                  <a:schemeClr val="accent5">
                    <a:lumMod val="50000"/>
                  </a:schemeClr>
                </a:solidFill>
                <a:latin typeface="Times New Roman" panose="02020603050405020304" pitchFamily="18" charset="0"/>
                <a:cs typeface="Times New Roman" panose="02020603050405020304" pitchFamily="18" charset="0"/>
              </a:rPr>
              <a:t> белем бирү һәм чуваш </a:t>
            </a:r>
            <a:r>
              <a:rPr lang="ru-RU" b="1" dirty="0" err="1">
                <a:solidFill>
                  <a:schemeClr val="accent5">
                    <a:lumMod val="50000"/>
                  </a:schemeClr>
                </a:solidFill>
                <a:latin typeface="Times New Roman" panose="02020603050405020304" pitchFamily="18" charset="0"/>
                <a:cs typeface="Times New Roman" panose="02020603050405020304" pitchFamily="18" charset="0"/>
              </a:rPr>
              <a:t>телен</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өйрәтү</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мәктәбе</a:t>
            </a:r>
            <a:endParaRPr lang="ru-RU" b="1" dirty="0">
              <a:solidFill>
                <a:schemeClr val="accent5">
                  <a:lumMod val="50000"/>
                </a:schemeClr>
              </a:solidFill>
              <a:latin typeface="Times New Roman" panose="02020603050405020304" pitchFamily="18" charset="0"/>
              <a:cs typeface="Times New Roman" panose="02020603050405020304" pitchFamily="18" charset="0"/>
            </a:endParaRPr>
          </a:p>
          <a:p>
            <a:pPr algn="just"/>
            <a:r>
              <a:rPr lang="ru-RU" b="1" dirty="0" smtClean="0">
                <a:solidFill>
                  <a:srgbClr val="C00000"/>
                </a:solidFill>
                <a:latin typeface="Times New Roman" panose="02020603050405020304" pitchFamily="18" charset="0"/>
                <a:cs typeface="Times New Roman" panose="02020603050405020304" pitchFamily="18" charset="0"/>
              </a:rPr>
              <a:t>25</a:t>
            </a:r>
            <a:r>
              <a:rPr lang="ru-RU" b="1" dirty="0" smtClean="0">
                <a:solidFill>
                  <a:schemeClr val="tx2"/>
                </a:solidFill>
                <a:latin typeface="Times New Roman" panose="02020603050405020304" pitchFamily="18" charset="0"/>
                <a:cs typeface="Times New Roman" panose="02020603050405020304" pitchFamily="18" charset="0"/>
              </a:rPr>
              <a:t> </a:t>
            </a:r>
            <a:r>
              <a:rPr lang="ru-RU" b="1" dirty="0">
                <a:solidFill>
                  <a:schemeClr val="accent5">
                    <a:lumMod val="50000"/>
                  </a:schemeClr>
                </a:solidFill>
                <a:latin typeface="Times New Roman" panose="02020603050405020304" pitchFamily="18" charset="0"/>
                <a:cs typeface="Times New Roman" panose="02020603050405020304" pitchFamily="18" charset="0"/>
              </a:rPr>
              <a:t>– удмурт </a:t>
            </a:r>
            <a:r>
              <a:rPr lang="ru-RU" b="1" dirty="0" err="1">
                <a:solidFill>
                  <a:schemeClr val="accent5">
                    <a:lumMod val="50000"/>
                  </a:schemeClr>
                </a:solidFill>
                <a:latin typeface="Times New Roman" panose="02020603050405020304" pitchFamily="18" charset="0"/>
                <a:cs typeface="Times New Roman" panose="02020603050405020304" pitchFamily="18" charset="0"/>
              </a:rPr>
              <a:t>телендә</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белем</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бирү</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һәм</a:t>
            </a:r>
            <a:r>
              <a:rPr lang="ru-RU" b="1" dirty="0">
                <a:solidFill>
                  <a:schemeClr val="accent5">
                    <a:lumMod val="50000"/>
                  </a:schemeClr>
                </a:solidFill>
                <a:latin typeface="Times New Roman" panose="02020603050405020304" pitchFamily="18" charset="0"/>
                <a:cs typeface="Times New Roman" panose="02020603050405020304" pitchFamily="18" charset="0"/>
              </a:rPr>
              <a:t> удмурт </a:t>
            </a:r>
            <a:r>
              <a:rPr lang="ru-RU" b="1" dirty="0" err="1">
                <a:solidFill>
                  <a:schemeClr val="accent5">
                    <a:lumMod val="50000"/>
                  </a:schemeClr>
                </a:solidFill>
                <a:latin typeface="Times New Roman" panose="02020603050405020304" pitchFamily="18" charset="0"/>
                <a:cs typeface="Times New Roman" panose="02020603050405020304" pitchFamily="18" charset="0"/>
              </a:rPr>
              <a:t>телен</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өйрәтү</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мәктәбе</a:t>
            </a:r>
            <a:endParaRPr lang="ru-RU" b="1" dirty="0">
              <a:solidFill>
                <a:schemeClr val="accent5">
                  <a:lumMod val="50000"/>
                </a:schemeClr>
              </a:solidFill>
              <a:latin typeface="Times New Roman" panose="02020603050405020304" pitchFamily="18" charset="0"/>
              <a:cs typeface="Times New Roman" panose="02020603050405020304" pitchFamily="18" charset="0"/>
            </a:endParaRPr>
          </a:p>
          <a:p>
            <a:pPr algn="just"/>
            <a:r>
              <a:rPr lang="ru-RU" b="1" dirty="0" smtClean="0">
                <a:solidFill>
                  <a:srgbClr val="C00000"/>
                </a:solidFill>
                <a:latin typeface="Times New Roman" panose="02020603050405020304" pitchFamily="18" charset="0"/>
                <a:cs typeface="Times New Roman" panose="02020603050405020304" pitchFamily="18" charset="0"/>
              </a:rPr>
              <a:t>19</a:t>
            </a:r>
            <a:r>
              <a:rPr lang="ru-RU" b="1" dirty="0" smtClean="0">
                <a:solidFill>
                  <a:schemeClr val="tx2"/>
                </a:solidFill>
                <a:latin typeface="Times New Roman" panose="02020603050405020304" pitchFamily="18" charset="0"/>
                <a:cs typeface="Times New Roman" panose="02020603050405020304" pitchFamily="18" charset="0"/>
              </a:rPr>
              <a:t> </a:t>
            </a:r>
            <a:r>
              <a:rPr lang="ru-RU" b="1" dirty="0">
                <a:solidFill>
                  <a:schemeClr val="accent5">
                    <a:lumMod val="50000"/>
                  </a:schemeClr>
                </a:solidFill>
                <a:latin typeface="Times New Roman" panose="02020603050405020304" pitchFamily="18" charset="0"/>
                <a:cs typeface="Times New Roman" panose="02020603050405020304" pitchFamily="18" charset="0"/>
              </a:rPr>
              <a:t>– мари </a:t>
            </a:r>
            <a:r>
              <a:rPr lang="ru-RU" b="1" dirty="0" err="1">
                <a:solidFill>
                  <a:schemeClr val="accent5">
                    <a:lumMod val="50000"/>
                  </a:schemeClr>
                </a:solidFill>
                <a:latin typeface="Times New Roman" panose="02020603050405020304" pitchFamily="18" charset="0"/>
                <a:cs typeface="Times New Roman" panose="02020603050405020304" pitchFamily="18" charset="0"/>
              </a:rPr>
              <a:t>телендә</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белем</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бирү</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һәм</a:t>
            </a:r>
            <a:r>
              <a:rPr lang="ru-RU" b="1" dirty="0">
                <a:solidFill>
                  <a:schemeClr val="accent5">
                    <a:lumMod val="50000"/>
                  </a:schemeClr>
                </a:solidFill>
                <a:latin typeface="Times New Roman" panose="02020603050405020304" pitchFamily="18" charset="0"/>
                <a:cs typeface="Times New Roman" panose="02020603050405020304" pitchFamily="18" charset="0"/>
              </a:rPr>
              <a:t> мари </a:t>
            </a:r>
            <a:r>
              <a:rPr lang="ru-RU" b="1" dirty="0" err="1">
                <a:solidFill>
                  <a:schemeClr val="accent5">
                    <a:lumMod val="50000"/>
                  </a:schemeClr>
                </a:solidFill>
                <a:latin typeface="Times New Roman" panose="02020603050405020304" pitchFamily="18" charset="0"/>
                <a:cs typeface="Times New Roman" panose="02020603050405020304" pitchFamily="18" charset="0"/>
              </a:rPr>
              <a:t>телен</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өйрәтү</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мәктәбе</a:t>
            </a:r>
            <a:endParaRPr lang="ru-RU" b="1" dirty="0">
              <a:solidFill>
                <a:schemeClr val="accent5">
                  <a:lumMod val="50000"/>
                </a:schemeClr>
              </a:solidFill>
              <a:latin typeface="Times New Roman" panose="02020603050405020304" pitchFamily="18" charset="0"/>
              <a:cs typeface="Times New Roman" panose="02020603050405020304" pitchFamily="18" charset="0"/>
            </a:endParaRPr>
          </a:p>
          <a:p>
            <a:pPr algn="just"/>
            <a:r>
              <a:rPr lang="ru-RU" b="1" dirty="0">
                <a:solidFill>
                  <a:srgbClr val="C00000"/>
                </a:solidFill>
                <a:latin typeface="Times New Roman" panose="02020603050405020304" pitchFamily="18" charset="0"/>
                <a:cs typeface="Times New Roman" panose="02020603050405020304" pitchFamily="18" charset="0"/>
              </a:rPr>
              <a:t>3</a:t>
            </a:r>
            <a:r>
              <a:rPr lang="ru-RU" b="1" dirty="0">
                <a:solidFill>
                  <a:schemeClr val="tx2"/>
                </a:solidFill>
                <a:latin typeface="Times New Roman" panose="02020603050405020304" pitchFamily="18" charset="0"/>
                <a:cs typeface="Times New Roman" panose="02020603050405020304" pitchFamily="18" charset="0"/>
              </a:rPr>
              <a:t> </a:t>
            </a:r>
            <a:r>
              <a:rPr lang="ru-RU" b="1" dirty="0">
                <a:solidFill>
                  <a:schemeClr val="accent5">
                    <a:lumMod val="50000"/>
                  </a:schemeClr>
                </a:solidFill>
                <a:latin typeface="Times New Roman" panose="02020603050405020304" pitchFamily="18" charset="0"/>
                <a:cs typeface="Times New Roman" panose="02020603050405020304" pitchFamily="18" charset="0"/>
              </a:rPr>
              <a:t>– мордва </a:t>
            </a:r>
            <a:r>
              <a:rPr lang="ru-RU" b="1" dirty="0" err="1">
                <a:solidFill>
                  <a:schemeClr val="accent5">
                    <a:lumMod val="50000"/>
                  </a:schemeClr>
                </a:solidFill>
                <a:latin typeface="Times New Roman" panose="02020603050405020304" pitchFamily="18" charset="0"/>
                <a:cs typeface="Times New Roman" panose="02020603050405020304" pitchFamily="18" charset="0"/>
              </a:rPr>
              <a:t>телен</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өйрәтү</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мәктәбе</a:t>
            </a:r>
            <a:endParaRPr lang="ru-RU" b="1" dirty="0">
              <a:solidFill>
                <a:schemeClr val="accent5">
                  <a:lumMod val="50000"/>
                </a:schemeClr>
              </a:solidFill>
              <a:latin typeface="Times New Roman" panose="02020603050405020304" pitchFamily="18" charset="0"/>
              <a:cs typeface="Times New Roman" panose="02020603050405020304" pitchFamily="18" charset="0"/>
            </a:endParaRPr>
          </a:p>
          <a:p>
            <a:pPr algn="just"/>
            <a:r>
              <a:rPr lang="ru-RU" b="1" dirty="0">
                <a:solidFill>
                  <a:srgbClr val="C00000"/>
                </a:solidFill>
                <a:latin typeface="Times New Roman" panose="02020603050405020304" pitchFamily="18" charset="0"/>
                <a:cs typeface="Times New Roman" panose="02020603050405020304" pitchFamily="18" charset="0"/>
              </a:rPr>
              <a:t>1 </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яһүд</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телен</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өйрәтү</a:t>
            </a:r>
            <a:r>
              <a:rPr lang="ru-RU" b="1" dirty="0">
                <a:solidFill>
                  <a:schemeClr val="accent5">
                    <a:lumMod val="50000"/>
                  </a:schemeClr>
                </a:solidFill>
                <a:latin typeface="Times New Roman" panose="02020603050405020304" pitchFamily="18" charset="0"/>
                <a:cs typeface="Times New Roman" panose="02020603050405020304" pitchFamily="18" charset="0"/>
              </a:rPr>
              <a:t> </a:t>
            </a:r>
            <a:r>
              <a:rPr lang="ru-RU" b="1" dirty="0" err="1">
                <a:solidFill>
                  <a:schemeClr val="accent5">
                    <a:lumMod val="50000"/>
                  </a:schemeClr>
                </a:solidFill>
                <a:latin typeface="Times New Roman" panose="02020603050405020304" pitchFamily="18" charset="0"/>
                <a:cs typeface="Times New Roman" panose="02020603050405020304" pitchFamily="18" charset="0"/>
              </a:rPr>
              <a:t>мәктәбе</a:t>
            </a:r>
            <a:endParaRPr lang="ru-RU" b="1" dirty="0">
              <a:solidFill>
                <a:schemeClr val="accent5">
                  <a:lumMod val="50000"/>
                </a:schemeClr>
              </a:solidFill>
              <a:latin typeface="Times New Roman" panose="02020603050405020304" pitchFamily="18" charset="0"/>
              <a:cs typeface="Times New Roman" panose="02020603050405020304" pitchFamily="18" charset="0"/>
            </a:endParaRPr>
          </a:p>
        </p:txBody>
      </p:sp>
      <p:graphicFrame>
        <p:nvGraphicFramePr>
          <p:cNvPr id="22" name="Таблица 21"/>
          <p:cNvGraphicFramePr>
            <a:graphicFrameLocks noGrp="1"/>
          </p:cNvGraphicFramePr>
          <p:nvPr>
            <p:extLst>
              <p:ext uri="{D42A27DB-BD31-4B8C-83A1-F6EECF244321}">
                <p14:modId xmlns:p14="http://schemas.microsoft.com/office/powerpoint/2010/main" val="1615620452"/>
              </p:ext>
            </p:extLst>
          </p:nvPr>
        </p:nvGraphicFramePr>
        <p:xfrm>
          <a:off x="403761" y="3652765"/>
          <a:ext cx="8419605" cy="1120140"/>
        </p:xfrm>
        <a:graphic>
          <a:graphicData uri="http://schemas.openxmlformats.org/drawingml/2006/table">
            <a:tbl>
              <a:tblPr firstRow="1" firstCol="1" bandRow="1"/>
              <a:tblGrid>
                <a:gridCol w="1092530">
                  <a:extLst>
                    <a:ext uri="{9D8B030D-6E8A-4147-A177-3AD203B41FA5}">
                      <a16:colId xmlns:a16="http://schemas.microsoft.com/office/drawing/2014/main" val="20000"/>
                    </a:ext>
                  </a:extLst>
                </a:gridCol>
                <a:gridCol w="1530571">
                  <a:extLst>
                    <a:ext uri="{9D8B030D-6E8A-4147-A177-3AD203B41FA5}">
                      <a16:colId xmlns:a16="http://schemas.microsoft.com/office/drawing/2014/main" val="20001"/>
                    </a:ext>
                  </a:extLst>
                </a:gridCol>
                <a:gridCol w="1553072">
                  <a:extLst>
                    <a:ext uri="{9D8B030D-6E8A-4147-A177-3AD203B41FA5}">
                      <a16:colId xmlns:a16="http://schemas.microsoft.com/office/drawing/2014/main" val="20002"/>
                    </a:ext>
                  </a:extLst>
                </a:gridCol>
                <a:gridCol w="1369639">
                  <a:extLst>
                    <a:ext uri="{9D8B030D-6E8A-4147-A177-3AD203B41FA5}">
                      <a16:colId xmlns:a16="http://schemas.microsoft.com/office/drawing/2014/main" val="20003"/>
                    </a:ext>
                  </a:extLst>
                </a:gridCol>
                <a:gridCol w="1455239">
                  <a:extLst>
                    <a:ext uri="{9D8B030D-6E8A-4147-A177-3AD203B41FA5}">
                      <a16:colId xmlns:a16="http://schemas.microsoft.com/office/drawing/2014/main" val="20004"/>
                    </a:ext>
                  </a:extLst>
                </a:gridCol>
                <a:gridCol w="1418554">
                  <a:extLst>
                    <a:ext uri="{9D8B030D-6E8A-4147-A177-3AD203B41FA5}">
                      <a16:colId xmlns:a16="http://schemas.microsoft.com/office/drawing/2014/main" val="20005"/>
                    </a:ext>
                  </a:extLst>
                </a:gridCol>
              </a:tblGrid>
              <a:tr h="845820">
                <a:tc>
                  <a:txBody>
                    <a:bodyPr/>
                    <a:lstStyle/>
                    <a:p>
                      <a:pPr algn="ctr">
                        <a:spcAft>
                          <a:spcPts val="0"/>
                        </a:spcAft>
                      </a:pPr>
                      <a:r>
                        <a:rPr lang="ru-RU" sz="1400" b="1" dirty="0" err="1" smtClean="0">
                          <a:solidFill>
                            <a:schemeClr val="bg1"/>
                          </a:solidFill>
                          <a:effectLst>
                            <a:outerShdw blurRad="38100" dist="38100" dir="2700000" algn="tl">
                              <a:srgbClr val="000000">
                                <a:alpha val="43137"/>
                              </a:srgbClr>
                            </a:outerShdw>
                          </a:effectLst>
                          <a:latin typeface="+mn-lt"/>
                          <a:ea typeface="Times New Roman"/>
                        </a:rPr>
                        <a:t>барлыгы</a:t>
                      </a:r>
                      <a:r>
                        <a:rPr lang="ru-RU" sz="2100" b="1" dirty="0" smtClean="0">
                          <a:solidFill>
                            <a:schemeClr val="bg1"/>
                          </a:solidFill>
                          <a:effectLst>
                            <a:outerShdw blurRad="38100" dist="38100" dir="2700000" algn="tl">
                              <a:srgbClr val="000000">
                                <a:alpha val="43137"/>
                              </a:srgbClr>
                            </a:outerShdw>
                          </a:effectLst>
                          <a:latin typeface="+mn-lt"/>
                          <a:ea typeface="Times New Roman"/>
                        </a:rPr>
                        <a:t> </a:t>
                      </a:r>
                      <a:endParaRPr lang="ru-RU" sz="2100" dirty="0">
                        <a:solidFill>
                          <a:schemeClr val="bg1"/>
                        </a:solidFill>
                        <a:effectLst>
                          <a:outerShdw blurRad="38100" dist="38100" dir="2700000" algn="tl">
                            <a:srgbClr val="000000">
                              <a:alpha val="43137"/>
                            </a:srgbClr>
                          </a:outerShdw>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spcAft>
                          <a:spcPts val="0"/>
                        </a:spcAft>
                      </a:pPr>
                      <a:r>
                        <a:rPr lang="ru-RU" sz="1400" b="1" dirty="0" err="1" smtClean="0">
                          <a:solidFill>
                            <a:schemeClr val="bg1"/>
                          </a:solidFill>
                          <a:effectLst>
                            <a:outerShdw blurRad="38100" dist="38100" dir="2700000" algn="tl">
                              <a:srgbClr val="000000">
                                <a:alpha val="43137"/>
                              </a:srgbClr>
                            </a:outerShdw>
                          </a:effectLst>
                          <a:latin typeface="+mn-lt"/>
                          <a:ea typeface="Times New Roman"/>
                        </a:rPr>
                        <a:t>шуның</a:t>
                      </a:r>
                      <a:r>
                        <a:rPr lang="ru-RU" sz="1400" b="1" baseline="0" dirty="0" smtClean="0">
                          <a:solidFill>
                            <a:schemeClr val="bg1"/>
                          </a:solidFill>
                          <a:effectLst>
                            <a:outerShdw blurRad="38100" dist="38100" dir="2700000" algn="tl">
                              <a:srgbClr val="000000">
                                <a:alpha val="43137"/>
                              </a:srgbClr>
                            </a:outerShdw>
                          </a:effectLst>
                          <a:latin typeface="+mn-lt"/>
                          <a:ea typeface="Times New Roman"/>
                        </a:rPr>
                        <a:t> </a:t>
                      </a:r>
                      <a:r>
                        <a:rPr lang="ru-RU" sz="1400" b="1" baseline="0" dirty="0" err="1" smtClean="0">
                          <a:solidFill>
                            <a:schemeClr val="bg1"/>
                          </a:solidFill>
                          <a:effectLst>
                            <a:outerShdw blurRad="38100" dist="38100" dir="2700000" algn="tl">
                              <a:srgbClr val="000000">
                                <a:alpha val="43137"/>
                              </a:srgbClr>
                            </a:outerShdw>
                          </a:effectLst>
                          <a:latin typeface="+mn-lt"/>
                          <a:ea typeface="Times New Roman"/>
                        </a:rPr>
                        <a:t>исәбендә</a:t>
                      </a:r>
                      <a:r>
                        <a:rPr lang="ru-RU" sz="1400" b="1" baseline="0" dirty="0" smtClean="0">
                          <a:solidFill>
                            <a:schemeClr val="bg1"/>
                          </a:solidFill>
                          <a:effectLst>
                            <a:outerShdw blurRad="38100" dist="38100" dir="2700000" algn="tl">
                              <a:srgbClr val="000000">
                                <a:alpha val="43137"/>
                              </a:srgbClr>
                            </a:outerShdw>
                          </a:effectLst>
                          <a:latin typeface="+mn-lt"/>
                          <a:ea typeface="Times New Roman"/>
                        </a:rPr>
                        <a:t>, </a:t>
                      </a:r>
                      <a:r>
                        <a:rPr lang="ru-RU" sz="1400" b="1" baseline="0" dirty="0" err="1" smtClean="0">
                          <a:solidFill>
                            <a:schemeClr val="bg1"/>
                          </a:solidFill>
                          <a:effectLst>
                            <a:outerShdw blurRad="38100" dist="38100" dir="2700000" algn="tl">
                              <a:srgbClr val="000000">
                                <a:alpha val="43137"/>
                              </a:srgbClr>
                            </a:outerShdw>
                          </a:effectLst>
                          <a:latin typeface="+mn-lt"/>
                          <a:ea typeface="Times New Roman"/>
                        </a:rPr>
                        <a:t>башлангыч</a:t>
                      </a:r>
                      <a:r>
                        <a:rPr lang="ru-RU" sz="1400" b="1" baseline="0" dirty="0" smtClean="0">
                          <a:solidFill>
                            <a:schemeClr val="bg1"/>
                          </a:solidFill>
                          <a:effectLst>
                            <a:outerShdw blurRad="38100" dist="38100" dir="2700000" algn="tl">
                              <a:srgbClr val="000000">
                                <a:alpha val="43137"/>
                              </a:srgbClr>
                            </a:outerShdw>
                          </a:effectLst>
                          <a:latin typeface="+mn-lt"/>
                          <a:ea typeface="Times New Roman"/>
                        </a:rPr>
                        <a:t> </a:t>
                      </a:r>
                      <a:r>
                        <a:rPr lang="ru-RU" sz="1400" b="1" baseline="0" dirty="0" err="1" smtClean="0">
                          <a:solidFill>
                            <a:schemeClr val="bg1"/>
                          </a:solidFill>
                          <a:effectLst>
                            <a:outerShdw blurRad="38100" dist="38100" dir="2700000" algn="tl">
                              <a:srgbClr val="000000">
                                <a:alpha val="43137"/>
                              </a:srgbClr>
                            </a:outerShdw>
                          </a:effectLst>
                          <a:latin typeface="+mn-lt"/>
                          <a:ea typeface="Times New Roman"/>
                        </a:rPr>
                        <a:t>мәктәпләр</a:t>
                      </a:r>
                      <a:r>
                        <a:rPr lang="ru-RU" sz="1400" b="1" dirty="0" smtClean="0">
                          <a:solidFill>
                            <a:schemeClr val="bg1"/>
                          </a:solidFill>
                          <a:effectLst>
                            <a:outerShdw blurRad="38100" dist="38100" dir="2700000" algn="tl">
                              <a:srgbClr val="000000">
                                <a:alpha val="43137"/>
                              </a:srgbClr>
                            </a:outerShdw>
                          </a:effectLst>
                          <a:latin typeface="+mn-lt"/>
                          <a:ea typeface="Times New Roman"/>
                        </a:rPr>
                        <a:t>             </a:t>
                      </a:r>
                      <a:endParaRPr lang="ru-RU" sz="1400" dirty="0">
                        <a:solidFill>
                          <a:schemeClr val="bg1"/>
                        </a:solidFill>
                        <a:effectLst>
                          <a:outerShdw blurRad="38100" dist="38100" dir="2700000" algn="tl">
                            <a:srgbClr val="000000">
                              <a:alpha val="43137"/>
                            </a:srgbClr>
                          </a:outerShdw>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mn-lt"/>
                          <a:ea typeface="Times New Roman"/>
                          <a:cs typeface="+mn-cs"/>
                        </a:rPr>
                        <a:t>шуның</a:t>
                      </a:r>
                      <a:r>
                        <a:rPr kumimoji="0" lang="ru-RU"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Times New Roman"/>
                          <a:cs typeface="+mn-cs"/>
                        </a:rPr>
                        <a:t> </a:t>
                      </a:r>
                      <a:r>
                        <a:rPr kumimoji="0" lang="ru-RU" sz="14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mn-lt"/>
                          <a:ea typeface="Times New Roman"/>
                          <a:cs typeface="+mn-cs"/>
                        </a:rPr>
                        <a:t>исәбендә</a:t>
                      </a:r>
                      <a:r>
                        <a:rPr kumimoji="0" lang="ru-RU"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Times New Roman"/>
                          <a:cs typeface="+mn-cs"/>
                        </a:rPr>
                        <a:t>, </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mn-lt"/>
                          <a:ea typeface="Times New Roman"/>
                          <a:cs typeface="+mn-cs"/>
                        </a:rPr>
                        <a:t>төп</a:t>
                      </a:r>
                      <a:r>
                        <a:rPr kumimoji="0" lang="ru-RU"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Times New Roman"/>
                          <a:cs typeface="+mn-cs"/>
                        </a:rPr>
                        <a:t> </a:t>
                      </a:r>
                      <a:r>
                        <a:rPr kumimoji="0" lang="ru-RU" sz="14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mn-lt"/>
                          <a:ea typeface="Times New Roman"/>
                          <a:cs typeface="+mn-cs"/>
                        </a:rPr>
                        <a:t>мәктәпләр</a:t>
                      </a:r>
                      <a:r>
                        <a:rPr kumimoji="0" lang="ru-RU" sz="15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Times New Roman"/>
                          <a:cs typeface="+mn-cs"/>
                        </a:rPr>
                        <a:t>             </a:t>
                      </a:r>
                      <a:endParaRPr kumimoji="0" lang="ru-RU" sz="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Calibri"/>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mn-lt"/>
                          <a:ea typeface="Times New Roman"/>
                          <a:cs typeface="+mn-cs"/>
                        </a:rPr>
                        <a:t>шуның</a:t>
                      </a:r>
                      <a:r>
                        <a:rPr kumimoji="0" lang="ru-RU"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Times New Roman"/>
                          <a:cs typeface="+mn-cs"/>
                        </a:rPr>
                        <a:t> </a:t>
                      </a:r>
                      <a:r>
                        <a:rPr kumimoji="0" lang="ru-RU" sz="14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mn-lt"/>
                          <a:ea typeface="Times New Roman"/>
                          <a:cs typeface="+mn-cs"/>
                        </a:rPr>
                        <a:t>исәбендә</a:t>
                      </a:r>
                      <a:r>
                        <a:rPr kumimoji="0" lang="ru-RU"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Times New Roman"/>
                          <a:cs typeface="+mn-cs"/>
                        </a:rPr>
                        <a:t>, </a:t>
                      </a:r>
                      <a:r>
                        <a:rPr kumimoji="0" lang="ru-RU" sz="14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mn-lt"/>
                          <a:ea typeface="Times New Roman"/>
                          <a:cs typeface="+mn-cs"/>
                        </a:rPr>
                        <a:t>урта</a:t>
                      </a:r>
                      <a:r>
                        <a:rPr kumimoji="0" lang="ru-RU"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Times New Roman"/>
                          <a:cs typeface="+mn-cs"/>
                        </a:rPr>
                        <a:t> </a:t>
                      </a:r>
                      <a:r>
                        <a:rPr kumimoji="0" lang="ru-RU" sz="14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mn-lt"/>
                          <a:ea typeface="Times New Roman"/>
                          <a:cs typeface="+mn-cs"/>
                        </a:rPr>
                        <a:t>мәктәпләр</a:t>
                      </a:r>
                      <a:r>
                        <a:rPr kumimoji="0" lang="ru-RU"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Times New Roman"/>
                          <a:cs typeface="+mn-cs"/>
                        </a:rPr>
                        <a:t>             </a:t>
                      </a:r>
                      <a:endParaRPr kumimoji="0" lang="ru-RU"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Calibri"/>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spcAft>
                          <a:spcPts val="0"/>
                        </a:spcAft>
                      </a:pPr>
                      <a:r>
                        <a:rPr lang="ru-RU" sz="1400" b="1" dirty="0" err="1" smtClean="0">
                          <a:solidFill>
                            <a:schemeClr val="bg1"/>
                          </a:solidFill>
                          <a:effectLst>
                            <a:outerShdw blurRad="38100" dist="38100" dir="2700000" algn="tl">
                              <a:srgbClr val="000000">
                                <a:alpha val="43137"/>
                              </a:srgbClr>
                            </a:outerShdw>
                          </a:effectLst>
                          <a:latin typeface="+mn-lt"/>
                          <a:ea typeface="Times New Roman"/>
                        </a:rPr>
                        <a:t>моннан</a:t>
                      </a:r>
                      <a:r>
                        <a:rPr lang="ru-RU" sz="1400" b="1" dirty="0" smtClean="0">
                          <a:solidFill>
                            <a:schemeClr val="bg1"/>
                          </a:solidFill>
                          <a:effectLst>
                            <a:outerShdw blurRad="38100" dist="38100" dir="2700000" algn="tl">
                              <a:srgbClr val="000000">
                                <a:alpha val="43137"/>
                              </a:srgbClr>
                            </a:outerShdw>
                          </a:effectLst>
                          <a:latin typeface="+mn-lt"/>
                          <a:ea typeface="Times New Roman"/>
                        </a:rPr>
                        <a:t> </a:t>
                      </a:r>
                      <a:r>
                        <a:rPr lang="ru-RU" sz="1400" b="1" dirty="0" err="1" smtClean="0">
                          <a:solidFill>
                            <a:schemeClr val="bg1"/>
                          </a:solidFill>
                          <a:effectLst>
                            <a:outerShdw blurRad="38100" dist="38100" dir="2700000" algn="tl">
                              <a:srgbClr val="000000">
                                <a:alpha val="43137"/>
                              </a:srgbClr>
                            </a:outerShdw>
                          </a:effectLst>
                          <a:latin typeface="+mn-lt"/>
                          <a:ea typeface="Times New Roman"/>
                        </a:rPr>
                        <a:t>тыш</a:t>
                      </a:r>
                      <a:r>
                        <a:rPr lang="ru-RU" sz="1400" b="1" dirty="0" smtClean="0">
                          <a:solidFill>
                            <a:schemeClr val="bg1"/>
                          </a:solidFill>
                          <a:effectLst>
                            <a:outerShdw blurRad="38100" dist="38100" dir="2700000" algn="tl">
                              <a:srgbClr val="000000">
                                <a:alpha val="43137"/>
                              </a:srgbClr>
                            </a:outerShdw>
                          </a:effectLst>
                          <a:latin typeface="+mn-lt"/>
                          <a:ea typeface="Times New Roman"/>
                        </a:rPr>
                        <a:t>  </a:t>
                      </a:r>
                      <a:r>
                        <a:rPr lang="ru-RU" sz="1400" b="1" dirty="0" err="1" smtClean="0">
                          <a:solidFill>
                            <a:schemeClr val="bg1"/>
                          </a:solidFill>
                          <a:effectLst>
                            <a:outerShdw blurRad="38100" dist="38100" dir="2700000" algn="tl">
                              <a:srgbClr val="000000">
                                <a:alpha val="43137"/>
                              </a:srgbClr>
                            </a:outerShdw>
                          </a:effectLst>
                          <a:latin typeface="+mn-lt"/>
                          <a:ea typeface="Times New Roman"/>
                        </a:rPr>
                        <a:t>филиаллар</a:t>
                      </a:r>
                      <a:endParaRPr lang="ru-RU" sz="1400" dirty="0">
                        <a:solidFill>
                          <a:schemeClr val="bg1"/>
                        </a:solidFill>
                        <a:effectLst>
                          <a:outerShdw blurRad="38100" dist="38100" dir="2700000" algn="tl">
                            <a:srgbClr val="000000">
                              <a:alpha val="43137"/>
                            </a:srgbClr>
                          </a:outerShdw>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spcAft>
                          <a:spcPts val="0"/>
                        </a:spcAft>
                      </a:pPr>
                      <a:r>
                        <a:rPr lang="ru-RU" sz="1400" b="1" kern="1200" dirty="0" err="1" smtClean="0">
                          <a:solidFill>
                            <a:schemeClr val="bg1"/>
                          </a:solidFill>
                          <a:effectLst>
                            <a:outerShdw blurRad="38100" dist="38100" dir="2700000" algn="tl">
                              <a:srgbClr val="000000">
                                <a:alpha val="43137"/>
                              </a:srgbClr>
                            </a:outerShdw>
                          </a:effectLst>
                          <a:latin typeface="+mn-lt"/>
                          <a:ea typeface="Times New Roman"/>
                          <a:cs typeface="+mn-cs"/>
                        </a:rPr>
                        <a:t>укучылар</a:t>
                      </a:r>
                      <a:r>
                        <a:rPr lang="ru-RU" sz="1400" b="1" kern="1200" dirty="0" smtClean="0">
                          <a:solidFill>
                            <a:schemeClr val="bg1"/>
                          </a:solidFill>
                          <a:effectLst>
                            <a:outerShdw blurRad="38100" dist="38100" dir="2700000" algn="tl">
                              <a:srgbClr val="000000">
                                <a:alpha val="43137"/>
                              </a:srgbClr>
                            </a:outerShdw>
                          </a:effectLst>
                          <a:latin typeface="+mn-lt"/>
                          <a:ea typeface="Times New Roman"/>
                          <a:cs typeface="+mn-cs"/>
                        </a:rPr>
                        <a:t> саны</a:t>
                      </a:r>
                      <a:endParaRPr lang="ru-RU" sz="1400" b="1" kern="1200" dirty="0">
                        <a:solidFill>
                          <a:schemeClr val="bg1"/>
                        </a:solidFill>
                        <a:effectLst>
                          <a:outerShdw blurRad="38100" dist="38100" dir="2700000" algn="tl">
                            <a:srgbClr val="000000">
                              <a:alpha val="43137"/>
                            </a:srgbClr>
                          </a:outerShdw>
                        </a:effectLst>
                        <a:latin typeface="+mn-lt"/>
                        <a:ea typeface="Times New Roman"/>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74320">
                <a:tc>
                  <a:txBody>
                    <a:bodyPr/>
                    <a:lstStyle/>
                    <a:p>
                      <a:pPr algn="ctr">
                        <a:spcAft>
                          <a:spcPts val="0"/>
                        </a:spcAft>
                      </a:pPr>
                      <a:r>
                        <a:rPr lang="ru-RU" sz="1800" b="1" kern="1200" dirty="0" smtClean="0">
                          <a:solidFill>
                            <a:srgbClr val="A8246F"/>
                          </a:solidFill>
                          <a:latin typeface="+mn-lt"/>
                          <a:ea typeface="+mn-ea"/>
                          <a:cs typeface="+mn-cs"/>
                        </a:rPr>
                        <a:t>517</a:t>
                      </a:r>
                      <a:endParaRPr lang="ru-RU" sz="1800" b="1" kern="1200" dirty="0">
                        <a:solidFill>
                          <a:srgbClr val="A8246F"/>
                        </a:solidFill>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ru-RU" sz="1800" b="1" dirty="0" smtClean="0">
                          <a:solidFill>
                            <a:srgbClr val="002060"/>
                          </a:solidFill>
                          <a:effectLst/>
                          <a:latin typeface="+mn-lt"/>
                          <a:ea typeface="Times New Roman"/>
                        </a:rPr>
                        <a:t>51</a:t>
                      </a:r>
                      <a:endParaRPr lang="ru-RU" sz="1800" dirty="0">
                        <a:solidFill>
                          <a:srgbClr val="002060"/>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ru-RU" sz="1800" b="1" dirty="0" smtClean="0">
                          <a:solidFill>
                            <a:srgbClr val="002060"/>
                          </a:solidFill>
                          <a:effectLst/>
                          <a:latin typeface="+mn-lt"/>
                          <a:ea typeface="Times New Roman"/>
                        </a:rPr>
                        <a:t>206</a:t>
                      </a:r>
                      <a:endParaRPr lang="ru-RU" sz="1800" dirty="0">
                        <a:solidFill>
                          <a:srgbClr val="002060"/>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ru-RU" sz="1800" b="1" dirty="0" smtClean="0">
                          <a:solidFill>
                            <a:srgbClr val="002060"/>
                          </a:solidFill>
                          <a:effectLst/>
                          <a:latin typeface="+mn-lt"/>
                          <a:ea typeface="Times New Roman"/>
                        </a:rPr>
                        <a:t>260</a:t>
                      </a:r>
                      <a:endParaRPr lang="ru-RU" sz="1800" dirty="0">
                        <a:solidFill>
                          <a:srgbClr val="002060"/>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tt-RU" sz="1800" b="1" dirty="0" smtClean="0">
                          <a:solidFill>
                            <a:srgbClr val="A8246F"/>
                          </a:solidFill>
                          <a:effectLst/>
                          <a:latin typeface="+mn-lt"/>
                          <a:ea typeface="Calibri"/>
                        </a:rPr>
                        <a:t>183</a:t>
                      </a:r>
                      <a:endParaRPr lang="ru-RU" sz="1800" dirty="0">
                        <a:solidFill>
                          <a:srgbClr val="A8246F"/>
                        </a:solidFill>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378" rtl="0" eaLnBrk="1" latinLnBrk="0" hangingPunct="1">
                        <a:spcAft>
                          <a:spcPts val="0"/>
                        </a:spcAft>
                      </a:pPr>
                      <a:r>
                        <a:rPr lang="ru-RU" sz="1800" b="1" kern="1200" dirty="0" smtClean="0">
                          <a:solidFill>
                            <a:srgbClr val="002060"/>
                          </a:solidFill>
                          <a:effectLst/>
                          <a:latin typeface="+mn-lt"/>
                          <a:ea typeface="Times New Roman"/>
                          <a:cs typeface="+mn-cs"/>
                        </a:rPr>
                        <a:t>69997</a:t>
                      </a:r>
                      <a:endParaRPr lang="ru-RU" sz="1800" b="1" kern="1200" dirty="0">
                        <a:solidFill>
                          <a:srgbClr val="002060"/>
                        </a:solidFill>
                        <a:effectLst/>
                        <a:latin typeface="+mn-lt"/>
                        <a:ea typeface="Times New Roman"/>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23" name="Прямоугольник 22"/>
          <p:cNvSpPr/>
          <p:nvPr/>
        </p:nvSpPr>
        <p:spPr>
          <a:xfrm>
            <a:off x="988186" y="3291830"/>
            <a:ext cx="6956829" cy="400110"/>
          </a:xfrm>
          <a:prstGeom prst="rect">
            <a:avLst/>
          </a:prstGeom>
        </p:spPr>
        <p:txBody>
          <a:bodyPr wrap="square">
            <a:spAutoFit/>
          </a:bodyPr>
          <a:lstStyle/>
          <a:p>
            <a:pPr lvl="0" algn="ctr"/>
            <a:r>
              <a:rPr lang="tt-RU" sz="2000" b="1" dirty="0">
                <a:solidFill>
                  <a:srgbClr val="C00000"/>
                </a:solidFill>
                <a:effectLst>
                  <a:outerShdw blurRad="38100" dist="38100" dir="2700000" algn="tl">
                    <a:srgbClr val="000000">
                      <a:alpha val="43137"/>
                    </a:srgbClr>
                  </a:outerShdw>
                </a:effectLst>
                <a:ea typeface="Calibri"/>
                <a:cs typeface="Arial" panose="020B0604020202020204" pitchFamily="34" charset="0"/>
              </a:rPr>
              <a:t>Татар телендә белем бирә торган мәктәпләр </a:t>
            </a:r>
            <a:endParaRPr lang="ru-RU" sz="2000" b="1" dirty="0">
              <a:solidFill>
                <a:srgbClr val="C00000"/>
              </a:solidFill>
              <a:effectLst>
                <a:outerShdw blurRad="38100" dist="38100" dir="2700000" algn="tl">
                  <a:srgbClr val="000000">
                    <a:alpha val="43137"/>
                  </a:srgbClr>
                </a:outerShdw>
              </a:effectLst>
              <a:ea typeface="Calibri"/>
              <a:cs typeface="Arial" panose="020B0604020202020204" pitchFamily="34" charset="0"/>
            </a:endParaRPr>
          </a:p>
        </p:txBody>
      </p:sp>
      <p:sp>
        <p:nvSpPr>
          <p:cNvPr id="24" name="Заголовок 1"/>
          <p:cNvSpPr txBox="1">
            <a:spLocks/>
          </p:cNvSpPr>
          <p:nvPr/>
        </p:nvSpPr>
        <p:spPr>
          <a:xfrm>
            <a:off x="1627119" y="98916"/>
            <a:ext cx="5678961" cy="5400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200" b="1" dirty="0" smtClean="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Милли </a:t>
            </a:r>
            <a:r>
              <a:rPr lang="ru-RU" sz="3200" b="1" dirty="0" err="1" smtClean="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мәктәпләр</a:t>
            </a:r>
            <a:endParaRPr lang="ru-RU" sz="32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endParaRPr>
          </a:p>
        </p:txBody>
      </p:sp>
      <p:pic>
        <p:nvPicPr>
          <p:cNvPr id="26" name="Рисунок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8489" y="164828"/>
            <a:ext cx="1807517" cy="137591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7" name="Рисунок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7912" y="1841216"/>
            <a:ext cx="1818093" cy="142472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9" name="Рисунок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3605" y="165035"/>
            <a:ext cx="1792308" cy="137570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0" name="Рисунок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435" y="1841217"/>
            <a:ext cx="1825478" cy="145061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5935270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9541" y="-16227"/>
            <a:ext cx="9163082" cy="5175953"/>
          </a:xfrm>
          <a:prstGeom prst="rect">
            <a:avLst/>
          </a:prstGeom>
        </p:spPr>
      </p:pic>
      <p:pic>
        <p:nvPicPr>
          <p:cNvPr id="9" name="Рисунок 8"/>
          <p:cNvPicPr>
            <a:picLocks noChangeAspect="1"/>
          </p:cNvPicPr>
          <p:nvPr/>
        </p:nvPicPr>
        <p:blipFill>
          <a:blip r:embed="rId3"/>
          <a:stretch>
            <a:fillRect/>
          </a:stretch>
        </p:blipFill>
        <p:spPr>
          <a:xfrm>
            <a:off x="238192" y="195658"/>
            <a:ext cx="688908" cy="688908"/>
          </a:xfrm>
          <a:prstGeom prst="rect">
            <a:avLst/>
          </a:prstGeom>
        </p:spPr>
      </p:pic>
      <p:graphicFrame>
        <p:nvGraphicFramePr>
          <p:cNvPr id="6" name="Схема 5"/>
          <p:cNvGraphicFramePr/>
          <p:nvPr>
            <p:extLst>
              <p:ext uri="{D42A27DB-BD31-4B8C-83A1-F6EECF244321}">
                <p14:modId xmlns:p14="http://schemas.microsoft.com/office/powerpoint/2010/main" val="2717934975"/>
              </p:ext>
            </p:extLst>
          </p:nvPr>
        </p:nvGraphicFramePr>
        <p:xfrm>
          <a:off x="582647" y="230484"/>
          <a:ext cx="7877786" cy="42854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Рисунок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9330549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9541" y="-16227"/>
            <a:ext cx="9163082" cy="5175953"/>
          </a:xfrm>
          <a:prstGeom prst="rect">
            <a:avLst/>
          </a:prstGeom>
        </p:spPr>
      </p:pic>
      <p:pic>
        <p:nvPicPr>
          <p:cNvPr id="9" name="Рисунок 8"/>
          <p:cNvPicPr>
            <a:picLocks noChangeAspect="1"/>
          </p:cNvPicPr>
          <p:nvPr/>
        </p:nvPicPr>
        <p:blipFill>
          <a:blip r:embed="rId3"/>
          <a:stretch>
            <a:fillRect/>
          </a:stretch>
        </p:blipFill>
        <p:spPr>
          <a:xfrm>
            <a:off x="238192" y="195658"/>
            <a:ext cx="688908" cy="688908"/>
          </a:xfrm>
          <a:prstGeom prst="rect">
            <a:avLst/>
          </a:prstGeom>
        </p:spPr>
      </p:pic>
      <p:sp>
        <p:nvSpPr>
          <p:cNvPr id="4" name="Прямоугольник 3"/>
          <p:cNvSpPr/>
          <p:nvPr/>
        </p:nvSpPr>
        <p:spPr>
          <a:xfrm>
            <a:off x="1115616" y="1203598"/>
            <a:ext cx="7056784" cy="2554545"/>
          </a:xfrm>
          <a:prstGeom prst="rect">
            <a:avLst/>
          </a:prstGeom>
        </p:spPr>
        <p:txBody>
          <a:bodyPr wrap="square">
            <a:spAutoFit/>
          </a:bodyPr>
          <a:lstStyle/>
          <a:p>
            <a:pPr algn="just"/>
            <a:r>
              <a:rPr lang="tt-RU" sz="2000" b="1" i="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«Халыкның иң зур байлыгы, иң кадерле рухи хәзинәсе − һичшиксез, аның теле, − дип яза Гомәр ага Бәширов. Халык үзенең телен, оста бакчачы кебек, яман җилләрдән, рәхимсез салкыннар куырудан саклап, мең еллар буена үстереп килгән. Өзлексез баетып, матурлап, иң тирән фикерләрен, иң нечкә хисләрен дә аңлатып бирер дәрәҗәгә китергән» </a:t>
            </a:r>
            <a:endParaRPr lang="tt-RU" sz="2000" b="1" i="1" dirty="0" smtClean="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a:p>
            <a:pPr algn="just"/>
            <a:r>
              <a:rPr lang="tt-RU" sz="2000" b="1" i="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tt-RU" sz="2000" b="1" i="1" dirty="0" smtClean="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Гомәр Бәширов</a:t>
            </a:r>
            <a:endParaRPr lang="ru-RU" sz="2000" b="1" i="1" dirty="0">
              <a:solidFill>
                <a:schemeClr val="accent1">
                  <a:lumMod val="75000"/>
                </a:schemeClr>
              </a:solidFill>
              <a:effectLst>
                <a:outerShdw blurRad="38100" dist="38100" dir="2700000" algn="tl">
                  <a:srgbClr val="000000">
                    <a:alpha val="43137"/>
                  </a:srgbClr>
                </a:outerShdw>
              </a:effectLst>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7743941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26513" y="0"/>
            <a:ext cx="9163082" cy="5175953"/>
          </a:xfrm>
          <a:prstGeom prst="rect">
            <a:avLst/>
          </a:prstGeom>
        </p:spPr>
      </p:pic>
      <p:sp>
        <p:nvSpPr>
          <p:cNvPr id="3" name="Прямоугольник 2"/>
          <p:cNvSpPr/>
          <p:nvPr/>
        </p:nvSpPr>
        <p:spPr>
          <a:xfrm>
            <a:off x="503548" y="1438659"/>
            <a:ext cx="8136903" cy="769437"/>
          </a:xfrm>
          <a:prstGeom prst="rect">
            <a:avLst/>
          </a:prstGeom>
        </p:spPr>
        <p:txBody>
          <a:bodyPr wrap="square" lIns="91436" tIns="45718" rIns="91436" bIns="45718">
            <a:spAutoFit/>
          </a:bodyPr>
          <a:lstStyle/>
          <a:p>
            <a:pPr algn="ctr" defTabSz="914355">
              <a:defRPr/>
            </a:pPr>
            <a:endParaRPr lang="ru-RU" sz="4400" kern="0" dirty="0">
              <a:solidFill>
                <a:srgbClr val="002060"/>
              </a:solidFill>
              <a:cs typeface="Arial" panose="020B0604020202020204" pitchFamily="34" charset="0"/>
            </a:endParaRPr>
          </a:p>
        </p:txBody>
      </p:sp>
      <p:sp>
        <p:nvSpPr>
          <p:cNvPr id="5" name="Заголовок 1"/>
          <p:cNvSpPr txBox="1">
            <a:spLocks/>
          </p:cNvSpPr>
          <p:nvPr/>
        </p:nvSpPr>
        <p:spPr>
          <a:xfrm>
            <a:off x="1191805" y="195486"/>
            <a:ext cx="6537393" cy="8292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400" b="1" dirty="0" smtClean="0">
                <a:solidFill>
                  <a:srgbClr val="C00000"/>
                </a:solidFill>
                <a:effectLst>
                  <a:outerShdw blurRad="38100" dist="38100" dir="2700000" algn="tl">
                    <a:srgbClr val="000000">
                      <a:alpha val="43137"/>
                    </a:srgbClr>
                  </a:outerShdw>
                </a:effectLst>
                <a:latin typeface="Times New Roman"/>
                <a:ea typeface="Calibri"/>
                <a:cs typeface="Times New Roman"/>
              </a:rPr>
              <a:t>Татарстан </a:t>
            </a:r>
            <a:r>
              <a:rPr lang="ru-RU" sz="2400" b="1" dirty="0" err="1" smtClean="0">
                <a:solidFill>
                  <a:srgbClr val="C00000"/>
                </a:solidFill>
                <a:effectLst>
                  <a:outerShdw blurRad="38100" dist="38100" dir="2700000" algn="tl">
                    <a:srgbClr val="000000">
                      <a:alpha val="43137"/>
                    </a:srgbClr>
                  </a:outerShdw>
                </a:effectLst>
                <a:latin typeface="Times New Roman"/>
                <a:ea typeface="Calibri"/>
                <a:cs typeface="Times New Roman"/>
              </a:rPr>
              <a:t>Республикасында</a:t>
            </a:r>
            <a:r>
              <a:rPr lang="ru-RU" sz="2400" b="1" dirty="0" smtClean="0">
                <a:solidFill>
                  <a:srgbClr val="C00000"/>
                </a:solidFill>
                <a:effectLst>
                  <a:outerShdw blurRad="38100" dist="38100" dir="2700000" algn="tl">
                    <a:srgbClr val="000000">
                      <a:alpha val="43137"/>
                    </a:srgbClr>
                  </a:outerShdw>
                </a:effectLst>
                <a:latin typeface="Times New Roman"/>
                <a:ea typeface="Calibri"/>
                <a:cs typeface="Times New Roman"/>
              </a:rPr>
              <a:t> </a:t>
            </a:r>
            <a:r>
              <a:rPr lang="tt-RU" sz="2400" b="1" dirty="0">
                <a:solidFill>
                  <a:srgbClr val="C00000"/>
                </a:solidFill>
                <a:effectLst>
                  <a:outerShdw blurRad="38100" dist="38100" dir="2700000" algn="tl">
                    <a:srgbClr val="000000">
                      <a:alpha val="43137"/>
                    </a:srgbClr>
                  </a:outerShdw>
                </a:effectLst>
                <a:latin typeface="Times New Roman"/>
                <a:ea typeface="Calibri"/>
                <a:cs typeface="Times New Roman"/>
              </a:rPr>
              <a:t>полилингваль белем </a:t>
            </a:r>
            <a:r>
              <a:rPr lang="tt-RU" sz="2400" b="1" dirty="0" smtClean="0">
                <a:solidFill>
                  <a:srgbClr val="C00000"/>
                </a:solidFill>
                <a:effectLst>
                  <a:outerShdw blurRad="38100" dist="38100" dir="2700000" algn="tl">
                    <a:srgbClr val="000000">
                      <a:alpha val="43137"/>
                    </a:srgbClr>
                  </a:outerShdw>
                </a:effectLst>
                <a:latin typeface="Times New Roman"/>
                <a:ea typeface="Calibri"/>
                <a:cs typeface="Times New Roman"/>
              </a:rPr>
              <a:t>бирү системасын гамәлгә ашыру </a:t>
            </a:r>
            <a:r>
              <a:rPr lang="ru-RU" sz="2400" b="1" dirty="0" smtClean="0">
                <a:solidFill>
                  <a:srgbClr val="C00000"/>
                </a:solidFill>
                <a:effectLst>
                  <a:outerShdw blurRad="38100" dist="38100" dir="2700000" algn="tl">
                    <a:srgbClr val="000000">
                      <a:alpha val="43137"/>
                    </a:srgbClr>
                  </a:outerShdw>
                </a:effectLst>
                <a:latin typeface="Times New Roman"/>
                <a:ea typeface="Calibri"/>
                <a:cs typeface="Times New Roman"/>
              </a:rPr>
              <a:t> </a:t>
            </a:r>
            <a:endParaRPr lang="ru-RU" sz="2400" b="1" dirty="0">
              <a:solidFill>
                <a:srgbClr val="C00000"/>
              </a:solidFill>
              <a:effectLst>
                <a:outerShdw blurRad="38100" dist="38100" dir="2700000" algn="tl">
                  <a:srgbClr val="000000">
                    <a:alpha val="43137"/>
                  </a:srgbClr>
                </a:outerShdw>
              </a:effectLst>
              <a:latin typeface="Times New Roman"/>
              <a:ea typeface="Calibri"/>
              <a:cs typeface="Times New Roman"/>
            </a:endParaRPr>
          </a:p>
        </p:txBody>
      </p:sp>
      <p:pic>
        <p:nvPicPr>
          <p:cNvPr id="10" name="Рисунок 9"/>
          <p:cNvPicPr>
            <a:picLocks noChangeAspect="1"/>
          </p:cNvPicPr>
          <p:nvPr/>
        </p:nvPicPr>
        <p:blipFill>
          <a:blip r:embed="rId3"/>
          <a:stretch>
            <a:fillRect/>
          </a:stretch>
        </p:blipFill>
        <p:spPr>
          <a:xfrm>
            <a:off x="238192" y="195658"/>
            <a:ext cx="688908" cy="688908"/>
          </a:xfrm>
          <a:prstGeom prst="rect">
            <a:avLst/>
          </a:prstGeom>
        </p:spPr>
      </p:pic>
      <p:sp>
        <p:nvSpPr>
          <p:cNvPr id="8" name="Объект 2"/>
          <p:cNvSpPr txBox="1">
            <a:spLocks/>
          </p:cNvSpPr>
          <p:nvPr/>
        </p:nvSpPr>
        <p:spPr>
          <a:xfrm>
            <a:off x="238192" y="1131590"/>
            <a:ext cx="8726296" cy="86409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None/>
            </a:pPr>
            <a:r>
              <a:rPr lang="ru-RU" sz="1800" b="1" dirty="0" err="1" smtClean="0">
                <a:solidFill>
                  <a:srgbClr val="C00000"/>
                </a:solidFill>
                <a:latin typeface="Times New Roman" panose="02020603050405020304" pitchFamily="18" charset="0"/>
                <a:cs typeface="Times New Roman" panose="02020603050405020304" pitchFamily="18" charset="0"/>
              </a:rPr>
              <a:t>Максат</a:t>
            </a:r>
            <a:r>
              <a:rPr lang="ru-RU" sz="1800" b="1" dirty="0" smtClean="0">
                <a:latin typeface="Times New Roman" panose="02020603050405020304" pitchFamily="18" charset="0"/>
                <a:cs typeface="Times New Roman" panose="02020603050405020304" pitchFamily="18" charset="0"/>
              </a:rPr>
              <a:t> </a:t>
            </a:r>
            <a:r>
              <a:rPr lang="ru-RU" sz="1800" b="1" dirty="0">
                <a:latin typeface="Times New Roman" panose="02020603050405020304" pitchFamily="18" charset="0"/>
                <a:cs typeface="Times New Roman" panose="02020603050405020304" pitchFamily="18" charset="0"/>
              </a:rPr>
              <a:t>–</a:t>
            </a:r>
            <a:r>
              <a:rPr lang="ru-RU" sz="1800" b="1" dirty="0" smtClean="0">
                <a:latin typeface="Times New Roman" panose="02020603050405020304" pitchFamily="18" charset="0"/>
                <a:cs typeface="Times New Roman" panose="02020603050405020304" pitchFamily="18" charset="0"/>
              </a:rPr>
              <a:t> </a:t>
            </a:r>
            <a:r>
              <a:rPr lang="ru-RU" sz="1800" b="1" dirty="0" err="1">
                <a:solidFill>
                  <a:srgbClr val="002060"/>
                </a:solidFill>
                <a:latin typeface="Times New Roman" panose="02020603050405020304" pitchFamily="18" charset="0"/>
                <a:cs typeface="Times New Roman" panose="02020603050405020304" pitchFamily="18" charset="0"/>
              </a:rPr>
              <a:t>берничә</a:t>
            </a:r>
            <a:r>
              <a:rPr lang="ru-RU" sz="1800" b="1" dirty="0">
                <a:solidFill>
                  <a:srgbClr val="002060"/>
                </a:solidFill>
                <a:latin typeface="Times New Roman" panose="02020603050405020304" pitchFamily="18" charset="0"/>
                <a:cs typeface="Times New Roman" panose="02020603050405020304" pitchFamily="18" charset="0"/>
              </a:rPr>
              <a:t> </a:t>
            </a:r>
            <a:r>
              <a:rPr lang="ru-RU" sz="1800" b="1" dirty="0" err="1">
                <a:solidFill>
                  <a:srgbClr val="002060"/>
                </a:solidFill>
                <a:latin typeface="Times New Roman" panose="02020603050405020304" pitchFamily="18" charset="0"/>
                <a:cs typeface="Times New Roman" panose="02020603050405020304" pitchFamily="18" charset="0"/>
              </a:rPr>
              <a:t>телдә</a:t>
            </a:r>
            <a:r>
              <a:rPr lang="ru-RU" sz="1800" b="1" dirty="0">
                <a:solidFill>
                  <a:srgbClr val="002060"/>
                </a:solidFill>
                <a:latin typeface="Times New Roman" panose="02020603050405020304" pitchFamily="18" charset="0"/>
                <a:cs typeface="Times New Roman" panose="02020603050405020304" pitchFamily="18" charset="0"/>
              </a:rPr>
              <a:t> </a:t>
            </a:r>
            <a:r>
              <a:rPr lang="ru-RU" sz="1800" b="1" dirty="0" err="1">
                <a:solidFill>
                  <a:srgbClr val="002060"/>
                </a:solidFill>
                <a:latin typeface="Times New Roman" panose="02020603050405020304" pitchFamily="18" charset="0"/>
                <a:cs typeface="Times New Roman" panose="02020603050405020304" pitchFamily="18" charset="0"/>
              </a:rPr>
              <a:t>паритетлы</a:t>
            </a:r>
            <a:r>
              <a:rPr lang="ru-RU" sz="1800" b="1" dirty="0">
                <a:solidFill>
                  <a:srgbClr val="002060"/>
                </a:solidFill>
                <a:latin typeface="Times New Roman" panose="02020603050405020304" pitchFamily="18" charset="0"/>
                <a:cs typeface="Times New Roman" panose="02020603050405020304" pitchFamily="18" charset="0"/>
              </a:rPr>
              <a:t> </a:t>
            </a:r>
            <a:r>
              <a:rPr lang="ru-RU" sz="1800" b="1" dirty="0" err="1">
                <a:solidFill>
                  <a:srgbClr val="002060"/>
                </a:solidFill>
                <a:latin typeface="Times New Roman" panose="02020603050405020304" pitchFamily="18" charset="0"/>
                <a:cs typeface="Times New Roman" panose="02020603050405020304" pitchFamily="18" charset="0"/>
              </a:rPr>
              <a:t>укыту</a:t>
            </a:r>
            <a:r>
              <a:rPr lang="ru-RU" sz="1800" b="1" dirty="0">
                <a:solidFill>
                  <a:srgbClr val="002060"/>
                </a:solidFill>
                <a:latin typeface="Times New Roman" panose="02020603050405020304" pitchFamily="18" charset="0"/>
                <a:cs typeface="Times New Roman" panose="02020603050405020304" pitchFamily="18" charset="0"/>
              </a:rPr>
              <a:t>, </a:t>
            </a:r>
            <a:r>
              <a:rPr lang="ru-RU" sz="1800" b="1" dirty="0" err="1">
                <a:solidFill>
                  <a:srgbClr val="002060"/>
                </a:solidFill>
                <a:latin typeface="Times New Roman" panose="02020603050405020304" pitchFamily="18" charset="0"/>
                <a:cs typeface="Times New Roman" panose="02020603050405020304" pitchFamily="18" charset="0"/>
              </a:rPr>
              <a:t>балаларны</a:t>
            </a:r>
            <a:r>
              <a:rPr lang="ru-RU" sz="1800" b="1" dirty="0">
                <a:solidFill>
                  <a:srgbClr val="002060"/>
                </a:solidFill>
                <a:latin typeface="Times New Roman" panose="02020603050405020304" pitchFamily="18" charset="0"/>
                <a:cs typeface="Times New Roman" panose="02020603050405020304" pitchFamily="18" charset="0"/>
              </a:rPr>
              <a:t> </a:t>
            </a:r>
            <a:r>
              <a:rPr lang="ru-RU" sz="1800" b="1" dirty="0" err="1">
                <a:solidFill>
                  <a:srgbClr val="002060"/>
                </a:solidFill>
                <a:latin typeface="Times New Roman" panose="02020603050405020304" pitchFamily="18" charset="0"/>
                <a:cs typeface="Times New Roman" panose="02020603050405020304" pitchFamily="18" charset="0"/>
              </a:rPr>
              <a:t>Россиянең</a:t>
            </a:r>
            <a:r>
              <a:rPr lang="ru-RU" sz="1800" b="1" dirty="0">
                <a:solidFill>
                  <a:srgbClr val="002060"/>
                </a:solidFill>
                <a:latin typeface="Times New Roman" panose="02020603050405020304" pitchFamily="18" charset="0"/>
                <a:cs typeface="Times New Roman" panose="02020603050405020304" pitchFamily="18" charset="0"/>
              </a:rPr>
              <a:t> </a:t>
            </a:r>
            <a:r>
              <a:rPr lang="ru-RU" sz="1800" b="1" dirty="0" err="1">
                <a:solidFill>
                  <a:srgbClr val="002060"/>
                </a:solidFill>
                <a:latin typeface="Times New Roman" panose="02020603050405020304" pitchFamily="18" charset="0"/>
                <a:cs typeface="Times New Roman" panose="02020603050405020304" pitchFamily="18" charset="0"/>
              </a:rPr>
              <a:t>күпмилләтле</a:t>
            </a:r>
            <a:r>
              <a:rPr lang="ru-RU" sz="1800" b="1" dirty="0">
                <a:solidFill>
                  <a:srgbClr val="002060"/>
                </a:solidFill>
                <a:latin typeface="Times New Roman" panose="02020603050405020304" pitchFamily="18" charset="0"/>
                <a:cs typeface="Times New Roman" panose="02020603050405020304" pitchFamily="18" charset="0"/>
              </a:rPr>
              <a:t> </a:t>
            </a:r>
            <a:r>
              <a:rPr lang="ru-RU" sz="1800" b="1" dirty="0" err="1">
                <a:solidFill>
                  <a:srgbClr val="002060"/>
                </a:solidFill>
                <a:latin typeface="Times New Roman" panose="02020603050405020304" pitchFamily="18" charset="0"/>
                <a:cs typeface="Times New Roman" panose="02020603050405020304" pitchFamily="18" charset="0"/>
              </a:rPr>
              <a:t>халкының</a:t>
            </a:r>
            <a:r>
              <a:rPr lang="ru-RU" sz="1800" b="1" dirty="0">
                <a:solidFill>
                  <a:srgbClr val="002060"/>
                </a:solidFill>
                <a:latin typeface="Times New Roman" panose="02020603050405020304" pitchFamily="18" charset="0"/>
                <a:cs typeface="Times New Roman" panose="02020603050405020304" pitchFamily="18" charset="0"/>
              </a:rPr>
              <a:t> </a:t>
            </a:r>
            <a:r>
              <a:rPr lang="ru-RU" sz="1800" b="1" dirty="0" err="1">
                <a:solidFill>
                  <a:srgbClr val="002060"/>
                </a:solidFill>
                <a:latin typeface="Times New Roman" panose="02020603050405020304" pitchFamily="18" charset="0"/>
                <a:cs typeface="Times New Roman" panose="02020603050405020304" pitchFamily="18" charset="0"/>
              </a:rPr>
              <a:t>мәдәни</a:t>
            </a:r>
            <a:r>
              <a:rPr lang="ru-RU" sz="1800" b="1" dirty="0">
                <a:solidFill>
                  <a:srgbClr val="002060"/>
                </a:solidFill>
                <a:latin typeface="Times New Roman" panose="02020603050405020304" pitchFamily="18" charset="0"/>
                <a:cs typeface="Times New Roman" panose="02020603050405020304" pitchFamily="18" charset="0"/>
              </a:rPr>
              <a:t> </a:t>
            </a:r>
            <a:r>
              <a:rPr lang="ru-RU" sz="1800" b="1" dirty="0" err="1">
                <a:solidFill>
                  <a:srgbClr val="002060"/>
                </a:solidFill>
                <a:latin typeface="Times New Roman" panose="02020603050405020304" pitchFamily="18" charset="0"/>
                <a:cs typeface="Times New Roman" panose="02020603050405020304" pitchFamily="18" charset="0"/>
              </a:rPr>
              <a:t>байлыгына</a:t>
            </a:r>
            <a:r>
              <a:rPr lang="ru-RU" sz="1800" b="1" dirty="0">
                <a:solidFill>
                  <a:srgbClr val="002060"/>
                </a:solidFill>
                <a:latin typeface="Times New Roman" panose="02020603050405020304" pitchFamily="18" charset="0"/>
                <a:cs typeface="Times New Roman" panose="02020603050405020304" pitchFamily="18" charset="0"/>
              </a:rPr>
              <a:t> </a:t>
            </a:r>
            <a:r>
              <a:rPr lang="ru-RU" sz="1800" b="1" dirty="0" err="1">
                <a:solidFill>
                  <a:srgbClr val="002060"/>
                </a:solidFill>
                <a:latin typeface="Times New Roman" panose="02020603050405020304" pitchFamily="18" charset="0"/>
                <a:cs typeface="Times New Roman" panose="02020603050405020304" pitchFamily="18" charset="0"/>
              </a:rPr>
              <a:t>җәлеп</a:t>
            </a:r>
            <a:r>
              <a:rPr lang="ru-RU" sz="1800" b="1" dirty="0">
                <a:solidFill>
                  <a:srgbClr val="002060"/>
                </a:solidFill>
                <a:latin typeface="Times New Roman" panose="02020603050405020304" pitchFamily="18" charset="0"/>
                <a:cs typeface="Times New Roman" panose="02020603050405020304" pitchFamily="18" charset="0"/>
              </a:rPr>
              <a:t> </a:t>
            </a:r>
            <a:r>
              <a:rPr lang="ru-RU" sz="1800" b="1" dirty="0" err="1">
                <a:solidFill>
                  <a:srgbClr val="002060"/>
                </a:solidFill>
                <a:latin typeface="Times New Roman" panose="02020603050405020304" pitchFamily="18" charset="0"/>
                <a:cs typeface="Times New Roman" panose="02020603050405020304" pitchFamily="18" charset="0"/>
              </a:rPr>
              <a:t>итү</a:t>
            </a:r>
            <a:r>
              <a:rPr lang="ru-RU" sz="1800" b="1" dirty="0">
                <a:solidFill>
                  <a:srgbClr val="002060"/>
                </a:solidFill>
                <a:latin typeface="Times New Roman" panose="02020603050405020304" pitchFamily="18" charset="0"/>
                <a:cs typeface="Times New Roman" panose="02020603050405020304" pitchFamily="18" charset="0"/>
              </a:rPr>
              <a:t>, </a:t>
            </a:r>
            <a:r>
              <a:rPr lang="ru-RU" sz="1800" b="1" dirty="0" err="1">
                <a:solidFill>
                  <a:srgbClr val="002060"/>
                </a:solidFill>
                <a:latin typeface="Times New Roman" panose="02020603050405020304" pitchFamily="18" charset="0"/>
                <a:cs typeface="Times New Roman" panose="02020603050405020304" pitchFamily="18" charset="0"/>
              </a:rPr>
              <a:t>балаларны</a:t>
            </a:r>
            <a:r>
              <a:rPr lang="ru-RU" sz="1800" b="1" dirty="0">
                <a:solidFill>
                  <a:srgbClr val="002060"/>
                </a:solidFill>
                <a:latin typeface="Times New Roman" panose="02020603050405020304" pitchFamily="18" charset="0"/>
                <a:cs typeface="Times New Roman" panose="02020603050405020304" pitchFamily="18" charset="0"/>
              </a:rPr>
              <a:t> </a:t>
            </a:r>
            <a:r>
              <a:rPr lang="ru-RU" sz="1800" b="1" dirty="0" err="1">
                <a:solidFill>
                  <a:srgbClr val="002060"/>
                </a:solidFill>
                <a:latin typeface="Times New Roman" panose="02020603050405020304" pitchFamily="18" charset="0"/>
                <a:cs typeface="Times New Roman" panose="02020603050405020304" pitchFamily="18" charset="0"/>
              </a:rPr>
              <a:t>дөнья</a:t>
            </a:r>
            <a:r>
              <a:rPr lang="ru-RU" sz="1800" b="1" dirty="0">
                <a:solidFill>
                  <a:srgbClr val="002060"/>
                </a:solidFill>
                <a:latin typeface="Times New Roman" panose="02020603050405020304" pitchFamily="18" charset="0"/>
                <a:cs typeface="Times New Roman" panose="02020603050405020304" pitchFamily="18" charset="0"/>
              </a:rPr>
              <a:t> </a:t>
            </a:r>
            <a:r>
              <a:rPr lang="ru-RU" sz="1800" b="1" dirty="0" err="1">
                <a:solidFill>
                  <a:srgbClr val="002060"/>
                </a:solidFill>
                <a:latin typeface="Times New Roman" panose="02020603050405020304" pitchFamily="18" charset="0"/>
                <a:cs typeface="Times New Roman" panose="02020603050405020304" pitchFamily="18" charset="0"/>
              </a:rPr>
              <a:t>мәдәнияте</a:t>
            </a:r>
            <a:r>
              <a:rPr lang="ru-RU" sz="1800" b="1" dirty="0">
                <a:solidFill>
                  <a:srgbClr val="002060"/>
                </a:solidFill>
                <a:latin typeface="Times New Roman" panose="02020603050405020304" pitchFamily="18" charset="0"/>
                <a:cs typeface="Times New Roman" panose="02020603050405020304" pitchFamily="18" charset="0"/>
              </a:rPr>
              <a:t> </a:t>
            </a:r>
            <a:r>
              <a:rPr lang="ru-RU" sz="1800" b="1" dirty="0" err="1">
                <a:solidFill>
                  <a:srgbClr val="002060"/>
                </a:solidFill>
                <a:latin typeface="Times New Roman" panose="02020603050405020304" pitchFamily="18" charset="0"/>
                <a:cs typeface="Times New Roman" panose="02020603050405020304" pitchFamily="18" charset="0"/>
              </a:rPr>
              <a:t>казанышлары</a:t>
            </a:r>
            <a:r>
              <a:rPr lang="ru-RU" sz="1800" b="1" dirty="0">
                <a:solidFill>
                  <a:srgbClr val="002060"/>
                </a:solidFill>
                <a:latin typeface="Times New Roman" panose="02020603050405020304" pitchFamily="18" charset="0"/>
                <a:cs typeface="Times New Roman" panose="02020603050405020304" pitchFamily="18" charset="0"/>
              </a:rPr>
              <a:t> </a:t>
            </a:r>
            <a:r>
              <a:rPr lang="ru-RU" sz="1800" b="1" dirty="0" err="1">
                <a:solidFill>
                  <a:srgbClr val="002060"/>
                </a:solidFill>
                <a:latin typeface="Times New Roman" panose="02020603050405020304" pitchFamily="18" charset="0"/>
                <a:cs typeface="Times New Roman" panose="02020603050405020304" pitchFamily="18" charset="0"/>
              </a:rPr>
              <a:t>белән</a:t>
            </a:r>
            <a:r>
              <a:rPr lang="ru-RU" sz="1800" b="1" dirty="0">
                <a:solidFill>
                  <a:srgbClr val="002060"/>
                </a:solidFill>
                <a:latin typeface="Times New Roman" panose="02020603050405020304" pitchFamily="18" charset="0"/>
                <a:cs typeface="Times New Roman" panose="02020603050405020304" pitchFamily="18" charset="0"/>
              </a:rPr>
              <a:t> </a:t>
            </a:r>
            <a:r>
              <a:rPr lang="ru-RU" sz="1800" b="1" dirty="0" err="1">
                <a:solidFill>
                  <a:srgbClr val="002060"/>
                </a:solidFill>
                <a:latin typeface="Times New Roman" panose="02020603050405020304" pitchFamily="18" charset="0"/>
                <a:cs typeface="Times New Roman" panose="02020603050405020304" pitchFamily="18" charset="0"/>
              </a:rPr>
              <a:t>таныштыру</a:t>
            </a:r>
            <a:r>
              <a:rPr lang="ru-RU" sz="1800" b="1" dirty="0">
                <a:solidFill>
                  <a:srgbClr val="002060"/>
                </a:solidFill>
                <a:latin typeface="Times New Roman" panose="02020603050405020304" pitchFamily="18" charset="0"/>
                <a:cs typeface="Times New Roman" panose="02020603050405020304" pitchFamily="18" charset="0"/>
              </a:rPr>
              <a:t>, </a:t>
            </a:r>
            <a:r>
              <a:rPr lang="ru-RU" sz="1800" b="1" dirty="0" err="1">
                <a:solidFill>
                  <a:srgbClr val="002060"/>
                </a:solidFill>
                <a:latin typeface="Times New Roman" panose="02020603050405020304" pitchFamily="18" charset="0"/>
                <a:cs typeface="Times New Roman" panose="02020603050405020304" pitchFamily="18" charset="0"/>
              </a:rPr>
              <a:t>аларны</a:t>
            </a:r>
            <a:r>
              <a:rPr lang="ru-RU" sz="1800" b="1" dirty="0">
                <a:solidFill>
                  <a:srgbClr val="002060"/>
                </a:solidFill>
                <a:latin typeface="Times New Roman" panose="02020603050405020304" pitchFamily="18" charset="0"/>
                <a:cs typeface="Times New Roman" panose="02020603050405020304" pitchFamily="18" charset="0"/>
              </a:rPr>
              <a:t> </a:t>
            </a:r>
            <a:r>
              <a:rPr lang="ru-RU" sz="1800" b="1" dirty="0" err="1">
                <a:solidFill>
                  <a:srgbClr val="002060"/>
                </a:solidFill>
                <a:latin typeface="Times New Roman" panose="02020603050405020304" pitchFamily="18" charset="0"/>
                <a:cs typeface="Times New Roman" panose="02020603050405020304" pitchFamily="18" charset="0"/>
              </a:rPr>
              <a:t>милләтара</a:t>
            </a:r>
            <a:r>
              <a:rPr lang="ru-RU" sz="1800" b="1" dirty="0">
                <a:solidFill>
                  <a:srgbClr val="002060"/>
                </a:solidFill>
                <a:latin typeface="Times New Roman" panose="02020603050405020304" pitchFamily="18" charset="0"/>
                <a:cs typeface="Times New Roman" panose="02020603050405020304" pitchFamily="18" charset="0"/>
              </a:rPr>
              <a:t> </a:t>
            </a:r>
            <a:r>
              <a:rPr lang="ru-RU" sz="1800" b="1" dirty="0" err="1">
                <a:solidFill>
                  <a:srgbClr val="002060"/>
                </a:solidFill>
                <a:latin typeface="Times New Roman" panose="02020603050405020304" pitchFamily="18" charset="0"/>
                <a:cs typeface="Times New Roman" panose="02020603050405020304" pitchFamily="18" charset="0"/>
              </a:rPr>
              <a:t>татулык</a:t>
            </a:r>
            <a:r>
              <a:rPr lang="ru-RU" sz="1800" b="1" dirty="0">
                <a:solidFill>
                  <a:srgbClr val="002060"/>
                </a:solidFill>
                <a:latin typeface="Times New Roman" panose="02020603050405020304" pitchFamily="18" charset="0"/>
                <a:cs typeface="Times New Roman" panose="02020603050405020304" pitchFamily="18" charset="0"/>
              </a:rPr>
              <a:t> </a:t>
            </a:r>
            <a:r>
              <a:rPr lang="ru-RU" sz="1800" b="1" dirty="0" err="1">
                <a:solidFill>
                  <a:srgbClr val="002060"/>
                </a:solidFill>
                <a:latin typeface="Times New Roman" panose="02020603050405020304" pitchFamily="18" charset="0"/>
                <a:cs typeface="Times New Roman" panose="02020603050405020304" pitchFamily="18" charset="0"/>
              </a:rPr>
              <a:t>рухында</a:t>
            </a:r>
            <a:r>
              <a:rPr lang="ru-RU" sz="1800" b="1" dirty="0">
                <a:solidFill>
                  <a:srgbClr val="002060"/>
                </a:solidFill>
                <a:latin typeface="Times New Roman" panose="02020603050405020304" pitchFamily="18" charset="0"/>
                <a:cs typeface="Times New Roman" panose="02020603050405020304" pitchFamily="18" charset="0"/>
              </a:rPr>
              <a:t> </a:t>
            </a:r>
            <a:r>
              <a:rPr lang="ru-RU" sz="1800" b="1" dirty="0" err="1">
                <a:solidFill>
                  <a:srgbClr val="002060"/>
                </a:solidFill>
                <a:latin typeface="Times New Roman" panose="02020603050405020304" pitchFamily="18" charset="0"/>
                <a:cs typeface="Times New Roman" panose="02020603050405020304" pitchFamily="18" charset="0"/>
              </a:rPr>
              <a:t>тәрбияләү</a:t>
            </a:r>
            <a:endParaRPr lang="ru-RU" sz="1800" b="1" dirty="0">
              <a:solidFill>
                <a:srgbClr val="002060"/>
              </a:solidFill>
              <a:latin typeface="Times New Roman" panose="02020603050405020304" pitchFamily="18" charset="0"/>
              <a:cs typeface="Times New Roman" panose="02020603050405020304" pitchFamily="18" charset="0"/>
            </a:endParaRPr>
          </a:p>
        </p:txBody>
      </p:sp>
      <p:pic>
        <p:nvPicPr>
          <p:cNvPr id="14" name="Рисунок 13"/>
          <p:cNvPicPr>
            <a:picLocks noChangeAspect="1"/>
          </p:cNvPicPr>
          <p:nvPr/>
        </p:nvPicPr>
        <p:blipFill>
          <a:blip r:embed="rId4"/>
          <a:stretch>
            <a:fillRect/>
          </a:stretch>
        </p:blipFill>
        <p:spPr>
          <a:xfrm>
            <a:off x="4847315" y="2198648"/>
            <a:ext cx="4135524" cy="2404798"/>
          </a:xfrm>
          <a:prstGeom prst="rect">
            <a:avLst/>
          </a:prstGeom>
          <a:ln>
            <a:noFill/>
          </a:ln>
          <a:effectLst>
            <a:softEdge rad="112500"/>
          </a:effectLst>
        </p:spPr>
      </p:pic>
      <p:sp>
        <p:nvSpPr>
          <p:cNvPr id="11" name="Прямоугольник 10"/>
          <p:cNvSpPr/>
          <p:nvPr/>
        </p:nvSpPr>
        <p:spPr>
          <a:xfrm>
            <a:off x="251520" y="2340661"/>
            <a:ext cx="4320480" cy="2031289"/>
          </a:xfrm>
          <a:prstGeom prst="rect">
            <a:avLst/>
          </a:prstGeom>
        </p:spPr>
        <p:txBody>
          <a:bodyPr wrap="square" lIns="91404" tIns="45702" rIns="91404" bIns="45702">
            <a:spAutoFit/>
          </a:bodyPr>
          <a:lstStyle/>
          <a:p>
            <a:pPr marL="285750" indent="-285750" algn="just">
              <a:buClr>
                <a:srgbClr val="A8246E"/>
              </a:buClr>
              <a:buFont typeface="Wingdings" panose="05000000000000000000" pitchFamily="2" charset="2"/>
              <a:buChar char="ü"/>
            </a:pPr>
            <a:r>
              <a:rPr lang="ru-RU" b="1" dirty="0">
                <a:solidFill>
                  <a:srgbClr val="A8246F"/>
                </a:solidFill>
              </a:rPr>
              <a:t>Р</a:t>
            </a:r>
            <a:r>
              <a:rPr lang="ru-RU" b="1" dirty="0" smtClean="0">
                <a:solidFill>
                  <a:srgbClr val="A8246F"/>
                </a:solidFill>
              </a:rPr>
              <a:t>ус</a:t>
            </a:r>
            <a:r>
              <a:rPr lang="ru-RU" b="1" dirty="0">
                <a:solidFill>
                  <a:srgbClr val="A8246F"/>
                </a:solidFill>
              </a:rPr>
              <a:t>, татар һәм </a:t>
            </a:r>
            <a:r>
              <a:rPr lang="ru-RU" b="1" dirty="0" err="1">
                <a:solidFill>
                  <a:srgbClr val="A8246F"/>
                </a:solidFill>
              </a:rPr>
              <a:t>инглиз</a:t>
            </a:r>
            <a:r>
              <a:rPr lang="ru-RU" b="1" dirty="0">
                <a:solidFill>
                  <a:srgbClr val="A8246F"/>
                </a:solidFill>
              </a:rPr>
              <a:t> </a:t>
            </a:r>
            <a:r>
              <a:rPr lang="ru-RU" b="1" dirty="0" err="1">
                <a:solidFill>
                  <a:srgbClr val="A8246F"/>
                </a:solidFill>
              </a:rPr>
              <a:t>телләрен</a:t>
            </a:r>
            <a:r>
              <a:rPr lang="ru-RU" b="1" dirty="0">
                <a:solidFill>
                  <a:srgbClr val="A8246F"/>
                </a:solidFill>
              </a:rPr>
              <a:t> </a:t>
            </a:r>
            <a:r>
              <a:rPr lang="ru-RU" b="1" dirty="0" err="1">
                <a:solidFill>
                  <a:srgbClr val="A8246F"/>
                </a:solidFill>
              </a:rPr>
              <a:t>ирекле</a:t>
            </a:r>
            <a:r>
              <a:rPr lang="ru-RU" b="1" dirty="0">
                <a:solidFill>
                  <a:srgbClr val="A8246F"/>
                </a:solidFill>
              </a:rPr>
              <a:t> </a:t>
            </a:r>
            <a:r>
              <a:rPr lang="ru-RU" b="1" dirty="0" err="1" smtClean="0">
                <a:solidFill>
                  <a:srgbClr val="A8246F"/>
                </a:solidFill>
              </a:rPr>
              <a:t>белү</a:t>
            </a:r>
            <a:endParaRPr lang="ru-RU" b="1" dirty="0" smtClean="0">
              <a:solidFill>
                <a:srgbClr val="A8246F"/>
              </a:solidFill>
            </a:endParaRPr>
          </a:p>
          <a:p>
            <a:pPr marL="285750" indent="-285750" algn="just">
              <a:buClr>
                <a:srgbClr val="A8246E"/>
              </a:buClr>
              <a:buFont typeface="Wingdings" panose="05000000000000000000" pitchFamily="2" charset="2"/>
              <a:buChar char="ü"/>
            </a:pPr>
            <a:endParaRPr lang="ru-RU" b="1" dirty="0" smtClean="0">
              <a:solidFill>
                <a:srgbClr val="A8246F"/>
              </a:solidFill>
            </a:endParaRPr>
          </a:p>
          <a:p>
            <a:pPr marL="285750" indent="-285750" algn="just">
              <a:buClr>
                <a:srgbClr val="A8246E"/>
              </a:buClr>
              <a:buFont typeface="Wingdings" panose="05000000000000000000" pitchFamily="2" charset="2"/>
              <a:buChar char="ü"/>
              <a:tabLst>
                <a:tab pos="2425700" algn="l"/>
              </a:tabLst>
            </a:pPr>
            <a:r>
              <a:rPr lang="ru-RU" b="1" dirty="0">
                <a:solidFill>
                  <a:srgbClr val="A8246F"/>
                </a:solidFill>
              </a:rPr>
              <a:t>Россия </a:t>
            </a:r>
            <a:r>
              <a:rPr lang="ru-RU" b="1" dirty="0" err="1">
                <a:solidFill>
                  <a:srgbClr val="A8246F"/>
                </a:solidFill>
              </a:rPr>
              <a:t>мәдәниятенә</a:t>
            </a:r>
            <a:r>
              <a:rPr lang="ru-RU" b="1" dirty="0">
                <a:solidFill>
                  <a:srgbClr val="A8246F"/>
                </a:solidFill>
              </a:rPr>
              <a:t> </a:t>
            </a:r>
            <a:r>
              <a:rPr lang="ru-RU" b="1" dirty="0" err="1">
                <a:solidFill>
                  <a:srgbClr val="A8246F"/>
                </a:solidFill>
              </a:rPr>
              <a:t>тирән</a:t>
            </a:r>
            <a:r>
              <a:rPr lang="ru-RU" b="1" dirty="0">
                <a:solidFill>
                  <a:srgbClr val="A8246F"/>
                </a:solidFill>
              </a:rPr>
              <a:t> </a:t>
            </a:r>
            <a:r>
              <a:rPr lang="ru-RU" b="1" dirty="0" err="1">
                <a:solidFill>
                  <a:srgbClr val="A8246F"/>
                </a:solidFill>
              </a:rPr>
              <a:t>хөрмәт</a:t>
            </a:r>
            <a:r>
              <a:rPr lang="ru-RU" b="1" dirty="0">
                <a:solidFill>
                  <a:srgbClr val="A8246F"/>
                </a:solidFill>
              </a:rPr>
              <a:t> </a:t>
            </a:r>
            <a:r>
              <a:rPr lang="ru-RU" b="1" dirty="0" err="1">
                <a:solidFill>
                  <a:srgbClr val="A8246F"/>
                </a:solidFill>
              </a:rPr>
              <a:t>белән</a:t>
            </a:r>
            <a:r>
              <a:rPr lang="ru-RU" b="1" dirty="0">
                <a:solidFill>
                  <a:srgbClr val="A8246F"/>
                </a:solidFill>
              </a:rPr>
              <a:t> </a:t>
            </a:r>
            <a:r>
              <a:rPr lang="ru-RU" b="1" dirty="0" err="1" smtClean="0">
                <a:solidFill>
                  <a:srgbClr val="A8246F"/>
                </a:solidFill>
              </a:rPr>
              <a:t>тәрбияләнү</a:t>
            </a:r>
            <a:endParaRPr lang="ru-RU" b="1" dirty="0" smtClean="0">
              <a:solidFill>
                <a:srgbClr val="A8246F"/>
              </a:solidFill>
            </a:endParaRPr>
          </a:p>
          <a:p>
            <a:pPr marL="285750" indent="-285750" algn="just">
              <a:buClr>
                <a:srgbClr val="A8246E"/>
              </a:buClr>
              <a:buFont typeface="Wingdings" panose="05000000000000000000" pitchFamily="2" charset="2"/>
              <a:buChar char="ü"/>
            </a:pPr>
            <a:endParaRPr lang="ru-RU" b="1" dirty="0" smtClean="0">
              <a:solidFill>
                <a:srgbClr val="A8246F"/>
              </a:solidFill>
            </a:endParaRPr>
          </a:p>
          <a:p>
            <a:pPr marL="285750" indent="-285750" algn="just">
              <a:buClr>
                <a:srgbClr val="A8246E"/>
              </a:buClr>
              <a:buFont typeface="Wingdings" panose="05000000000000000000" pitchFamily="2" charset="2"/>
              <a:buChar char="ü"/>
            </a:pPr>
            <a:r>
              <a:rPr lang="ru-RU" b="1" dirty="0" err="1" smtClean="0">
                <a:solidFill>
                  <a:srgbClr val="A8246F"/>
                </a:solidFill>
              </a:rPr>
              <a:t>Шәхси</a:t>
            </a:r>
            <a:r>
              <a:rPr lang="ru-RU" b="1" dirty="0" smtClean="0">
                <a:solidFill>
                  <a:srgbClr val="A8246F"/>
                </a:solidFill>
              </a:rPr>
              <a:t> </a:t>
            </a:r>
            <a:r>
              <a:rPr lang="ru-RU" b="1" dirty="0" err="1" smtClean="0">
                <a:solidFill>
                  <a:srgbClr val="A8246F"/>
                </a:solidFill>
              </a:rPr>
              <a:t>үсешкә</a:t>
            </a:r>
            <a:r>
              <a:rPr lang="ru-RU" b="1" dirty="0" smtClean="0">
                <a:solidFill>
                  <a:srgbClr val="A8246F"/>
                </a:solidFill>
              </a:rPr>
              <a:t> </a:t>
            </a:r>
            <a:r>
              <a:rPr lang="ru-RU" b="1" dirty="0" err="1" smtClean="0">
                <a:solidFill>
                  <a:srgbClr val="A8246F"/>
                </a:solidFill>
              </a:rPr>
              <a:t>ирешү</a:t>
            </a:r>
            <a:endParaRPr lang="ru-RU" b="1" dirty="0">
              <a:solidFill>
                <a:srgbClr val="A8246F"/>
              </a:solidFill>
            </a:endParaRPr>
          </a:p>
        </p:txBody>
      </p:sp>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2895882068"/>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26513" y="0"/>
            <a:ext cx="9163082" cy="5175953"/>
          </a:xfrm>
          <a:prstGeom prst="rect">
            <a:avLst/>
          </a:prstGeom>
        </p:spPr>
      </p:pic>
      <p:sp>
        <p:nvSpPr>
          <p:cNvPr id="3" name="Прямоугольник 2"/>
          <p:cNvSpPr/>
          <p:nvPr/>
        </p:nvSpPr>
        <p:spPr>
          <a:xfrm>
            <a:off x="503548" y="1438659"/>
            <a:ext cx="8136903" cy="769437"/>
          </a:xfrm>
          <a:prstGeom prst="rect">
            <a:avLst/>
          </a:prstGeom>
        </p:spPr>
        <p:txBody>
          <a:bodyPr wrap="square" lIns="91436" tIns="45718" rIns="91436" bIns="45718">
            <a:spAutoFit/>
          </a:bodyPr>
          <a:lstStyle/>
          <a:p>
            <a:pPr algn="ctr" defTabSz="914355">
              <a:defRPr/>
            </a:pPr>
            <a:endParaRPr lang="ru-RU" sz="4400" kern="0" dirty="0">
              <a:solidFill>
                <a:srgbClr val="002060"/>
              </a:solidFill>
              <a:cs typeface="Arial" panose="020B0604020202020204" pitchFamily="34" charset="0"/>
            </a:endParaRPr>
          </a:p>
        </p:txBody>
      </p:sp>
      <p:sp>
        <p:nvSpPr>
          <p:cNvPr id="5" name="Заголовок 1"/>
          <p:cNvSpPr txBox="1">
            <a:spLocks/>
          </p:cNvSpPr>
          <p:nvPr/>
        </p:nvSpPr>
        <p:spPr>
          <a:xfrm>
            <a:off x="865637" y="51470"/>
            <a:ext cx="6863561" cy="8292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000" b="1" dirty="0">
                <a:solidFill>
                  <a:srgbClr val="C00000"/>
                </a:solidFill>
                <a:effectLst>
                  <a:outerShdw blurRad="38100" dist="38100" dir="2700000" algn="tl">
                    <a:srgbClr val="000000">
                      <a:alpha val="43137"/>
                    </a:srgbClr>
                  </a:outerShdw>
                </a:effectLst>
                <a:latin typeface="Times New Roman"/>
                <a:ea typeface="Calibri"/>
                <a:cs typeface="Times New Roman"/>
              </a:rPr>
              <a:t>Р</a:t>
            </a:r>
            <a:r>
              <a:rPr lang="ru-RU" sz="2000" b="1" dirty="0" smtClean="0">
                <a:solidFill>
                  <a:srgbClr val="C00000"/>
                </a:solidFill>
                <a:effectLst>
                  <a:outerShdw blurRad="38100" dist="38100" dir="2700000" algn="tl">
                    <a:srgbClr val="000000">
                      <a:alpha val="43137"/>
                    </a:srgbClr>
                  </a:outerShdw>
                </a:effectLst>
                <a:latin typeface="Times New Roman"/>
                <a:ea typeface="Calibri"/>
                <a:cs typeface="Times New Roman"/>
              </a:rPr>
              <a:t>еспубликада поли- </a:t>
            </a:r>
            <a:r>
              <a:rPr lang="ru-RU" sz="2000" b="1" dirty="0" err="1" smtClean="0">
                <a:solidFill>
                  <a:srgbClr val="C00000"/>
                </a:solidFill>
                <a:effectLst>
                  <a:outerShdw blurRad="38100" dist="38100" dir="2700000" algn="tl">
                    <a:srgbClr val="000000">
                      <a:alpha val="43137"/>
                    </a:srgbClr>
                  </a:outerShdw>
                </a:effectLst>
                <a:latin typeface="Times New Roman"/>
                <a:ea typeface="Calibri"/>
                <a:cs typeface="Times New Roman"/>
              </a:rPr>
              <a:t>һәм</a:t>
            </a:r>
            <a:r>
              <a:rPr lang="ru-RU" sz="2000" b="1" dirty="0" smtClean="0">
                <a:solidFill>
                  <a:srgbClr val="C00000"/>
                </a:solidFill>
                <a:effectLst>
                  <a:outerShdw blurRad="38100" dist="38100" dir="2700000" algn="tl">
                    <a:srgbClr val="000000">
                      <a:alpha val="43137"/>
                    </a:srgbClr>
                  </a:outerShdw>
                </a:effectLst>
                <a:latin typeface="Times New Roman"/>
                <a:ea typeface="Calibri"/>
                <a:cs typeface="Times New Roman"/>
              </a:rPr>
              <a:t> </a:t>
            </a:r>
            <a:r>
              <a:rPr lang="ru-RU" sz="2000" b="1" dirty="0" err="1" smtClean="0">
                <a:solidFill>
                  <a:srgbClr val="C00000"/>
                </a:solidFill>
                <a:effectLst>
                  <a:outerShdw blurRad="38100" dist="38100" dir="2700000" algn="tl">
                    <a:srgbClr val="000000">
                      <a:alpha val="43137"/>
                    </a:srgbClr>
                  </a:outerShdw>
                </a:effectLst>
                <a:latin typeface="Times New Roman"/>
                <a:ea typeface="Calibri"/>
                <a:cs typeface="Times New Roman"/>
              </a:rPr>
              <a:t>билингваль</a:t>
            </a:r>
            <a:r>
              <a:rPr lang="ru-RU" sz="2000" b="1" dirty="0" smtClean="0">
                <a:solidFill>
                  <a:srgbClr val="C00000"/>
                </a:solidFill>
                <a:effectLst>
                  <a:outerShdw blurRad="38100" dist="38100" dir="2700000" algn="tl">
                    <a:srgbClr val="000000">
                      <a:alpha val="43137"/>
                    </a:srgbClr>
                  </a:outerShdw>
                </a:effectLst>
                <a:latin typeface="Times New Roman"/>
                <a:ea typeface="Calibri"/>
                <a:cs typeface="Times New Roman"/>
              </a:rPr>
              <a:t> </a:t>
            </a:r>
            <a:r>
              <a:rPr lang="ru-RU" sz="2000" b="1" dirty="0" err="1">
                <a:solidFill>
                  <a:srgbClr val="C00000"/>
                </a:solidFill>
                <a:effectLst>
                  <a:outerShdw blurRad="38100" dist="38100" dir="2700000" algn="tl">
                    <a:srgbClr val="000000">
                      <a:alpha val="43137"/>
                    </a:srgbClr>
                  </a:outerShdw>
                </a:effectLst>
                <a:latin typeface="Times New Roman"/>
                <a:ea typeface="Calibri"/>
                <a:cs typeface="Times New Roman"/>
              </a:rPr>
              <a:t>белем</a:t>
            </a:r>
            <a:r>
              <a:rPr lang="ru-RU" sz="2000" b="1" dirty="0">
                <a:solidFill>
                  <a:srgbClr val="C00000"/>
                </a:solidFill>
                <a:effectLst>
                  <a:outerShdw blurRad="38100" dist="38100" dir="2700000" algn="tl">
                    <a:srgbClr val="000000">
                      <a:alpha val="43137"/>
                    </a:srgbClr>
                  </a:outerShdw>
                </a:effectLst>
                <a:latin typeface="Times New Roman"/>
                <a:ea typeface="Calibri"/>
                <a:cs typeface="Times New Roman"/>
              </a:rPr>
              <a:t> </a:t>
            </a:r>
            <a:r>
              <a:rPr lang="ru-RU" sz="2000" b="1" dirty="0" err="1">
                <a:solidFill>
                  <a:srgbClr val="C00000"/>
                </a:solidFill>
                <a:effectLst>
                  <a:outerShdw blurRad="38100" dist="38100" dir="2700000" algn="tl">
                    <a:srgbClr val="000000">
                      <a:alpha val="43137"/>
                    </a:srgbClr>
                  </a:outerShdw>
                </a:effectLst>
                <a:latin typeface="Times New Roman"/>
                <a:ea typeface="Calibri"/>
                <a:cs typeface="Times New Roman"/>
              </a:rPr>
              <a:t>бирү</a:t>
            </a:r>
            <a:r>
              <a:rPr lang="ru-RU" sz="2000" b="1" dirty="0">
                <a:solidFill>
                  <a:srgbClr val="C00000"/>
                </a:solidFill>
                <a:effectLst>
                  <a:outerShdw blurRad="38100" dist="38100" dir="2700000" algn="tl">
                    <a:srgbClr val="000000">
                      <a:alpha val="43137"/>
                    </a:srgbClr>
                  </a:outerShdw>
                </a:effectLst>
                <a:latin typeface="Times New Roman"/>
                <a:ea typeface="Calibri"/>
                <a:cs typeface="Times New Roman"/>
              </a:rPr>
              <a:t> </a:t>
            </a:r>
            <a:r>
              <a:rPr lang="ru-RU" sz="2000" b="1" dirty="0" err="1">
                <a:solidFill>
                  <a:srgbClr val="C00000"/>
                </a:solidFill>
                <a:effectLst>
                  <a:outerShdw blurRad="38100" dist="38100" dir="2700000" algn="tl">
                    <a:srgbClr val="000000">
                      <a:alpha val="43137"/>
                    </a:srgbClr>
                  </a:outerShdw>
                </a:effectLst>
                <a:latin typeface="Times New Roman"/>
                <a:ea typeface="Calibri"/>
                <a:cs typeface="Times New Roman"/>
              </a:rPr>
              <a:t>оешмалары</a:t>
            </a:r>
            <a:r>
              <a:rPr lang="ru-RU" sz="2000" b="1" dirty="0">
                <a:solidFill>
                  <a:srgbClr val="C00000"/>
                </a:solidFill>
                <a:effectLst>
                  <a:outerShdw blurRad="38100" dist="38100" dir="2700000" algn="tl">
                    <a:srgbClr val="000000">
                      <a:alpha val="43137"/>
                    </a:srgbClr>
                  </a:outerShdw>
                </a:effectLst>
                <a:latin typeface="Times New Roman"/>
                <a:ea typeface="Calibri"/>
                <a:cs typeface="Times New Roman"/>
              </a:rPr>
              <a:t> </a:t>
            </a:r>
            <a:r>
              <a:rPr lang="ru-RU" sz="2000" b="1" dirty="0" err="1">
                <a:solidFill>
                  <a:srgbClr val="C00000"/>
                </a:solidFill>
                <a:effectLst>
                  <a:outerShdw blurRad="38100" dist="38100" dir="2700000" algn="tl">
                    <a:srgbClr val="000000">
                      <a:alpha val="43137"/>
                    </a:srgbClr>
                  </a:outerShdw>
                </a:effectLst>
                <a:latin typeface="Times New Roman"/>
                <a:ea typeface="Calibri"/>
                <a:cs typeface="Times New Roman"/>
              </a:rPr>
              <a:t>өчен</a:t>
            </a:r>
            <a:r>
              <a:rPr lang="ru-RU" sz="2000" b="1" dirty="0">
                <a:solidFill>
                  <a:srgbClr val="C00000"/>
                </a:solidFill>
                <a:effectLst>
                  <a:outerShdw blurRad="38100" dist="38100" dir="2700000" algn="tl">
                    <a:srgbClr val="000000">
                      <a:alpha val="43137"/>
                    </a:srgbClr>
                  </a:outerShdw>
                </a:effectLst>
                <a:latin typeface="Times New Roman"/>
                <a:ea typeface="Calibri"/>
                <a:cs typeface="Times New Roman"/>
              </a:rPr>
              <a:t> </a:t>
            </a:r>
            <a:r>
              <a:rPr lang="ru-RU" sz="2000" b="1" dirty="0" err="1">
                <a:solidFill>
                  <a:srgbClr val="C00000"/>
                </a:solidFill>
                <a:effectLst>
                  <a:outerShdw blurRad="38100" dist="38100" dir="2700000" algn="tl">
                    <a:srgbClr val="000000">
                      <a:alpha val="43137"/>
                    </a:srgbClr>
                  </a:outerShdw>
                </a:effectLst>
                <a:latin typeface="Times New Roman"/>
                <a:ea typeface="Calibri"/>
                <a:cs typeface="Times New Roman"/>
              </a:rPr>
              <a:t>квалификацияле</a:t>
            </a:r>
            <a:r>
              <a:rPr lang="ru-RU" sz="2000" b="1" dirty="0">
                <a:solidFill>
                  <a:srgbClr val="C00000"/>
                </a:solidFill>
                <a:effectLst>
                  <a:outerShdw blurRad="38100" dist="38100" dir="2700000" algn="tl">
                    <a:srgbClr val="000000">
                      <a:alpha val="43137"/>
                    </a:srgbClr>
                  </a:outerShdw>
                </a:effectLst>
                <a:latin typeface="Times New Roman"/>
                <a:ea typeface="Calibri"/>
                <a:cs typeface="Times New Roman"/>
              </a:rPr>
              <a:t> </a:t>
            </a:r>
            <a:endParaRPr lang="ru-RU" sz="2000" b="1" dirty="0" smtClean="0">
              <a:solidFill>
                <a:srgbClr val="C00000"/>
              </a:solidFill>
              <a:effectLst>
                <a:outerShdw blurRad="38100" dist="38100" dir="2700000" algn="tl">
                  <a:srgbClr val="000000">
                    <a:alpha val="43137"/>
                  </a:srgbClr>
                </a:outerShdw>
              </a:effectLst>
              <a:latin typeface="Times New Roman"/>
              <a:ea typeface="Calibri"/>
              <a:cs typeface="Times New Roman"/>
            </a:endParaRPr>
          </a:p>
          <a:p>
            <a:r>
              <a:rPr lang="ru-RU" sz="2000" b="1" dirty="0" smtClean="0">
                <a:solidFill>
                  <a:srgbClr val="C00000"/>
                </a:solidFill>
                <a:effectLst>
                  <a:outerShdw blurRad="38100" dist="38100" dir="2700000" algn="tl">
                    <a:srgbClr val="000000">
                      <a:alpha val="43137"/>
                    </a:srgbClr>
                  </a:outerShdw>
                </a:effectLst>
                <a:latin typeface="Times New Roman"/>
                <a:ea typeface="Calibri"/>
                <a:cs typeface="Times New Roman"/>
              </a:rPr>
              <a:t>педагогик </a:t>
            </a:r>
            <a:r>
              <a:rPr lang="ru-RU" sz="2000" b="1" dirty="0" err="1">
                <a:solidFill>
                  <a:srgbClr val="C00000"/>
                </a:solidFill>
                <a:effectLst>
                  <a:outerShdw blurRad="38100" dist="38100" dir="2700000" algn="tl">
                    <a:srgbClr val="000000">
                      <a:alpha val="43137"/>
                    </a:srgbClr>
                  </a:outerShdw>
                </a:effectLst>
                <a:latin typeface="Times New Roman"/>
                <a:ea typeface="Calibri"/>
                <a:cs typeface="Times New Roman"/>
              </a:rPr>
              <a:t>кадрлар</a:t>
            </a:r>
            <a:r>
              <a:rPr lang="ru-RU" sz="2000" b="1" dirty="0">
                <a:solidFill>
                  <a:srgbClr val="C00000"/>
                </a:solidFill>
                <a:effectLst>
                  <a:outerShdw blurRad="38100" dist="38100" dir="2700000" algn="tl">
                    <a:srgbClr val="000000">
                      <a:alpha val="43137"/>
                    </a:srgbClr>
                  </a:outerShdw>
                </a:effectLst>
                <a:latin typeface="Times New Roman"/>
                <a:ea typeface="Calibri"/>
                <a:cs typeface="Times New Roman"/>
              </a:rPr>
              <a:t> </a:t>
            </a:r>
            <a:r>
              <a:rPr lang="ru-RU" sz="2000" b="1" dirty="0" err="1">
                <a:solidFill>
                  <a:srgbClr val="C00000"/>
                </a:solidFill>
                <a:effectLst>
                  <a:outerShdw blurRad="38100" dist="38100" dir="2700000" algn="tl">
                    <a:srgbClr val="000000">
                      <a:alpha val="43137"/>
                    </a:srgbClr>
                  </a:outerShdw>
                </a:effectLst>
                <a:latin typeface="Times New Roman"/>
                <a:ea typeface="Calibri"/>
                <a:cs typeface="Times New Roman"/>
              </a:rPr>
              <a:t>әзерләү</a:t>
            </a:r>
            <a:r>
              <a:rPr lang="ru-RU" sz="2000" b="1" dirty="0">
                <a:solidFill>
                  <a:srgbClr val="C00000"/>
                </a:solidFill>
                <a:effectLst>
                  <a:outerShdw blurRad="38100" dist="38100" dir="2700000" algn="tl">
                    <a:srgbClr val="000000">
                      <a:alpha val="43137"/>
                    </a:srgbClr>
                  </a:outerShdw>
                </a:effectLst>
                <a:latin typeface="Times New Roman"/>
                <a:ea typeface="Calibri"/>
                <a:cs typeface="Times New Roman"/>
              </a:rPr>
              <a:t> </a:t>
            </a:r>
          </a:p>
        </p:txBody>
      </p:sp>
      <p:pic>
        <p:nvPicPr>
          <p:cNvPr id="10" name="Рисунок 9"/>
          <p:cNvPicPr>
            <a:picLocks noChangeAspect="1"/>
          </p:cNvPicPr>
          <p:nvPr/>
        </p:nvPicPr>
        <p:blipFill>
          <a:blip r:embed="rId3"/>
          <a:stretch>
            <a:fillRect/>
          </a:stretch>
        </p:blipFill>
        <p:spPr>
          <a:xfrm>
            <a:off x="238192" y="51470"/>
            <a:ext cx="688908" cy="688908"/>
          </a:xfrm>
          <a:prstGeom prst="rect">
            <a:avLst/>
          </a:prstGeom>
        </p:spPr>
      </p:pic>
      <p:sp>
        <p:nvSpPr>
          <p:cNvPr id="2" name="TextBox 1"/>
          <p:cNvSpPr txBox="1"/>
          <p:nvPr/>
        </p:nvSpPr>
        <p:spPr>
          <a:xfrm>
            <a:off x="577605" y="917307"/>
            <a:ext cx="8458891" cy="646331"/>
          </a:xfrm>
          <a:prstGeom prst="rect">
            <a:avLst/>
          </a:prstGeom>
          <a:noFill/>
        </p:spPr>
        <p:txBody>
          <a:bodyPr wrap="square" rtlCol="0">
            <a:spAutoFit/>
          </a:bodyPr>
          <a:lstStyle/>
          <a:p>
            <a:pPr algn="ctr"/>
            <a:r>
              <a:rPr lang="ru-RU"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2018 </a:t>
            </a:r>
            <a:r>
              <a:rPr lang="ru-RU" b="1" dirty="0" err="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елда</a:t>
            </a:r>
            <a:r>
              <a:rPr lang="ru-RU"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Казан (Идел буе) </a:t>
            </a:r>
            <a:r>
              <a:rPr lang="ru-RU" b="1" dirty="0" err="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федераль</a:t>
            </a:r>
            <a:r>
              <a:rPr lang="ru-RU"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университеты структурасында </a:t>
            </a:r>
            <a:r>
              <a:rPr lang="tt-RU"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Габдулла Тукай исемендәге милли мәдәният һәм мәгариф югары мәктәбе төзелде</a:t>
            </a:r>
            <a:r>
              <a:rPr lang="ru-RU"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graphicFrame>
        <p:nvGraphicFramePr>
          <p:cNvPr id="4" name="Таблица 3"/>
          <p:cNvGraphicFramePr>
            <a:graphicFrameLocks noGrp="1"/>
          </p:cNvGraphicFramePr>
          <p:nvPr>
            <p:extLst>
              <p:ext uri="{D42A27DB-BD31-4B8C-83A1-F6EECF244321}">
                <p14:modId xmlns:p14="http://schemas.microsoft.com/office/powerpoint/2010/main" val="2330201644"/>
              </p:ext>
            </p:extLst>
          </p:nvPr>
        </p:nvGraphicFramePr>
        <p:xfrm>
          <a:off x="238192" y="1498488"/>
          <a:ext cx="8654288" cy="3119120"/>
        </p:xfrm>
        <a:graphic>
          <a:graphicData uri="http://schemas.openxmlformats.org/drawingml/2006/table">
            <a:tbl>
              <a:tblPr firstRow="1" bandRow="1">
                <a:tableStyleId>{2D5ABB26-0587-4C30-8999-92F81FD0307C}</a:tableStyleId>
              </a:tblPr>
              <a:tblGrid>
                <a:gridCol w="4198150">
                  <a:extLst>
                    <a:ext uri="{9D8B030D-6E8A-4147-A177-3AD203B41FA5}">
                      <a16:colId xmlns:a16="http://schemas.microsoft.com/office/drawing/2014/main" val="1143129428"/>
                    </a:ext>
                  </a:extLst>
                </a:gridCol>
                <a:gridCol w="4456138">
                  <a:extLst>
                    <a:ext uri="{9D8B030D-6E8A-4147-A177-3AD203B41FA5}">
                      <a16:colId xmlns:a16="http://schemas.microsoft.com/office/drawing/2014/main" val="3597108222"/>
                    </a:ext>
                  </a:extLst>
                </a:gridCol>
              </a:tblGrid>
              <a:tr h="370840">
                <a:tc gridSpan="2">
                  <a: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ru-RU" sz="16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2018 </a:t>
                      </a:r>
                      <a:r>
                        <a:rPr lang="ru-RU" sz="1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елда</a:t>
                      </a:r>
                      <a:r>
                        <a:rPr lang="ru-RU" sz="16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КФУның</a:t>
                      </a:r>
                      <a:r>
                        <a:rPr lang="ru-RU" sz="16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Милли </a:t>
                      </a:r>
                      <a:r>
                        <a:rPr lang="ru-RU" sz="1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институтына</a:t>
                      </a:r>
                      <a:r>
                        <a:rPr lang="ru-RU" sz="16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беренче</a:t>
                      </a:r>
                      <a:r>
                        <a:rPr lang="ru-RU" sz="16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125 </a:t>
                      </a:r>
                      <a:r>
                        <a:rPr lang="ru-RU" sz="1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кеше</a:t>
                      </a:r>
                      <a:r>
                        <a:rPr lang="ru-RU" sz="16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кабул </a:t>
                      </a:r>
                      <a:r>
                        <a:rPr lang="ru-RU" sz="1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ителде</a:t>
                      </a:r>
                      <a:r>
                        <a:rPr lang="ru-RU" sz="16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шулар</a:t>
                      </a:r>
                      <a:r>
                        <a:rPr lang="ru-RU" sz="16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арасыннан</a:t>
                      </a:r>
                      <a:r>
                        <a:rPr lang="ru-RU" sz="16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ru-RU"/>
                    </a:p>
                  </a:txBody>
                  <a:tcPr/>
                </a:tc>
                <a:extLst>
                  <a:ext uri="{0D108BD9-81ED-4DB2-BD59-A6C34878D82A}">
                    <a16:rowId xmlns:a16="http://schemas.microsoft.com/office/drawing/2014/main" val="1663240231"/>
                  </a:ext>
                </a:extLst>
              </a:tr>
              <a:tr h="370840">
                <a:tc>
                  <a:txBody>
                    <a:bodyPr/>
                    <a:lstStyle/>
                    <a:p>
                      <a:pPr lvl="0" algn="just" defTabSz="914355">
                        <a:defRPr/>
                      </a:pPr>
                      <a:r>
                        <a:rPr lang="ru-RU" sz="1600" b="1" dirty="0" smtClean="0">
                          <a:solidFill>
                            <a:srgbClr val="002060"/>
                          </a:solidFill>
                          <a:latin typeface="Times New Roman" panose="02020603050405020304" pitchFamily="18" charset="0"/>
                          <a:cs typeface="Times New Roman" panose="02020603050405020304" pitchFamily="18" charset="0"/>
                        </a:rPr>
                        <a:t>75 </a:t>
                      </a:r>
                      <a:r>
                        <a:rPr lang="ru-RU" sz="1600" b="1" dirty="0" err="1" smtClean="0">
                          <a:solidFill>
                            <a:srgbClr val="002060"/>
                          </a:solidFill>
                          <a:latin typeface="Times New Roman" panose="02020603050405020304" pitchFamily="18" charset="0"/>
                          <a:cs typeface="Times New Roman" panose="02020603050405020304" pitchFamily="18" charset="0"/>
                        </a:rPr>
                        <a:t>кеше</a:t>
                      </a:r>
                      <a:r>
                        <a:rPr lang="ru-RU" sz="1600" b="1" dirty="0" smtClean="0">
                          <a:solidFill>
                            <a:srgbClr val="002060"/>
                          </a:solidFill>
                          <a:latin typeface="Times New Roman" panose="02020603050405020304" pitchFamily="18" charset="0"/>
                          <a:cs typeface="Times New Roman" panose="02020603050405020304" pitchFamily="18" charset="0"/>
                        </a:rPr>
                        <a:t> </a:t>
                      </a:r>
                      <a:r>
                        <a:rPr lang="ru-RU" sz="1600" b="1" dirty="0" err="1" smtClean="0">
                          <a:solidFill>
                            <a:srgbClr val="002060"/>
                          </a:solidFill>
                          <a:latin typeface="Times New Roman" panose="02020603050405020304" pitchFamily="18" charset="0"/>
                          <a:cs typeface="Times New Roman" panose="02020603050405020304" pitchFamily="18" charset="0"/>
                        </a:rPr>
                        <a:t>көндезге</a:t>
                      </a:r>
                      <a:r>
                        <a:rPr lang="ru-RU" sz="1600" b="1" dirty="0" smtClean="0">
                          <a:solidFill>
                            <a:srgbClr val="002060"/>
                          </a:solidFill>
                          <a:latin typeface="Times New Roman" panose="02020603050405020304" pitchFamily="18" charset="0"/>
                          <a:cs typeface="Times New Roman" panose="02020603050405020304" pitchFamily="18" charset="0"/>
                        </a:rPr>
                        <a:t> </a:t>
                      </a:r>
                      <a:r>
                        <a:rPr lang="ru-RU" sz="1600" b="1" dirty="0" err="1" smtClean="0">
                          <a:solidFill>
                            <a:srgbClr val="002060"/>
                          </a:solidFill>
                          <a:latin typeface="Times New Roman" panose="02020603050405020304" pitchFamily="18" charset="0"/>
                          <a:cs typeface="Times New Roman" panose="02020603050405020304" pitchFamily="18" charset="0"/>
                        </a:rPr>
                        <a:t>бүлеккә</a:t>
                      </a:r>
                      <a:r>
                        <a:rPr lang="ru-RU" sz="1600" b="1" dirty="0" smtClean="0">
                          <a:solidFill>
                            <a:srgbClr val="002060"/>
                          </a:solidFill>
                          <a:latin typeface="Times New Roman" panose="02020603050405020304" pitchFamily="18" charset="0"/>
                          <a:cs typeface="Times New Roman" panose="02020603050405020304" pitchFamily="18" charset="0"/>
                        </a:rPr>
                        <a:t>:</a:t>
                      </a:r>
                    </a:p>
                    <a:p>
                      <a:pPr lvl="0" algn="just" defTabSz="914355">
                        <a:defRPr/>
                      </a:pPr>
                      <a:r>
                        <a:rPr lang="ru-RU" sz="1600" b="1" dirty="0" smtClean="0">
                          <a:solidFill>
                            <a:srgbClr val="002060"/>
                          </a:solidFill>
                          <a:latin typeface="Times New Roman" panose="02020603050405020304" pitchFamily="18" charset="0"/>
                          <a:cs typeface="Times New Roman" panose="02020603050405020304" pitchFamily="18" charset="0"/>
                        </a:rPr>
                        <a:t>- математика </a:t>
                      </a:r>
                      <a:r>
                        <a:rPr lang="ru-RU" sz="1600" b="1" dirty="0" err="1" smtClean="0">
                          <a:solidFill>
                            <a:srgbClr val="002060"/>
                          </a:solidFill>
                          <a:latin typeface="Times New Roman" panose="02020603050405020304" pitchFamily="18" charset="0"/>
                          <a:cs typeface="Times New Roman" panose="02020603050405020304" pitchFamily="18" charset="0"/>
                        </a:rPr>
                        <a:t>һәм</a:t>
                      </a:r>
                      <a:r>
                        <a:rPr lang="ru-RU" sz="1600" b="1" dirty="0" smtClean="0">
                          <a:solidFill>
                            <a:srgbClr val="002060"/>
                          </a:solidFill>
                          <a:latin typeface="Times New Roman" panose="02020603050405020304" pitchFamily="18" charset="0"/>
                          <a:cs typeface="Times New Roman" panose="02020603050405020304" pitchFamily="18" charset="0"/>
                        </a:rPr>
                        <a:t> информатика</a:t>
                      </a:r>
                    </a:p>
                    <a:p>
                      <a:pPr lvl="0" algn="just" defTabSz="914355">
                        <a:defRPr/>
                      </a:pPr>
                      <a:r>
                        <a:rPr lang="ru-RU" sz="1600" b="1" dirty="0" smtClean="0">
                          <a:solidFill>
                            <a:srgbClr val="002060"/>
                          </a:solidFill>
                          <a:latin typeface="Times New Roman" panose="02020603050405020304" pitchFamily="18" charset="0"/>
                          <a:cs typeface="Times New Roman" panose="02020603050405020304" pitchFamily="18" charset="0"/>
                        </a:rPr>
                        <a:t>- </a:t>
                      </a:r>
                      <a:r>
                        <a:rPr lang="ru-RU" sz="1600" b="1" dirty="0" err="1" smtClean="0">
                          <a:solidFill>
                            <a:srgbClr val="002060"/>
                          </a:solidFill>
                          <a:latin typeface="Times New Roman" panose="02020603050405020304" pitchFamily="18" charset="0"/>
                          <a:cs typeface="Times New Roman" panose="02020603050405020304" pitchFamily="18" charset="0"/>
                        </a:rPr>
                        <a:t>тарих</a:t>
                      </a:r>
                      <a:r>
                        <a:rPr lang="ru-RU" sz="1600" b="1" dirty="0" smtClean="0">
                          <a:solidFill>
                            <a:srgbClr val="002060"/>
                          </a:solidFill>
                          <a:latin typeface="Times New Roman" panose="02020603050405020304" pitchFamily="18" charset="0"/>
                          <a:cs typeface="Times New Roman" panose="02020603050405020304" pitchFamily="18" charset="0"/>
                        </a:rPr>
                        <a:t> </a:t>
                      </a:r>
                      <a:r>
                        <a:rPr lang="ru-RU" sz="1600" b="1" dirty="0" err="1" smtClean="0">
                          <a:solidFill>
                            <a:srgbClr val="002060"/>
                          </a:solidFill>
                          <a:latin typeface="Times New Roman" panose="02020603050405020304" pitchFamily="18" charset="0"/>
                          <a:cs typeface="Times New Roman" panose="02020603050405020304" pitchFamily="18" charset="0"/>
                        </a:rPr>
                        <a:t>һәм</a:t>
                      </a:r>
                      <a:r>
                        <a:rPr lang="ru-RU" sz="1600" b="1" dirty="0" smtClean="0">
                          <a:solidFill>
                            <a:srgbClr val="002060"/>
                          </a:solidFill>
                          <a:latin typeface="Times New Roman" panose="02020603050405020304" pitchFamily="18" charset="0"/>
                          <a:cs typeface="Times New Roman" panose="02020603050405020304" pitchFamily="18" charset="0"/>
                        </a:rPr>
                        <a:t> </a:t>
                      </a:r>
                      <a:r>
                        <a:rPr lang="ru-RU" sz="1600" b="1" dirty="0" err="1" smtClean="0">
                          <a:solidFill>
                            <a:srgbClr val="002060"/>
                          </a:solidFill>
                          <a:latin typeface="Times New Roman" panose="02020603050405020304" pitchFamily="18" charset="0"/>
                          <a:cs typeface="Times New Roman" panose="02020603050405020304" pitchFamily="18" charset="0"/>
                        </a:rPr>
                        <a:t>җәмгыять</a:t>
                      </a:r>
                      <a:r>
                        <a:rPr lang="ru-RU" sz="1600" b="1" dirty="0" smtClean="0">
                          <a:solidFill>
                            <a:srgbClr val="002060"/>
                          </a:solidFill>
                          <a:latin typeface="Times New Roman" panose="02020603050405020304" pitchFamily="18" charset="0"/>
                          <a:cs typeface="Times New Roman" panose="02020603050405020304" pitchFamily="18" charset="0"/>
                        </a:rPr>
                        <a:t> </a:t>
                      </a:r>
                      <a:r>
                        <a:rPr lang="ru-RU" sz="1600" b="1" dirty="0" err="1" smtClean="0">
                          <a:solidFill>
                            <a:srgbClr val="002060"/>
                          </a:solidFill>
                          <a:latin typeface="Times New Roman" panose="02020603050405020304" pitchFamily="18" charset="0"/>
                          <a:cs typeface="Times New Roman" panose="02020603050405020304" pitchFamily="18" charset="0"/>
                        </a:rPr>
                        <a:t>белеме</a:t>
                      </a:r>
                      <a:endParaRPr lang="ru-RU" sz="1600" b="1" dirty="0" smtClean="0">
                        <a:solidFill>
                          <a:srgbClr val="002060"/>
                        </a:solidFill>
                        <a:latin typeface="Times New Roman" panose="02020603050405020304" pitchFamily="18" charset="0"/>
                        <a:cs typeface="Times New Roman" panose="02020603050405020304" pitchFamily="18" charset="0"/>
                      </a:endParaRPr>
                    </a:p>
                    <a:p>
                      <a:pPr lvl="0" algn="just" defTabSz="914355">
                        <a:defRPr/>
                      </a:pPr>
                      <a:r>
                        <a:rPr lang="ru-RU" sz="1600" b="1" dirty="0" smtClean="0">
                          <a:solidFill>
                            <a:srgbClr val="002060"/>
                          </a:solidFill>
                          <a:latin typeface="Times New Roman" panose="02020603050405020304" pitchFamily="18" charset="0"/>
                          <a:cs typeface="Times New Roman" panose="02020603050405020304" pitchFamily="18" charset="0"/>
                        </a:rPr>
                        <a:t>- музыка </a:t>
                      </a:r>
                      <a:r>
                        <a:rPr lang="ru-RU" sz="1600" b="1" dirty="0" err="1" smtClean="0">
                          <a:solidFill>
                            <a:srgbClr val="002060"/>
                          </a:solidFill>
                          <a:latin typeface="Times New Roman" panose="02020603050405020304" pitchFamily="18" charset="0"/>
                          <a:cs typeface="Times New Roman" panose="02020603050405020304" pitchFamily="18" charset="0"/>
                        </a:rPr>
                        <a:t>һәм</a:t>
                      </a:r>
                      <a:r>
                        <a:rPr lang="ru-RU" sz="1600" b="1" dirty="0" smtClean="0">
                          <a:solidFill>
                            <a:srgbClr val="002060"/>
                          </a:solidFill>
                          <a:latin typeface="Times New Roman" panose="02020603050405020304" pitchFamily="18" charset="0"/>
                          <a:cs typeface="Times New Roman" panose="02020603050405020304" pitchFamily="18" charset="0"/>
                        </a:rPr>
                        <a:t> </a:t>
                      </a:r>
                      <a:r>
                        <a:rPr lang="ru-RU" sz="1600" b="1" dirty="0" err="1" smtClean="0">
                          <a:solidFill>
                            <a:srgbClr val="002060"/>
                          </a:solidFill>
                          <a:latin typeface="Times New Roman" panose="02020603050405020304" pitchFamily="18" charset="0"/>
                          <a:cs typeface="Times New Roman" panose="02020603050405020304" pitchFamily="18" charset="0"/>
                        </a:rPr>
                        <a:t>өстәмә</a:t>
                      </a:r>
                      <a:r>
                        <a:rPr lang="ru-RU" sz="1600" b="1" dirty="0" smtClean="0">
                          <a:solidFill>
                            <a:srgbClr val="002060"/>
                          </a:solidFill>
                          <a:latin typeface="Times New Roman" panose="02020603050405020304" pitchFamily="18" charset="0"/>
                          <a:cs typeface="Times New Roman" panose="02020603050405020304" pitchFamily="18" charset="0"/>
                        </a:rPr>
                        <a:t> </a:t>
                      </a:r>
                      <a:r>
                        <a:rPr lang="ru-RU" sz="1600" b="1" dirty="0" err="1" smtClean="0">
                          <a:solidFill>
                            <a:srgbClr val="002060"/>
                          </a:solidFill>
                          <a:latin typeface="Times New Roman" panose="02020603050405020304" pitchFamily="18" charset="0"/>
                          <a:cs typeface="Times New Roman" panose="02020603050405020304" pitchFamily="18" charset="0"/>
                        </a:rPr>
                        <a:t>белем</a:t>
                      </a:r>
                      <a:endParaRPr lang="ru-RU" sz="1600" b="1" dirty="0" smtClean="0">
                        <a:solidFill>
                          <a:srgbClr val="002060"/>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just" defTabSz="914355">
                        <a:defRPr/>
                      </a:pPr>
                      <a:r>
                        <a:rPr lang="ru-RU" sz="1600" b="1" dirty="0" smtClean="0">
                          <a:solidFill>
                            <a:srgbClr val="002060"/>
                          </a:solidFill>
                          <a:latin typeface="Times New Roman" panose="02020603050405020304" pitchFamily="18" charset="0"/>
                          <a:cs typeface="Times New Roman" panose="02020603050405020304" pitchFamily="18" charset="0"/>
                        </a:rPr>
                        <a:t>50 </a:t>
                      </a:r>
                      <a:r>
                        <a:rPr lang="ru-RU" sz="1600" b="1" dirty="0" err="1" smtClean="0">
                          <a:solidFill>
                            <a:srgbClr val="002060"/>
                          </a:solidFill>
                          <a:latin typeface="Times New Roman" panose="02020603050405020304" pitchFamily="18" charset="0"/>
                          <a:cs typeface="Times New Roman" panose="02020603050405020304" pitchFamily="18" charset="0"/>
                        </a:rPr>
                        <a:t>кеше</a:t>
                      </a:r>
                      <a:r>
                        <a:rPr lang="ru-RU" sz="1600" b="1" dirty="0" smtClean="0">
                          <a:solidFill>
                            <a:srgbClr val="002060"/>
                          </a:solidFill>
                          <a:latin typeface="Times New Roman" panose="02020603050405020304" pitchFamily="18" charset="0"/>
                          <a:cs typeface="Times New Roman" panose="02020603050405020304" pitchFamily="18" charset="0"/>
                        </a:rPr>
                        <a:t> </a:t>
                      </a:r>
                      <a:r>
                        <a:rPr lang="ru-RU" sz="1600" b="1" dirty="0" err="1" smtClean="0">
                          <a:solidFill>
                            <a:srgbClr val="002060"/>
                          </a:solidFill>
                          <a:latin typeface="Times New Roman" panose="02020603050405020304" pitchFamily="18" charset="0"/>
                          <a:cs typeface="Times New Roman" panose="02020603050405020304" pitchFamily="18" charset="0"/>
                        </a:rPr>
                        <a:t>читтән</a:t>
                      </a:r>
                      <a:r>
                        <a:rPr lang="ru-RU" sz="1600" b="1" dirty="0" smtClean="0">
                          <a:solidFill>
                            <a:srgbClr val="002060"/>
                          </a:solidFill>
                          <a:latin typeface="Times New Roman" panose="02020603050405020304" pitchFamily="18" charset="0"/>
                          <a:cs typeface="Times New Roman" panose="02020603050405020304" pitchFamily="18" charset="0"/>
                        </a:rPr>
                        <a:t> </a:t>
                      </a:r>
                      <a:r>
                        <a:rPr lang="ru-RU" sz="1600" b="1" dirty="0" err="1" smtClean="0">
                          <a:solidFill>
                            <a:srgbClr val="002060"/>
                          </a:solidFill>
                          <a:latin typeface="Times New Roman" panose="02020603050405020304" pitchFamily="18" charset="0"/>
                          <a:cs typeface="Times New Roman" panose="02020603050405020304" pitchFamily="18" charset="0"/>
                        </a:rPr>
                        <a:t>торып</a:t>
                      </a:r>
                      <a:r>
                        <a:rPr lang="ru-RU" sz="1600" b="1" dirty="0" smtClean="0">
                          <a:solidFill>
                            <a:srgbClr val="002060"/>
                          </a:solidFill>
                          <a:latin typeface="Times New Roman" panose="02020603050405020304" pitchFamily="18" charset="0"/>
                          <a:cs typeface="Times New Roman" panose="02020603050405020304" pitchFamily="18" charset="0"/>
                        </a:rPr>
                        <a:t> </a:t>
                      </a:r>
                      <a:r>
                        <a:rPr lang="ru-RU" sz="1600" b="1" dirty="0" err="1" smtClean="0">
                          <a:solidFill>
                            <a:srgbClr val="002060"/>
                          </a:solidFill>
                          <a:latin typeface="Times New Roman" panose="02020603050405020304" pitchFamily="18" charset="0"/>
                          <a:cs typeface="Times New Roman" panose="02020603050405020304" pitchFamily="18" charset="0"/>
                        </a:rPr>
                        <a:t>уку</a:t>
                      </a:r>
                      <a:r>
                        <a:rPr lang="ru-RU" sz="1600" b="1" dirty="0" smtClean="0">
                          <a:solidFill>
                            <a:srgbClr val="002060"/>
                          </a:solidFill>
                          <a:latin typeface="Times New Roman" panose="02020603050405020304" pitchFamily="18" charset="0"/>
                          <a:cs typeface="Times New Roman" panose="02020603050405020304" pitchFamily="18" charset="0"/>
                        </a:rPr>
                        <a:t> </a:t>
                      </a:r>
                      <a:r>
                        <a:rPr lang="ru-RU" sz="1600" b="1" dirty="0" err="1" smtClean="0">
                          <a:solidFill>
                            <a:srgbClr val="002060"/>
                          </a:solidFill>
                          <a:latin typeface="Times New Roman" panose="02020603050405020304" pitchFamily="18" charset="0"/>
                          <a:cs typeface="Times New Roman" panose="02020603050405020304" pitchFamily="18" charset="0"/>
                        </a:rPr>
                        <a:t>бүлегенә</a:t>
                      </a:r>
                      <a:r>
                        <a:rPr lang="ru-RU" sz="1600" b="1" dirty="0" smtClean="0">
                          <a:solidFill>
                            <a:srgbClr val="002060"/>
                          </a:solidFill>
                          <a:latin typeface="Times New Roman" panose="02020603050405020304" pitchFamily="18" charset="0"/>
                          <a:cs typeface="Times New Roman" panose="02020603050405020304" pitchFamily="18" charset="0"/>
                        </a:rPr>
                        <a:t>:</a:t>
                      </a:r>
                    </a:p>
                    <a:p>
                      <a:pPr lvl="0" algn="just" defTabSz="914355">
                        <a:defRPr/>
                      </a:pPr>
                      <a:r>
                        <a:rPr lang="ru-RU" sz="1600" b="1" dirty="0" smtClean="0">
                          <a:solidFill>
                            <a:srgbClr val="002060"/>
                          </a:solidFill>
                          <a:latin typeface="Times New Roman" panose="02020603050405020304" pitchFamily="18" charset="0"/>
                          <a:cs typeface="Times New Roman" panose="02020603050405020304" pitchFamily="18" charset="0"/>
                        </a:rPr>
                        <a:t>- </a:t>
                      </a:r>
                      <a:r>
                        <a:rPr lang="ru-RU" sz="1600" b="1" dirty="0" err="1" smtClean="0">
                          <a:solidFill>
                            <a:srgbClr val="002060"/>
                          </a:solidFill>
                          <a:latin typeface="Times New Roman" panose="02020603050405020304" pitchFamily="18" charset="0"/>
                          <a:cs typeface="Times New Roman" panose="02020603050405020304" pitchFamily="18" charset="0"/>
                        </a:rPr>
                        <a:t>мәктәпкәчә</a:t>
                      </a:r>
                      <a:r>
                        <a:rPr lang="ru-RU" sz="1600" b="1" dirty="0" smtClean="0">
                          <a:solidFill>
                            <a:srgbClr val="002060"/>
                          </a:solidFill>
                          <a:latin typeface="Times New Roman" panose="02020603050405020304" pitchFamily="18" charset="0"/>
                          <a:cs typeface="Times New Roman" panose="02020603050405020304" pitchFamily="18" charset="0"/>
                        </a:rPr>
                        <a:t> һәм башлангыч белем</a:t>
                      </a:r>
                    </a:p>
                    <a:p>
                      <a:endParaRPr lang="ru-RU"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1335914"/>
                  </a:ext>
                </a:extLst>
              </a:tr>
              <a:tr h="370840">
                <a:tc gridSpan="2">
                  <a:txBody>
                    <a:bodyPr/>
                    <a:lstStyle/>
                    <a:p>
                      <a:pPr lvl="0" algn="just" defTabSz="914355">
                        <a:defRPr/>
                      </a:pPr>
                      <a:r>
                        <a:rPr lang="ru-RU" sz="16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2019 </a:t>
                      </a:r>
                      <a:r>
                        <a:rPr lang="ru-RU" sz="1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елда</a:t>
                      </a:r>
                      <a:r>
                        <a:rPr lang="ru-RU" sz="16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150 </a:t>
                      </a:r>
                      <a:r>
                        <a:rPr lang="ru-RU" sz="1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кеше</a:t>
                      </a:r>
                      <a:r>
                        <a:rPr lang="ru-RU" sz="16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кабул </a:t>
                      </a:r>
                      <a:r>
                        <a:rPr lang="ru-RU" sz="1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итү</a:t>
                      </a:r>
                      <a:r>
                        <a:rPr lang="ru-RU" sz="16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каралган</a:t>
                      </a:r>
                      <a:r>
                        <a:rPr lang="ru-RU" sz="16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ru-RU" sz="1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ru-RU"/>
                    </a:p>
                  </a:txBody>
                  <a:tcPr/>
                </a:tc>
                <a:extLst>
                  <a:ext uri="{0D108BD9-81ED-4DB2-BD59-A6C34878D82A}">
                    <a16:rowId xmlns:a16="http://schemas.microsoft.com/office/drawing/2014/main" val="3487633794"/>
                  </a:ext>
                </a:extLst>
              </a:tr>
              <a:tr h="370840">
                <a:tc>
                  <a:txBody>
                    <a:bodyPr/>
                    <a:lstStyle/>
                    <a:p>
                      <a:pPr lvl="0" algn="just" defTabSz="914355">
                        <a:defRPr/>
                      </a:pPr>
                      <a:r>
                        <a:rPr lang="ru-RU" sz="1600" b="1" dirty="0" smtClean="0">
                          <a:solidFill>
                            <a:srgbClr val="002060"/>
                          </a:solidFill>
                          <a:latin typeface="Times New Roman" panose="02020603050405020304" pitchFamily="18" charset="0"/>
                          <a:cs typeface="Times New Roman" panose="02020603050405020304" pitchFamily="18" charset="0"/>
                        </a:rPr>
                        <a:t>100 </a:t>
                      </a:r>
                      <a:r>
                        <a:rPr lang="ru-RU" sz="1600" b="1" dirty="0" err="1" smtClean="0">
                          <a:solidFill>
                            <a:srgbClr val="002060"/>
                          </a:solidFill>
                          <a:latin typeface="Times New Roman" panose="02020603050405020304" pitchFamily="18" charset="0"/>
                          <a:cs typeface="Times New Roman" panose="02020603050405020304" pitchFamily="18" charset="0"/>
                        </a:rPr>
                        <a:t>кеше</a:t>
                      </a:r>
                      <a:r>
                        <a:rPr lang="ru-RU" sz="1600" b="1" dirty="0" smtClean="0">
                          <a:solidFill>
                            <a:srgbClr val="002060"/>
                          </a:solidFill>
                          <a:latin typeface="Times New Roman" panose="02020603050405020304" pitchFamily="18" charset="0"/>
                          <a:cs typeface="Times New Roman" panose="02020603050405020304" pitchFamily="18" charset="0"/>
                        </a:rPr>
                        <a:t> </a:t>
                      </a:r>
                      <a:r>
                        <a:rPr lang="ru-RU" sz="1600" b="1" dirty="0" err="1" smtClean="0">
                          <a:solidFill>
                            <a:srgbClr val="002060"/>
                          </a:solidFill>
                          <a:latin typeface="Times New Roman" panose="02020603050405020304" pitchFamily="18" charset="0"/>
                          <a:cs typeface="Times New Roman" panose="02020603050405020304" pitchFamily="18" charset="0"/>
                        </a:rPr>
                        <a:t>көндезге</a:t>
                      </a:r>
                      <a:r>
                        <a:rPr lang="ru-RU" sz="1600" b="1" dirty="0" smtClean="0">
                          <a:solidFill>
                            <a:srgbClr val="002060"/>
                          </a:solidFill>
                          <a:latin typeface="Times New Roman" panose="02020603050405020304" pitchFamily="18" charset="0"/>
                          <a:cs typeface="Times New Roman" panose="02020603050405020304" pitchFamily="18" charset="0"/>
                        </a:rPr>
                        <a:t> </a:t>
                      </a:r>
                      <a:r>
                        <a:rPr lang="ru-RU" sz="1600" b="1" dirty="0" err="1" smtClean="0">
                          <a:solidFill>
                            <a:srgbClr val="002060"/>
                          </a:solidFill>
                          <a:latin typeface="Times New Roman" panose="02020603050405020304" pitchFamily="18" charset="0"/>
                          <a:cs typeface="Times New Roman" panose="02020603050405020304" pitchFamily="18" charset="0"/>
                        </a:rPr>
                        <a:t>бүлеккә</a:t>
                      </a:r>
                      <a:r>
                        <a:rPr lang="ru-RU" sz="1600" b="1" dirty="0" smtClean="0">
                          <a:solidFill>
                            <a:srgbClr val="002060"/>
                          </a:solidFill>
                          <a:latin typeface="Times New Roman" panose="02020603050405020304" pitchFamily="18" charset="0"/>
                          <a:cs typeface="Times New Roman" panose="02020603050405020304" pitchFamily="18" charset="0"/>
                        </a:rPr>
                        <a:t>:</a:t>
                      </a:r>
                    </a:p>
                    <a:p>
                      <a:pPr lvl="0" algn="just" defTabSz="914355">
                        <a:defRPr/>
                      </a:pPr>
                      <a:r>
                        <a:rPr lang="ru-RU" sz="1600" b="1" dirty="0" smtClean="0">
                          <a:solidFill>
                            <a:srgbClr val="002060"/>
                          </a:solidFill>
                          <a:latin typeface="Times New Roman" panose="02020603050405020304" pitchFamily="18" charset="0"/>
                          <a:cs typeface="Times New Roman" panose="02020603050405020304" pitchFamily="18" charset="0"/>
                        </a:rPr>
                        <a:t>- математика </a:t>
                      </a:r>
                      <a:r>
                        <a:rPr lang="ru-RU" sz="1600" b="1" dirty="0" err="1" smtClean="0">
                          <a:solidFill>
                            <a:srgbClr val="002060"/>
                          </a:solidFill>
                          <a:latin typeface="Times New Roman" panose="02020603050405020304" pitchFamily="18" charset="0"/>
                          <a:cs typeface="Times New Roman" panose="02020603050405020304" pitchFamily="18" charset="0"/>
                        </a:rPr>
                        <a:t>һәм</a:t>
                      </a:r>
                      <a:r>
                        <a:rPr lang="ru-RU" sz="1600" b="1" dirty="0" smtClean="0">
                          <a:solidFill>
                            <a:srgbClr val="002060"/>
                          </a:solidFill>
                          <a:latin typeface="Times New Roman" panose="02020603050405020304" pitchFamily="18" charset="0"/>
                          <a:cs typeface="Times New Roman" panose="02020603050405020304" pitchFamily="18" charset="0"/>
                        </a:rPr>
                        <a:t> информатика</a:t>
                      </a:r>
                    </a:p>
                    <a:p>
                      <a:pPr lvl="0" algn="just" defTabSz="914355">
                        <a:defRPr/>
                      </a:pPr>
                      <a:r>
                        <a:rPr lang="ru-RU" sz="1600" b="1" dirty="0" smtClean="0">
                          <a:solidFill>
                            <a:srgbClr val="002060"/>
                          </a:solidFill>
                          <a:latin typeface="Times New Roman" panose="02020603050405020304" pitchFamily="18" charset="0"/>
                          <a:cs typeface="Times New Roman" panose="02020603050405020304" pitchFamily="18" charset="0"/>
                        </a:rPr>
                        <a:t>- математика </a:t>
                      </a:r>
                      <a:r>
                        <a:rPr lang="ru-RU" sz="1600" b="1" dirty="0" err="1" smtClean="0">
                          <a:solidFill>
                            <a:srgbClr val="002060"/>
                          </a:solidFill>
                          <a:latin typeface="Times New Roman" panose="02020603050405020304" pitchFamily="18" charset="0"/>
                          <a:cs typeface="Times New Roman" panose="02020603050405020304" pitchFamily="18" charset="0"/>
                        </a:rPr>
                        <a:t>һәм</a:t>
                      </a:r>
                      <a:r>
                        <a:rPr lang="ru-RU" sz="1600" b="1" dirty="0" smtClean="0">
                          <a:solidFill>
                            <a:srgbClr val="002060"/>
                          </a:solidFill>
                          <a:latin typeface="Times New Roman" panose="02020603050405020304" pitchFamily="18" charset="0"/>
                          <a:cs typeface="Times New Roman" panose="02020603050405020304" pitchFamily="18" charset="0"/>
                        </a:rPr>
                        <a:t> физика</a:t>
                      </a:r>
                    </a:p>
                    <a:p>
                      <a:pPr lvl="0" algn="just" defTabSz="914355">
                        <a:defRPr/>
                      </a:pPr>
                      <a:r>
                        <a:rPr lang="ru-RU" sz="1600" b="1" dirty="0" smtClean="0">
                          <a:solidFill>
                            <a:srgbClr val="002060"/>
                          </a:solidFill>
                          <a:latin typeface="Times New Roman" panose="02020603050405020304" pitchFamily="18" charset="0"/>
                          <a:cs typeface="Times New Roman" panose="02020603050405020304" pitchFamily="18" charset="0"/>
                        </a:rPr>
                        <a:t>- биология </a:t>
                      </a:r>
                      <a:r>
                        <a:rPr lang="ru-RU" sz="1600" b="1" dirty="0" err="1" smtClean="0">
                          <a:solidFill>
                            <a:srgbClr val="002060"/>
                          </a:solidFill>
                          <a:latin typeface="Times New Roman" panose="02020603050405020304" pitchFamily="18" charset="0"/>
                          <a:cs typeface="Times New Roman" panose="02020603050405020304" pitchFamily="18" charset="0"/>
                        </a:rPr>
                        <a:t>һәм</a:t>
                      </a:r>
                      <a:r>
                        <a:rPr lang="ru-RU" sz="1600" b="1" dirty="0" smtClean="0">
                          <a:solidFill>
                            <a:srgbClr val="002060"/>
                          </a:solidFill>
                          <a:latin typeface="Times New Roman" panose="02020603050405020304" pitchFamily="18" charset="0"/>
                          <a:cs typeface="Times New Roman" panose="02020603050405020304" pitchFamily="18" charset="0"/>
                        </a:rPr>
                        <a:t> химия</a:t>
                      </a:r>
                    </a:p>
                    <a:p>
                      <a:pPr lvl="0" algn="just" defTabSz="914355">
                        <a:defRPr/>
                      </a:pPr>
                      <a:r>
                        <a:rPr lang="ru-RU" sz="1600" b="1" dirty="0" smtClean="0">
                          <a:solidFill>
                            <a:srgbClr val="002060"/>
                          </a:solidFill>
                          <a:latin typeface="Times New Roman" panose="02020603050405020304" pitchFamily="18" charset="0"/>
                          <a:cs typeface="Times New Roman" panose="02020603050405020304" pitchFamily="18" charset="0"/>
                        </a:rPr>
                        <a:t>- </a:t>
                      </a:r>
                      <a:r>
                        <a:rPr lang="ru-RU" sz="1600" b="1" dirty="0" err="1" smtClean="0">
                          <a:solidFill>
                            <a:srgbClr val="002060"/>
                          </a:solidFill>
                          <a:latin typeface="Times New Roman" panose="02020603050405020304" pitchFamily="18" charset="0"/>
                          <a:cs typeface="Times New Roman" panose="02020603050405020304" pitchFamily="18" charset="0"/>
                        </a:rPr>
                        <a:t>чит</a:t>
                      </a:r>
                      <a:r>
                        <a:rPr lang="ru-RU" sz="1600" b="1" dirty="0" smtClean="0">
                          <a:solidFill>
                            <a:srgbClr val="002060"/>
                          </a:solidFill>
                          <a:latin typeface="Times New Roman" panose="02020603050405020304" pitchFamily="18" charset="0"/>
                          <a:cs typeface="Times New Roman" panose="02020603050405020304" pitchFamily="18" charset="0"/>
                        </a:rPr>
                        <a:t> (</a:t>
                      </a:r>
                      <a:r>
                        <a:rPr lang="ru-RU" sz="1600" b="1" dirty="0" err="1" smtClean="0">
                          <a:solidFill>
                            <a:srgbClr val="002060"/>
                          </a:solidFill>
                          <a:latin typeface="Times New Roman" panose="02020603050405020304" pitchFamily="18" charset="0"/>
                          <a:cs typeface="Times New Roman" panose="02020603050405020304" pitchFamily="18" charset="0"/>
                        </a:rPr>
                        <a:t>инглиз</a:t>
                      </a:r>
                      <a:r>
                        <a:rPr lang="ru-RU" sz="1600" b="1" dirty="0" smtClean="0">
                          <a:solidFill>
                            <a:srgbClr val="002060"/>
                          </a:solidFill>
                          <a:latin typeface="Times New Roman" panose="02020603050405020304" pitchFamily="18" charset="0"/>
                          <a:cs typeface="Times New Roman" panose="02020603050405020304" pitchFamily="18" charset="0"/>
                        </a:rPr>
                        <a:t>) теле </a:t>
                      </a:r>
                      <a:r>
                        <a:rPr lang="ru-RU" sz="1600" b="1" dirty="0" err="1" smtClean="0">
                          <a:solidFill>
                            <a:srgbClr val="002060"/>
                          </a:solidFill>
                          <a:latin typeface="Times New Roman" panose="02020603050405020304" pitchFamily="18" charset="0"/>
                          <a:cs typeface="Times New Roman" panose="02020603050405020304" pitchFamily="18" charset="0"/>
                        </a:rPr>
                        <a:t>һәм</a:t>
                      </a:r>
                      <a:r>
                        <a:rPr lang="ru-RU" sz="1600" b="1" dirty="0" smtClean="0">
                          <a:solidFill>
                            <a:srgbClr val="002060"/>
                          </a:solidFill>
                          <a:latin typeface="Times New Roman" panose="02020603050405020304" pitchFamily="18" charset="0"/>
                          <a:cs typeface="Times New Roman" panose="02020603050405020304" pitchFamily="18" charset="0"/>
                        </a:rPr>
                        <a:t> </a:t>
                      </a:r>
                      <a:r>
                        <a:rPr lang="ru-RU" sz="1600" b="1" dirty="0" err="1" smtClean="0">
                          <a:solidFill>
                            <a:srgbClr val="002060"/>
                          </a:solidFill>
                          <a:latin typeface="Times New Roman" panose="02020603050405020304" pitchFamily="18" charset="0"/>
                          <a:cs typeface="Times New Roman" panose="02020603050405020304" pitchFamily="18" charset="0"/>
                        </a:rPr>
                        <a:t>икенче</a:t>
                      </a:r>
                      <a:r>
                        <a:rPr lang="ru-RU" sz="1600" b="1" dirty="0" smtClean="0">
                          <a:solidFill>
                            <a:srgbClr val="002060"/>
                          </a:solidFill>
                          <a:latin typeface="Times New Roman" panose="02020603050405020304" pitchFamily="18" charset="0"/>
                          <a:cs typeface="Times New Roman" panose="02020603050405020304" pitchFamily="18" charset="0"/>
                        </a:rPr>
                        <a:t> </a:t>
                      </a:r>
                      <a:r>
                        <a:rPr lang="ru-RU" sz="1600" b="1" dirty="0" err="1" smtClean="0">
                          <a:solidFill>
                            <a:srgbClr val="002060"/>
                          </a:solidFill>
                          <a:latin typeface="Times New Roman" panose="02020603050405020304" pitchFamily="18" charset="0"/>
                          <a:cs typeface="Times New Roman" panose="02020603050405020304" pitchFamily="18" charset="0"/>
                        </a:rPr>
                        <a:t>чит</a:t>
                      </a:r>
                      <a:r>
                        <a:rPr lang="ru-RU" sz="1600" b="1" dirty="0" smtClean="0">
                          <a:solidFill>
                            <a:srgbClr val="002060"/>
                          </a:solidFill>
                          <a:latin typeface="Times New Roman" panose="02020603050405020304" pitchFamily="18" charset="0"/>
                          <a:cs typeface="Times New Roman" panose="02020603050405020304" pitchFamily="18" charset="0"/>
                        </a:rPr>
                        <a:t> тел</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just" defTabSz="914355">
                        <a:defRPr/>
                      </a:pPr>
                      <a:r>
                        <a:rPr lang="ru-RU" sz="1600" b="1" dirty="0" smtClean="0">
                          <a:solidFill>
                            <a:srgbClr val="002060"/>
                          </a:solidFill>
                          <a:latin typeface="Times New Roman" panose="02020603050405020304" pitchFamily="18" charset="0"/>
                          <a:cs typeface="Times New Roman" panose="02020603050405020304" pitchFamily="18" charset="0"/>
                        </a:rPr>
                        <a:t>50 </a:t>
                      </a:r>
                      <a:r>
                        <a:rPr lang="ru-RU" sz="1600" b="1" dirty="0" err="1" smtClean="0">
                          <a:solidFill>
                            <a:srgbClr val="002060"/>
                          </a:solidFill>
                          <a:latin typeface="Times New Roman" panose="02020603050405020304" pitchFamily="18" charset="0"/>
                          <a:cs typeface="Times New Roman" panose="02020603050405020304" pitchFamily="18" charset="0"/>
                        </a:rPr>
                        <a:t>кеше</a:t>
                      </a:r>
                      <a:r>
                        <a:rPr lang="ru-RU" sz="1600" b="1" dirty="0" smtClean="0">
                          <a:solidFill>
                            <a:srgbClr val="002060"/>
                          </a:solidFill>
                          <a:latin typeface="Times New Roman" panose="02020603050405020304" pitchFamily="18" charset="0"/>
                          <a:cs typeface="Times New Roman" panose="02020603050405020304" pitchFamily="18" charset="0"/>
                        </a:rPr>
                        <a:t> </a:t>
                      </a:r>
                      <a:r>
                        <a:rPr lang="ru-RU" sz="1600" b="1" dirty="0" err="1" smtClean="0">
                          <a:solidFill>
                            <a:srgbClr val="002060"/>
                          </a:solidFill>
                          <a:latin typeface="Times New Roman" panose="02020603050405020304" pitchFamily="18" charset="0"/>
                          <a:cs typeface="Times New Roman" panose="02020603050405020304" pitchFamily="18" charset="0"/>
                        </a:rPr>
                        <a:t>читтән</a:t>
                      </a:r>
                      <a:r>
                        <a:rPr lang="ru-RU" sz="1600" b="1" dirty="0" smtClean="0">
                          <a:solidFill>
                            <a:srgbClr val="002060"/>
                          </a:solidFill>
                          <a:latin typeface="Times New Roman" panose="02020603050405020304" pitchFamily="18" charset="0"/>
                          <a:cs typeface="Times New Roman" panose="02020603050405020304" pitchFamily="18" charset="0"/>
                        </a:rPr>
                        <a:t> </a:t>
                      </a:r>
                      <a:r>
                        <a:rPr lang="ru-RU" sz="1600" b="1" dirty="0" err="1" smtClean="0">
                          <a:solidFill>
                            <a:srgbClr val="002060"/>
                          </a:solidFill>
                          <a:latin typeface="Times New Roman" panose="02020603050405020304" pitchFamily="18" charset="0"/>
                          <a:cs typeface="Times New Roman" panose="02020603050405020304" pitchFamily="18" charset="0"/>
                        </a:rPr>
                        <a:t>торып</a:t>
                      </a:r>
                      <a:r>
                        <a:rPr lang="ru-RU" sz="1600" b="1" dirty="0" smtClean="0">
                          <a:solidFill>
                            <a:srgbClr val="002060"/>
                          </a:solidFill>
                          <a:latin typeface="Times New Roman" panose="02020603050405020304" pitchFamily="18" charset="0"/>
                          <a:cs typeface="Times New Roman" panose="02020603050405020304" pitchFamily="18" charset="0"/>
                        </a:rPr>
                        <a:t> </a:t>
                      </a:r>
                      <a:r>
                        <a:rPr lang="ru-RU" sz="1600" b="1" dirty="0" err="1" smtClean="0">
                          <a:solidFill>
                            <a:srgbClr val="002060"/>
                          </a:solidFill>
                          <a:latin typeface="Times New Roman" panose="02020603050405020304" pitchFamily="18" charset="0"/>
                          <a:cs typeface="Times New Roman" panose="02020603050405020304" pitchFamily="18" charset="0"/>
                        </a:rPr>
                        <a:t>уку</a:t>
                      </a:r>
                      <a:r>
                        <a:rPr lang="ru-RU" sz="1600" b="1" dirty="0" smtClean="0">
                          <a:solidFill>
                            <a:srgbClr val="002060"/>
                          </a:solidFill>
                          <a:latin typeface="Times New Roman" panose="02020603050405020304" pitchFamily="18" charset="0"/>
                          <a:cs typeface="Times New Roman" panose="02020603050405020304" pitchFamily="18" charset="0"/>
                        </a:rPr>
                        <a:t> </a:t>
                      </a:r>
                      <a:r>
                        <a:rPr lang="ru-RU" sz="1600" b="1" dirty="0" err="1" smtClean="0">
                          <a:solidFill>
                            <a:srgbClr val="002060"/>
                          </a:solidFill>
                          <a:latin typeface="Times New Roman" panose="02020603050405020304" pitchFamily="18" charset="0"/>
                          <a:cs typeface="Times New Roman" panose="02020603050405020304" pitchFamily="18" charset="0"/>
                        </a:rPr>
                        <a:t>бүлегенә</a:t>
                      </a:r>
                      <a:r>
                        <a:rPr lang="ru-RU" sz="1600" b="1" dirty="0" smtClean="0">
                          <a:solidFill>
                            <a:srgbClr val="002060"/>
                          </a:solidFill>
                          <a:latin typeface="Times New Roman" panose="02020603050405020304" pitchFamily="18" charset="0"/>
                          <a:cs typeface="Times New Roman" panose="02020603050405020304" pitchFamily="18" charset="0"/>
                        </a:rPr>
                        <a:t>:</a:t>
                      </a:r>
                    </a:p>
                    <a:p>
                      <a:pPr lvl="0" algn="just" defTabSz="914355">
                        <a:defRPr/>
                      </a:pPr>
                      <a:r>
                        <a:rPr lang="ru-RU" sz="1600" b="1" dirty="0" smtClean="0">
                          <a:solidFill>
                            <a:srgbClr val="002060"/>
                          </a:solidFill>
                          <a:latin typeface="Times New Roman" panose="02020603050405020304" pitchFamily="18" charset="0"/>
                          <a:cs typeface="Times New Roman" panose="02020603050405020304" pitchFamily="18" charset="0"/>
                        </a:rPr>
                        <a:t>- </a:t>
                      </a:r>
                      <a:r>
                        <a:rPr lang="ru-RU" sz="1600" b="1" dirty="0" err="1" smtClean="0">
                          <a:solidFill>
                            <a:srgbClr val="002060"/>
                          </a:solidFill>
                          <a:latin typeface="Times New Roman" panose="02020603050405020304" pitchFamily="18" charset="0"/>
                          <a:cs typeface="Times New Roman" panose="02020603050405020304" pitchFamily="18" charset="0"/>
                        </a:rPr>
                        <a:t>мәктәпкәчә</a:t>
                      </a:r>
                      <a:r>
                        <a:rPr lang="ru-RU" sz="1600" b="1" dirty="0" smtClean="0">
                          <a:solidFill>
                            <a:srgbClr val="002060"/>
                          </a:solidFill>
                          <a:latin typeface="Times New Roman" panose="02020603050405020304" pitchFamily="18" charset="0"/>
                          <a:cs typeface="Times New Roman" panose="02020603050405020304" pitchFamily="18" charset="0"/>
                        </a:rPr>
                        <a:t> һәм башлангыч белем</a:t>
                      </a:r>
                    </a:p>
                    <a:p>
                      <a:endParaRPr lang="ru-RU"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4192555"/>
                  </a:ext>
                </a:extLst>
              </a:tr>
            </a:tbl>
          </a:graphicData>
        </a:graphic>
      </p:graphicFrame>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4127544698"/>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26513" y="0"/>
            <a:ext cx="9163082" cy="5175953"/>
          </a:xfrm>
          <a:prstGeom prst="rect">
            <a:avLst/>
          </a:prstGeom>
        </p:spPr>
      </p:pic>
      <p:sp>
        <p:nvSpPr>
          <p:cNvPr id="3" name="Прямоугольник 2"/>
          <p:cNvSpPr/>
          <p:nvPr/>
        </p:nvSpPr>
        <p:spPr>
          <a:xfrm>
            <a:off x="503548" y="1438659"/>
            <a:ext cx="8136903" cy="769437"/>
          </a:xfrm>
          <a:prstGeom prst="rect">
            <a:avLst/>
          </a:prstGeom>
        </p:spPr>
        <p:txBody>
          <a:bodyPr wrap="square" lIns="91436" tIns="45718" rIns="91436" bIns="45718">
            <a:spAutoFit/>
          </a:bodyPr>
          <a:lstStyle/>
          <a:p>
            <a:pPr algn="ctr" defTabSz="914355">
              <a:defRPr/>
            </a:pPr>
            <a:endParaRPr lang="ru-RU" sz="4400" kern="0" dirty="0">
              <a:solidFill>
                <a:srgbClr val="002060"/>
              </a:solidFill>
              <a:cs typeface="Arial" panose="020B0604020202020204" pitchFamily="34" charset="0"/>
            </a:endParaRPr>
          </a:p>
        </p:txBody>
      </p:sp>
      <p:sp>
        <p:nvSpPr>
          <p:cNvPr id="5" name="Заголовок 1"/>
          <p:cNvSpPr txBox="1">
            <a:spLocks/>
          </p:cNvSpPr>
          <p:nvPr/>
        </p:nvSpPr>
        <p:spPr>
          <a:xfrm>
            <a:off x="865637" y="51470"/>
            <a:ext cx="6863561" cy="8292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a:solidFill>
                  <a:srgbClr val="C00000"/>
                </a:solidFill>
                <a:effectLst>
                  <a:outerShdw blurRad="38100" dist="38100" dir="2700000" algn="tl">
                    <a:srgbClr val="000000">
                      <a:alpha val="43137"/>
                    </a:srgbClr>
                  </a:outerShdw>
                </a:effectLst>
                <a:latin typeface="Times New Roman"/>
                <a:ea typeface="Calibri"/>
                <a:cs typeface="Times New Roman"/>
              </a:rPr>
              <a:t>Россия </a:t>
            </a:r>
            <a:r>
              <a:rPr lang="ru-RU" sz="2800" b="1" dirty="0" err="1">
                <a:solidFill>
                  <a:srgbClr val="C00000"/>
                </a:solidFill>
                <a:effectLst>
                  <a:outerShdw blurRad="38100" dist="38100" dir="2700000" algn="tl">
                    <a:srgbClr val="000000">
                      <a:alpha val="43137"/>
                    </a:srgbClr>
                  </a:outerShdw>
                </a:effectLst>
                <a:latin typeface="Times New Roman"/>
                <a:ea typeface="Calibri"/>
                <a:cs typeface="Times New Roman"/>
              </a:rPr>
              <a:t>Федерациясе</a:t>
            </a:r>
            <a:r>
              <a:rPr lang="ru-RU" sz="2800" b="1" dirty="0">
                <a:solidFill>
                  <a:srgbClr val="C00000"/>
                </a:solidFill>
                <a:effectLst>
                  <a:outerShdw blurRad="38100" dist="38100" dir="2700000" algn="tl">
                    <a:srgbClr val="000000">
                      <a:alpha val="43137"/>
                    </a:srgbClr>
                  </a:outerShdw>
                </a:effectLst>
                <a:latin typeface="Times New Roman"/>
                <a:ea typeface="Calibri"/>
                <a:cs typeface="Times New Roman"/>
              </a:rPr>
              <a:t> </a:t>
            </a:r>
            <a:r>
              <a:rPr lang="ru-RU" sz="2800" b="1" dirty="0" err="1">
                <a:solidFill>
                  <a:srgbClr val="C00000"/>
                </a:solidFill>
                <a:effectLst>
                  <a:outerShdw blurRad="38100" dist="38100" dir="2700000" algn="tl">
                    <a:srgbClr val="000000">
                      <a:alpha val="43137"/>
                    </a:srgbClr>
                  </a:outerShdw>
                </a:effectLst>
                <a:latin typeface="Times New Roman"/>
                <a:ea typeface="Calibri"/>
                <a:cs typeface="Times New Roman"/>
              </a:rPr>
              <a:t>укытучылары</a:t>
            </a:r>
            <a:r>
              <a:rPr lang="ru-RU" sz="2800" b="1" dirty="0">
                <a:solidFill>
                  <a:srgbClr val="C00000"/>
                </a:solidFill>
                <a:effectLst>
                  <a:outerShdw blurRad="38100" dist="38100" dir="2700000" algn="tl">
                    <a:srgbClr val="000000">
                      <a:alpha val="43137"/>
                    </a:srgbClr>
                  </a:outerShdw>
                </a:effectLst>
                <a:latin typeface="Times New Roman"/>
                <a:ea typeface="Calibri"/>
                <a:cs typeface="Times New Roman"/>
              </a:rPr>
              <a:t> </a:t>
            </a:r>
            <a:r>
              <a:rPr lang="ru-RU" sz="2800" b="1" dirty="0" err="1">
                <a:solidFill>
                  <a:srgbClr val="C00000"/>
                </a:solidFill>
                <a:effectLst>
                  <a:outerShdw blurRad="38100" dist="38100" dir="2700000" algn="tl">
                    <a:srgbClr val="000000">
                      <a:alpha val="43137"/>
                    </a:srgbClr>
                  </a:outerShdw>
                </a:effectLst>
                <a:latin typeface="Times New Roman"/>
                <a:ea typeface="Calibri"/>
                <a:cs typeface="Times New Roman"/>
              </a:rPr>
              <a:t>өчен</a:t>
            </a:r>
            <a:r>
              <a:rPr lang="ru-RU" sz="2800" b="1" dirty="0">
                <a:solidFill>
                  <a:srgbClr val="C00000"/>
                </a:solidFill>
                <a:effectLst>
                  <a:outerShdw blurRad="38100" dist="38100" dir="2700000" algn="tl">
                    <a:srgbClr val="000000">
                      <a:alpha val="43137"/>
                    </a:srgbClr>
                  </a:outerShdw>
                </a:effectLst>
                <a:latin typeface="Times New Roman"/>
                <a:ea typeface="Calibri"/>
                <a:cs typeface="Times New Roman"/>
              </a:rPr>
              <a:t> </a:t>
            </a:r>
            <a:r>
              <a:rPr lang="ru-RU" sz="2800" b="1" dirty="0" err="1">
                <a:solidFill>
                  <a:srgbClr val="C00000"/>
                </a:solidFill>
                <a:effectLst>
                  <a:outerShdw blurRad="38100" dist="38100" dir="2700000" algn="tl">
                    <a:srgbClr val="000000">
                      <a:alpha val="43137"/>
                    </a:srgbClr>
                  </a:outerShdw>
                </a:effectLst>
                <a:latin typeface="Times New Roman"/>
                <a:ea typeface="Calibri"/>
                <a:cs typeface="Times New Roman"/>
              </a:rPr>
              <a:t>белем</a:t>
            </a:r>
            <a:r>
              <a:rPr lang="ru-RU" sz="2800" b="1" dirty="0">
                <a:solidFill>
                  <a:srgbClr val="C00000"/>
                </a:solidFill>
                <a:effectLst>
                  <a:outerShdw blurRad="38100" dist="38100" dir="2700000" algn="tl">
                    <a:srgbClr val="000000">
                      <a:alpha val="43137"/>
                    </a:srgbClr>
                  </a:outerShdw>
                </a:effectLst>
                <a:latin typeface="Times New Roman"/>
                <a:ea typeface="Calibri"/>
                <a:cs typeface="Times New Roman"/>
              </a:rPr>
              <a:t> </a:t>
            </a:r>
            <a:r>
              <a:rPr lang="ru-RU" sz="2800" b="1" dirty="0" err="1">
                <a:solidFill>
                  <a:srgbClr val="C00000"/>
                </a:solidFill>
                <a:effectLst>
                  <a:outerShdw blurRad="38100" dist="38100" dir="2700000" algn="tl">
                    <a:srgbClr val="000000">
                      <a:alpha val="43137"/>
                    </a:srgbClr>
                  </a:outerShdw>
                </a:effectLst>
                <a:latin typeface="Times New Roman"/>
                <a:ea typeface="Calibri"/>
                <a:cs typeface="Times New Roman"/>
              </a:rPr>
              <a:t>күтәрү</a:t>
            </a:r>
            <a:r>
              <a:rPr lang="ru-RU" sz="2800" b="1" dirty="0">
                <a:solidFill>
                  <a:srgbClr val="C00000"/>
                </a:solidFill>
                <a:effectLst>
                  <a:outerShdw blurRad="38100" dist="38100" dir="2700000" algn="tl">
                    <a:srgbClr val="000000">
                      <a:alpha val="43137"/>
                    </a:srgbClr>
                  </a:outerShdw>
                </a:effectLst>
                <a:latin typeface="Times New Roman"/>
                <a:ea typeface="Calibri"/>
                <a:cs typeface="Times New Roman"/>
              </a:rPr>
              <a:t> </a:t>
            </a:r>
            <a:r>
              <a:rPr lang="ru-RU" sz="2800" b="1" dirty="0" err="1">
                <a:solidFill>
                  <a:srgbClr val="C00000"/>
                </a:solidFill>
                <a:effectLst>
                  <a:outerShdw blurRad="38100" dist="38100" dir="2700000" algn="tl">
                    <a:srgbClr val="000000">
                      <a:alpha val="43137"/>
                    </a:srgbClr>
                  </a:outerShdw>
                </a:effectLst>
                <a:latin typeface="Times New Roman"/>
                <a:ea typeface="Calibri"/>
                <a:cs typeface="Times New Roman"/>
              </a:rPr>
              <a:t>курслары</a:t>
            </a:r>
            <a:endParaRPr lang="ru-RU" sz="2800" b="1" dirty="0">
              <a:solidFill>
                <a:srgbClr val="C00000"/>
              </a:solidFill>
              <a:effectLst>
                <a:outerShdw blurRad="38100" dist="38100" dir="2700000" algn="tl">
                  <a:srgbClr val="000000">
                    <a:alpha val="43137"/>
                  </a:srgbClr>
                </a:outerShdw>
              </a:effectLst>
              <a:latin typeface="Times New Roman"/>
              <a:ea typeface="Calibri"/>
              <a:cs typeface="Times New Roman"/>
            </a:endParaRPr>
          </a:p>
        </p:txBody>
      </p:sp>
      <p:pic>
        <p:nvPicPr>
          <p:cNvPr id="10" name="Рисунок 9"/>
          <p:cNvPicPr>
            <a:picLocks noChangeAspect="1"/>
          </p:cNvPicPr>
          <p:nvPr/>
        </p:nvPicPr>
        <p:blipFill>
          <a:blip r:embed="rId3"/>
          <a:stretch>
            <a:fillRect/>
          </a:stretch>
        </p:blipFill>
        <p:spPr>
          <a:xfrm>
            <a:off x="238192" y="51470"/>
            <a:ext cx="688908" cy="688908"/>
          </a:xfrm>
          <a:prstGeom prst="rect">
            <a:avLst/>
          </a:prstGeom>
        </p:spPr>
      </p:pic>
      <p:sp>
        <p:nvSpPr>
          <p:cNvPr id="8" name="Прямоугольник 7"/>
          <p:cNvSpPr/>
          <p:nvPr/>
        </p:nvSpPr>
        <p:spPr>
          <a:xfrm>
            <a:off x="251520" y="843558"/>
            <a:ext cx="5348956" cy="461665"/>
          </a:xfrm>
          <a:prstGeom prst="rect">
            <a:avLst/>
          </a:prstGeom>
        </p:spPr>
        <p:txBody>
          <a:bodyPr wrap="square">
            <a:spAutoFit/>
          </a:bodyPr>
          <a:lstStyle/>
          <a:p>
            <a:r>
              <a:rPr lang="tt-RU" sz="2400" b="1" dirty="0" smtClean="0">
                <a:solidFill>
                  <a:srgbClr val="A8246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2018 ел </a:t>
            </a:r>
            <a:r>
              <a:rPr lang="tt-RU" sz="24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tt-RU" sz="2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15 </a:t>
            </a:r>
            <a:r>
              <a:rPr lang="tt-RU" sz="24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төбәктән</a:t>
            </a:r>
            <a:r>
              <a:rPr lang="tt-RU" sz="2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50 </a:t>
            </a:r>
            <a:r>
              <a:rPr lang="tt-RU" sz="24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укытучы</a:t>
            </a:r>
          </a:p>
        </p:txBody>
      </p:sp>
      <p:sp>
        <p:nvSpPr>
          <p:cNvPr id="9" name="Прямоугольник 8"/>
          <p:cNvSpPr/>
          <p:nvPr/>
        </p:nvSpPr>
        <p:spPr>
          <a:xfrm>
            <a:off x="242144" y="1208877"/>
            <a:ext cx="3177728" cy="1477328"/>
          </a:xfrm>
          <a:prstGeom prst="rect">
            <a:avLst/>
          </a:prstGeom>
        </p:spPr>
        <p:txBody>
          <a:bodyPr wrap="square">
            <a:spAutoFit/>
          </a:bodyPr>
          <a:lstStyle/>
          <a:p>
            <a:r>
              <a:rPr lang="tt-RU"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Ставрополь крае</a:t>
            </a:r>
            <a:endParaRPr lang="tt-RU"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tt-RU"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Түбән Новгород өлкәсе</a:t>
            </a:r>
          </a:p>
          <a:p>
            <a:r>
              <a:rPr lang="tt-RU"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Пенза өлкәсе</a:t>
            </a:r>
          </a:p>
          <a:p>
            <a:r>
              <a:rPr lang="tt-RU"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Оренбург өлкәсе</a:t>
            </a:r>
          </a:p>
          <a:p>
            <a:r>
              <a:rPr lang="tt-RU"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Курган өлкәсе</a:t>
            </a:r>
            <a:endParaRPr lang="tt-RU"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3275856" y="1238438"/>
            <a:ext cx="3177728" cy="1477328"/>
          </a:xfrm>
          <a:prstGeom prst="rect">
            <a:avLst/>
          </a:prstGeom>
        </p:spPr>
        <p:txBody>
          <a:bodyPr wrap="square">
            <a:spAutoFit/>
          </a:bodyPr>
          <a:lstStyle/>
          <a:p>
            <a:r>
              <a:rPr lang="tt-RU"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Самара өлкәсе</a:t>
            </a:r>
          </a:p>
          <a:p>
            <a:r>
              <a:rPr lang="ru-RU"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Ульяновск </a:t>
            </a:r>
            <a:r>
              <a:rPr lang="tt-RU"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өлкәсе</a:t>
            </a:r>
          </a:p>
          <a:p>
            <a:r>
              <a:rPr lang="tt-RU"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Свердловск өлкәсе</a:t>
            </a:r>
          </a:p>
          <a:p>
            <a:r>
              <a:rPr lang="tt-RU"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Челәбе өлкәсе</a:t>
            </a:r>
          </a:p>
          <a:p>
            <a:r>
              <a:rPr lang="tt-RU"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Перм</a:t>
            </a:r>
            <a:r>
              <a:rPr lang="ru-RU"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ь </a:t>
            </a:r>
            <a:r>
              <a:rPr lang="tt-RU"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крае</a:t>
            </a:r>
            <a:endParaRPr lang="tt-RU"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5714752" y="1267999"/>
            <a:ext cx="3177728" cy="1200329"/>
          </a:xfrm>
          <a:prstGeom prst="rect">
            <a:avLst/>
          </a:prstGeom>
        </p:spPr>
        <p:txBody>
          <a:bodyPr wrap="square">
            <a:spAutoFit/>
          </a:bodyPr>
          <a:lstStyle/>
          <a:p>
            <a:r>
              <a:rPr lang="tt-RU"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Марий Эл Республикасы</a:t>
            </a:r>
          </a:p>
          <a:p>
            <a:r>
              <a:rPr lang="tt-RU"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Удмуртия Республикасы</a:t>
            </a:r>
          </a:p>
          <a:p>
            <a:r>
              <a:rPr lang="tt-RU"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Башкортостан Республикасы</a:t>
            </a:r>
            <a:endParaRPr lang="tt-RU"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Прямоугольник 13"/>
          <p:cNvSpPr/>
          <p:nvPr/>
        </p:nvSpPr>
        <p:spPr>
          <a:xfrm>
            <a:off x="323528" y="2643758"/>
            <a:ext cx="5018490" cy="461665"/>
          </a:xfrm>
          <a:prstGeom prst="rect">
            <a:avLst/>
          </a:prstGeom>
        </p:spPr>
        <p:txBody>
          <a:bodyPr wrap="none">
            <a:spAutoFit/>
          </a:bodyPr>
          <a:lstStyle/>
          <a:p>
            <a:r>
              <a:rPr lang="tt-RU" sz="2400" b="1" dirty="0" smtClean="0">
                <a:solidFill>
                  <a:srgbClr val="A8246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2019 </a:t>
            </a:r>
            <a:r>
              <a:rPr lang="tt-RU" sz="2400" b="1" dirty="0">
                <a:solidFill>
                  <a:srgbClr val="A8246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ел </a:t>
            </a:r>
            <a:r>
              <a:rPr lang="tt-RU" sz="24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tt-RU" sz="2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15 </a:t>
            </a:r>
            <a:r>
              <a:rPr lang="tt-RU" sz="24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төбәктән</a:t>
            </a:r>
            <a:r>
              <a:rPr lang="tt-RU" sz="2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40 </a:t>
            </a:r>
            <a:r>
              <a:rPr lang="tt-RU" sz="24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укытучы</a:t>
            </a:r>
          </a:p>
        </p:txBody>
      </p:sp>
      <p:sp>
        <p:nvSpPr>
          <p:cNvPr id="15" name="Прямоугольник 14"/>
          <p:cNvSpPr/>
          <p:nvPr/>
        </p:nvSpPr>
        <p:spPr>
          <a:xfrm>
            <a:off x="242144" y="3058506"/>
            <a:ext cx="3177728" cy="1477328"/>
          </a:xfrm>
          <a:prstGeom prst="rect">
            <a:avLst/>
          </a:prstGeom>
        </p:spPr>
        <p:txBody>
          <a:bodyPr wrap="square">
            <a:spAutoFit/>
          </a:bodyPr>
          <a:lstStyle/>
          <a:p>
            <a:r>
              <a:rPr lang="tt-RU"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Әстерхан өлкәсе</a:t>
            </a:r>
            <a:endParaRPr lang="tt-RU"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tt-RU"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Самара өлкәсе</a:t>
            </a:r>
          </a:p>
          <a:p>
            <a:r>
              <a:rPr lang="tt-RU"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Свердловск өлкәсе</a:t>
            </a:r>
          </a:p>
          <a:p>
            <a:r>
              <a:rPr lang="tt-RU"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Оренбург өлкәсе</a:t>
            </a:r>
          </a:p>
          <a:p>
            <a:r>
              <a:rPr lang="tt-RU"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Төмән өлкәсе</a:t>
            </a:r>
            <a:endParaRPr lang="tt-RU"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3275856" y="3088067"/>
            <a:ext cx="3177728" cy="1477328"/>
          </a:xfrm>
          <a:prstGeom prst="rect">
            <a:avLst/>
          </a:prstGeom>
        </p:spPr>
        <p:txBody>
          <a:bodyPr wrap="square">
            <a:spAutoFit/>
          </a:bodyPr>
          <a:lstStyle/>
          <a:p>
            <a:r>
              <a:rPr lang="tt-RU"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Челәбе өлкәсе</a:t>
            </a:r>
          </a:p>
          <a:p>
            <a:r>
              <a:rPr lang="tt-RU"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Новосибирск өлкәсе</a:t>
            </a:r>
          </a:p>
          <a:p>
            <a:r>
              <a:rPr lang="ru-RU"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Ульяновск </a:t>
            </a:r>
            <a:r>
              <a:rPr lang="tt-RU"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өлкәсе</a:t>
            </a:r>
          </a:p>
          <a:p>
            <a:r>
              <a:rPr lang="tt-RU"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Перм</a:t>
            </a:r>
            <a:r>
              <a:rPr lang="ru-RU"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ь </a:t>
            </a:r>
            <a:r>
              <a:rPr lang="tt-RU"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крае</a:t>
            </a:r>
          </a:p>
          <a:p>
            <a:r>
              <a:rPr lang="tt-RU"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Красноярск крае</a:t>
            </a:r>
            <a:endParaRPr lang="tt-RU"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Прямоугольник 16"/>
          <p:cNvSpPr/>
          <p:nvPr/>
        </p:nvSpPr>
        <p:spPr>
          <a:xfrm>
            <a:off x="5858768" y="3125235"/>
            <a:ext cx="3177728" cy="1754326"/>
          </a:xfrm>
          <a:prstGeom prst="rect">
            <a:avLst/>
          </a:prstGeom>
        </p:spPr>
        <p:txBody>
          <a:bodyPr wrap="square">
            <a:spAutoFit/>
          </a:bodyPr>
          <a:lstStyle/>
          <a:p>
            <a:r>
              <a:rPr lang="tt-RU"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Чувашия Республикасы</a:t>
            </a:r>
          </a:p>
          <a:p>
            <a:r>
              <a:rPr lang="tt-RU"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Марий Эл Республикасы</a:t>
            </a:r>
          </a:p>
          <a:p>
            <a:r>
              <a:rPr lang="tt-RU"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Удмуртия Республикасы</a:t>
            </a:r>
          </a:p>
          <a:p>
            <a:r>
              <a:rPr lang="tt-RU"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Мордовия Республикасы</a:t>
            </a:r>
          </a:p>
          <a:p>
            <a:r>
              <a:rPr lang="tt-RU"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Башкортостан </a:t>
            </a:r>
            <a:r>
              <a:rPr lang="tt-RU"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Республикасы</a:t>
            </a:r>
            <a:endParaRPr lang="tt-RU"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1189063791"/>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0" y="136"/>
            <a:ext cx="9163082" cy="5175953"/>
          </a:xfrm>
          <a:prstGeom prst="rect">
            <a:avLst/>
          </a:prstGeom>
        </p:spPr>
      </p:pic>
      <p:sp>
        <p:nvSpPr>
          <p:cNvPr id="3" name="Прямоугольник 2"/>
          <p:cNvSpPr/>
          <p:nvPr/>
        </p:nvSpPr>
        <p:spPr>
          <a:xfrm>
            <a:off x="503548" y="1438659"/>
            <a:ext cx="8136903" cy="769437"/>
          </a:xfrm>
          <a:prstGeom prst="rect">
            <a:avLst/>
          </a:prstGeom>
        </p:spPr>
        <p:txBody>
          <a:bodyPr wrap="square" lIns="91436" tIns="45718" rIns="91436" bIns="45718">
            <a:spAutoFit/>
          </a:bodyPr>
          <a:lstStyle/>
          <a:p>
            <a:pPr algn="ctr" defTabSz="914355">
              <a:defRPr/>
            </a:pPr>
            <a:endParaRPr lang="ru-RU" sz="4400" kern="0" dirty="0">
              <a:solidFill>
                <a:srgbClr val="002060"/>
              </a:solidFill>
              <a:cs typeface="Arial" panose="020B0604020202020204" pitchFamily="34" charset="0"/>
            </a:endParaRPr>
          </a:p>
        </p:txBody>
      </p:sp>
      <p:sp>
        <p:nvSpPr>
          <p:cNvPr id="5" name="Заголовок 1"/>
          <p:cNvSpPr txBox="1">
            <a:spLocks/>
          </p:cNvSpPr>
          <p:nvPr/>
        </p:nvSpPr>
        <p:spPr>
          <a:xfrm>
            <a:off x="865637" y="-57721"/>
            <a:ext cx="8026843" cy="8292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000" b="1" dirty="0" smtClean="0">
                <a:solidFill>
                  <a:srgbClr val="C00000"/>
                </a:solidFill>
                <a:effectLst>
                  <a:outerShdw blurRad="38100" dist="38100" dir="2700000" algn="tl">
                    <a:srgbClr val="000000">
                      <a:alpha val="43137"/>
                    </a:srgbClr>
                  </a:outerShdw>
                </a:effectLst>
                <a:latin typeface="Times New Roman"/>
                <a:ea typeface="Calibri"/>
                <a:cs typeface="Times New Roman"/>
              </a:rPr>
              <a:t>Татар теле </a:t>
            </a:r>
            <a:r>
              <a:rPr lang="ru-RU" sz="2000" b="1" dirty="0" err="1" smtClean="0">
                <a:solidFill>
                  <a:srgbClr val="C00000"/>
                </a:solidFill>
                <a:effectLst>
                  <a:outerShdw blurRad="38100" dist="38100" dir="2700000" algn="tl">
                    <a:srgbClr val="000000">
                      <a:alpha val="43137"/>
                    </a:srgbClr>
                  </a:outerShdw>
                </a:effectLst>
                <a:latin typeface="Times New Roman"/>
                <a:ea typeface="Calibri"/>
                <a:cs typeface="Times New Roman"/>
              </a:rPr>
              <a:t>һәм</a:t>
            </a:r>
            <a:r>
              <a:rPr lang="ru-RU" sz="2000" b="1" dirty="0" smtClean="0">
                <a:solidFill>
                  <a:srgbClr val="C00000"/>
                </a:solidFill>
                <a:effectLst>
                  <a:outerShdw blurRad="38100" dist="38100" dir="2700000" algn="tl">
                    <a:srgbClr val="000000">
                      <a:alpha val="43137"/>
                    </a:srgbClr>
                  </a:outerShdw>
                </a:effectLst>
                <a:latin typeface="Times New Roman"/>
                <a:ea typeface="Calibri"/>
                <a:cs typeface="Times New Roman"/>
              </a:rPr>
              <a:t> </a:t>
            </a:r>
            <a:r>
              <a:rPr lang="ru-RU" sz="2000" b="1" dirty="0" err="1" smtClean="0">
                <a:solidFill>
                  <a:srgbClr val="C00000"/>
                </a:solidFill>
                <a:effectLst>
                  <a:outerShdw blurRad="38100" dist="38100" dir="2700000" algn="tl">
                    <a:srgbClr val="000000">
                      <a:alpha val="43137"/>
                    </a:srgbClr>
                  </a:outerShdw>
                </a:effectLst>
                <a:latin typeface="Times New Roman"/>
                <a:ea typeface="Calibri"/>
                <a:cs typeface="Times New Roman"/>
              </a:rPr>
              <a:t>әдәбияты</a:t>
            </a:r>
            <a:r>
              <a:rPr lang="ru-RU" sz="2000" b="1" dirty="0" smtClean="0">
                <a:solidFill>
                  <a:srgbClr val="C00000"/>
                </a:solidFill>
                <a:effectLst>
                  <a:outerShdw blurRad="38100" dist="38100" dir="2700000" algn="tl">
                    <a:srgbClr val="000000">
                      <a:alpha val="43137"/>
                    </a:srgbClr>
                  </a:outerShdw>
                </a:effectLst>
                <a:latin typeface="Times New Roman"/>
                <a:ea typeface="Calibri"/>
                <a:cs typeface="Times New Roman"/>
              </a:rPr>
              <a:t> </a:t>
            </a:r>
            <a:r>
              <a:rPr lang="ru-RU" sz="2000" b="1" dirty="0" err="1" smtClean="0">
                <a:solidFill>
                  <a:srgbClr val="C00000"/>
                </a:solidFill>
                <a:effectLst>
                  <a:outerShdw blurRad="38100" dist="38100" dir="2700000" algn="tl">
                    <a:srgbClr val="000000">
                      <a:alpha val="43137"/>
                    </a:srgbClr>
                  </a:outerShdw>
                </a:effectLst>
                <a:latin typeface="Times New Roman"/>
                <a:ea typeface="Calibri"/>
                <a:cs typeface="Times New Roman"/>
              </a:rPr>
              <a:t>укытучылары</a:t>
            </a:r>
            <a:r>
              <a:rPr lang="ru-RU" sz="2000" b="1" dirty="0" smtClean="0">
                <a:solidFill>
                  <a:srgbClr val="C00000"/>
                </a:solidFill>
                <a:effectLst>
                  <a:outerShdw blurRad="38100" dist="38100" dir="2700000" algn="tl">
                    <a:srgbClr val="000000">
                      <a:alpha val="43137"/>
                    </a:srgbClr>
                  </a:outerShdw>
                </a:effectLst>
                <a:latin typeface="Times New Roman"/>
                <a:ea typeface="Calibri"/>
                <a:cs typeface="Times New Roman"/>
              </a:rPr>
              <a:t> </a:t>
            </a:r>
            <a:r>
              <a:rPr lang="ru-RU" sz="2000" b="1" dirty="0" err="1" smtClean="0">
                <a:solidFill>
                  <a:srgbClr val="C00000"/>
                </a:solidFill>
                <a:effectLst>
                  <a:outerShdw blurRad="38100" dist="38100" dir="2700000" algn="tl">
                    <a:srgbClr val="000000">
                      <a:alpha val="43137"/>
                    </a:srgbClr>
                  </a:outerShdw>
                </a:effectLst>
                <a:latin typeface="Times New Roman"/>
                <a:ea typeface="Calibri"/>
                <a:cs typeface="Times New Roman"/>
              </a:rPr>
              <a:t>өчен</a:t>
            </a:r>
            <a:r>
              <a:rPr lang="ru-RU" sz="2000" b="1" dirty="0" smtClean="0">
                <a:solidFill>
                  <a:srgbClr val="C00000"/>
                </a:solidFill>
                <a:effectLst>
                  <a:outerShdw blurRad="38100" dist="38100" dir="2700000" algn="tl">
                    <a:srgbClr val="000000">
                      <a:alpha val="43137"/>
                    </a:srgbClr>
                  </a:outerShdw>
                </a:effectLst>
                <a:latin typeface="Times New Roman"/>
                <a:ea typeface="Calibri"/>
                <a:cs typeface="Times New Roman"/>
              </a:rPr>
              <a:t> </a:t>
            </a:r>
          </a:p>
          <a:p>
            <a:r>
              <a:rPr lang="tt-RU" sz="2000" b="1" dirty="0" smtClean="0">
                <a:solidFill>
                  <a:srgbClr val="C00000"/>
                </a:solidFill>
                <a:effectLst>
                  <a:outerShdw blurRad="38100" dist="38100" dir="2700000" algn="tl">
                    <a:srgbClr val="000000">
                      <a:alpha val="43137"/>
                    </a:srgbClr>
                  </a:outerShdw>
                </a:effectLst>
                <a:latin typeface="Times New Roman"/>
                <a:ea typeface="Calibri"/>
                <a:cs typeface="Times New Roman"/>
              </a:rPr>
              <a:t>семинар-киңәшмәләр </a:t>
            </a:r>
            <a:endParaRPr lang="ru-RU" sz="2000" b="1" dirty="0">
              <a:solidFill>
                <a:srgbClr val="C00000"/>
              </a:solidFill>
              <a:effectLst>
                <a:outerShdw blurRad="38100" dist="38100" dir="2700000" algn="tl">
                  <a:srgbClr val="000000">
                    <a:alpha val="43137"/>
                  </a:srgbClr>
                </a:outerShdw>
              </a:effectLst>
              <a:latin typeface="Times New Roman"/>
              <a:ea typeface="Calibri"/>
              <a:cs typeface="Times New Roman"/>
            </a:endParaRPr>
          </a:p>
        </p:txBody>
      </p:sp>
      <p:pic>
        <p:nvPicPr>
          <p:cNvPr id="10" name="Рисунок 9"/>
          <p:cNvPicPr>
            <a:picLocks noChangeAspect="1"/>
          </p:cNvPicPr>
          <p:nvPr/>
        </p:nvPicPr>
        <p:blipFill>
          <a:blip r:embed="rId3"/>
          <a:stretch>
            <a:fillRect/>
          </a:stretch>
        </p:blipFill>
        <p:spPr>
          <a:xfrm>
            <a:off x="238192" y="51470"/>
            <a:ext cx="688908" cy="688908"/>
          </a:xfrm>
          <a:prstGeom prst="rect">
            <a:avLst/>
          </a:prstGeom>
        </p:spPr>
      </p:pic>
      <p:sp>
        <p:nvSpPr>
          <p:cNvPr id="8" name="Объект 2"/>
          <p:cNvSpPr txBox="1">
            <a:spLocks/>
          </p:cNvSpPr>
          <p:nvPr/>
        </p:nvSpPr>
        <p:spPr>
          <a:xfrm>
            <a:off x="-36512" y="771550"/>
            <a:ext cx="1518796" cy="4032448"/>
          </a:xfrm>
          <a:prstGeom prst="rect">
            <a:avLst/>
          </a:prstGeom>
          <a:ln>
            <a:solidFill>
              <a:srgbClr val="467ABA"/>
            </a:solidFill>
          </a:ln>
        </p:spPr>
        <p:txBody>
          <a:bodyPr vert="horz" lIns="68576" tIns="34289" rIns="68576" bIns="34289" rtlCol="0">
            <a:normAutofit/>
          </a:bodyPr>
          <a:lstStyle>
            <a:lvl1pPr marL="0" indent="0" algn="ctr" defTabSz="685749"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75" indent="0" algn="ctr" defTabSz="685749"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49" indent="0" algn="ctr" defTabSz="685749"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3pPr>
            <a:lvl4pPr marL="1028624"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498"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373"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246"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120"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2995"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ru-RU" dirty="0" smtClean="0">
                <a:solidFill>
                  <a:srgbClr val="FF0000"/>
                </a:solidFill>
              </a:rPr>
              <a:t> </a:t>
            </a:r>
            <a:r>
              <a:rPr lang="ru-RU" sz="1600" b="1" dirty="0" smtClean="0">
                <a:solidFill>
                  <a:srgbClr val="A8246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Яшел Үзән </a:t>
            </a:r>
          </a:p>
          <a:p>
            <a:pPr>
              <a:lnSpc>
                <a:spcPct val="100000"/>
              </a:lnSpc>
              <a:spcBef>
                <a:spcPts val="0"/>
              </a:spcBef>
            </a:pPr>
            <a:r>
              <a:rPr lang="ru-RU" sz="1600" b="1" dirty="0" err="1" smtClean="0">
                <a:solidFill>
                  <a:srgbClr val="A8246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зонасы</a:t>
            </a:r>
            <a:endParaRPr lang="ru-RU" sz="1600" b="1" dirty="0" smtClean="0">
              <a:solidFill>
                <a:srgbClr val="A8246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00000"/>
              </a:lnSpc>
              <a:spcBef>
                <a:spcPts val="0"/>
              </a:spcBef>
            </a:pPr>
            <a:r>
              <a:rPr lang="ru-RU" sz="1600" b="1" dirty="0" err="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Яшел</a:t>
            </a:r>
            <a:r>
              <a:rPr lang="ru-RU" sz="16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tt-RU" sz="16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Үзән</a:t>
            </a:r>
          </a:p>
          <a:p>
            <a:pPr>
              <a:lnSpc>
                <a:spcPct val="100000"/>
              </a:lnSpc>
              <a:spcBef>
                <a:spcPts val="0"/>
              </a:spcBef>
            </a:pPr>
            <a:r>
              <a:rPr lang="tt-RU" sz="1400" b="1" dirty="0">
                <a:solidFill>
                  <a:srgbClr val="00B0F0"/>
                </a:solidFill>
                <a:latin typeface="Times New Roman" panose="02020603050405020304" pitchFamily="18" charset="0"/>
                <a:cs typeface="Times New Roman" panose="02020603050405020304" pitchFamily="18" charset="0"/>
              </a:rPr>
              <a:t>(октябр</a:t>
            </a:r>
            <a:r>
              <a:rPr lang="ru-RU" sz="1400" b="1" dirty="0">
                <a:solidFill>
                  <a:srgbClr val="00B0F0"/>
                </a:solidFill>
                <a:latin typeface="Times New Roman" panose="02020603050405020304" pitchFamily="18" charset="0"/>
                <a:cs typeface="Times New Roman" panose="02020603050405020304" pitchFamily="18" charset="0"/>
              </a:rPr>
              <a:t>ь)</a:t>
            </a:r>
          </a:p>
          <a:p>
            <a:pPr>
              <a:lnSpc>
                <a:spcPct val="100000"/>
              </a:lnSpc>
              <a:spcBef>
                <a:spcPts val="0"/>
              </a:spcBef>
            </a:pPr>
            <a:r>
              <a:rPr lang="ru-RU" sz="16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Кама </a:t>
            </a:r>
            <a:r>
              <a:rPr lang="ru-RU" sz="1600" b="1" dirty="0" err="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Тамагы</a:t>
            </a:r>
            <a:endParaRPr lang="ru-RU" sz="16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00000"/>
              </a:lnSpc>
              <a:spcBef>
                <a:spcPts val="0"/>
              </a:spcBef>
            </a:pPr>
            <a:r>
              <a:rPr lang="ru-RU" sz="1400" b="1" dirty="0">
                <a:solidFill>
                  <a:srgbClr val="00B0F0"/>
                </a:solidFill>
                <a:latin typeface="Times New Roman" panose="02020603050405020304" pitchFamily="18" charset="0"/>
                <a:cs typeface="Times New Roman" panose="02020603050405020304" pitchFamily="18" charset="0"/>
              </a:rPr>
              <a:t>(январь)</a:t>
            </a:r>
          </a:p>
          <a:p>
            <a:pPr>
              <a:lnSpc>
                <a:spcPct val="100000"/>
              </a:lnSpc>
              <a:spcBef>
                <a:spcPts val="0"/>
              </a:spcBef>
            </a:pPr>
            <a:r>
              <a:rPr lang="ru-RU" b="1" dirty="0" err="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Буа</a:t>
            </a:r>
            <a:endParaRPr lang="ru-RU"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00000"/>
              </a:lnSpc>
              <a:spcBef>
                <a:spcPts val="0"/>
              </a:spcBef>
            </a:pPr>
            <a:r>
              <a:rPr lang="ru-RU" sz="1400" b="1" dirty="0">
                <a:solidFill>
                  <a:srgbClr val="00B0F0"/>
                </a:solidFill>
                <a:latin typeface="Times New Roman" panose="02020603050405020304" pitchFamily="18" charset="0"/>
                <a:cs typeface="Times New Roman" panose="02020603050405020304" pitchFamily="18" charset="0"/>
              </a:rPr>
              <a:t>(апрель)</a:t>
            </a:r>
          </a:p>
          <a:p>
            <a:pPr>
              <a:lnSpc>
                <a:spcPct val="100000"/>
              </a:lnSpc>
              <a:spcBef>
                <a:spcPts val="0"/>
              </a:spcBef>
            </a:pPr>
            <a:r>
              <a:rPr lang="ru-RU" sz="1600" dirty="0" err="1" smtClean="0">
                <a:solidFill>
                  <a:schemeClr val="accent1">
                    <a:lumMod val="75000"/>
                  </a:schemeClr>
                </a:solidFill>
                <a:latin typeface="Times New Roman" panose="02020603050405020304" pitchFamily="18" charset="0"/>
                <a:cs typeface="Times New Roman" panose="02020603050405020304" pitchFamily="18" charset="0"/>
              </a:rPr>
              <a:t>Биектау</a:t>
            </a:r>
            <a:endParaRPr lang="ru-RU" sz="1600" dirty="0">
              <a:solidFill>
                <a:schemeClr val="accent1">
                  <a:lumMod val="75000"/>
                </a:schemeClr>
              </a:solidFill>
              <a:latin typeface="Times New Roman" panose="02020603050405020304" pitchFamily="18" charset="0"/>
              <a:cs typeface="Times New Roman" panose="02020603050405020304" pitchFamily="18" charset="0"/>
            </a:endParaRPr>
          </a:p>
          <a:p>
            <a:pPr>
              <a:lnSpc>
                <a:spcPct val="100000"/>
              </a:lnSpc>
              <a:spcBef>
                <a:spcPts val="0"/>
              </a:spcBef>
            </a:pPr>
            <a:r>
              <a:rPr lang="ru-RU" sz="1600" dirty="0" err="1" smtClean="0">
                <a:solidFill>
                  <a:schemeClr val="accent1">
                    <a:lumMod val="75000"/>
                  </a:schemeClr>
                </a:solidFill>
                <a:latin typeface="Times New Roman" panose="02020603050405020304" pitchFamily="18" charset="0"/>
                <a:cs typeface="Times New Roman" panose="02020603050405020304" pitchFamily="18" charset="0"/>
              </a:rPr>
              <a:t>Кайбыч</a:t>
            </a:r>
            <a:endParaRPr lang="ru-RU" sz="1600" dirty="0" smtClean="0">
              <a:solidFill>
                <a:schemeClr val="accent1">
                  <a:lumMod val="75000"/>
                </a:schemeClr>
              </a:solidFill>
              <a:latin typeface="Times New Roman" panose="02020603050405020304" pitchFamily="18" charset="0"/>
              <a:cs typeface="Times New Roman" panose="02020603050405020304" pitchFamily="18" charset="0"/>
            </a:endParaRPr>
          </a:p>
          <a:p>
            <a:pPr>
              <a:lnSpc>
                <a:spcPct val="100000"/>
              </a:lnSpc>
              <a:spcBef>
                <a:spcPts val="0"/>
              </a:spcBef>
            </a:pPr>
            <a:r>
              <a:rPr lang="ru-RU" sz="1600" dirty="0" smtClean="0">
                <a:solidFill>
                  <a:schemeClr val="accent1">
                    <a:lumMod val="75000"/>
                  </a:schemeClr>
                </a:solidFill>
                <a:latin typeface="Times New Roman" panose="02020603050405020304" pitchFamily="18" charset="0"/>
                <a:cs typeface="Times New Roman" panose="02020603050405020304" pitchFamily="18" charset="0"/>
              </a:rPr>
              <a:t>Югары Ослан</a:t>
            </a:r>
          </a:p>
          <a:p>
            <a:pPr>
              <a:lnSpc>
                <a:spcPct val="100000"/>
              </a:lnSpc>
              <a:spcBef>
                <a:spcPts val="0"/>
              </a:spcBef>
            </a:pPr>
            <a:r>
              <a:rPr lang="ru-RU" sz="1600" dirty="0" err="1" smtClean="0">
                <a:solidFill>
                  <a:schemeClr val="accent1">
                    <a:lumMod val="75000"/>
                  </a:schemeClr>
                </a:solidFill>
                <a:latin typeface="Times New Roman" panose="02020603050405020304" pitchFamily="18" charset="0"/>
                <a:cs typeface="Times New Roman" panose="02020603050405020304" pitchFamily="18" charset="0"/>
              </a:rPr>
              <a:t>Апас</a:t>
            </a:r>
            <a:endParaRPr lang="ru-RU" sz="1600" dirty="0" smtClean="0">
              <a:solidFill>
                <a:schemeClr val="accent1">
                  <a:lumMod val="75000"/>
                </a:schemeClr>
              </a:solidFill>
              <a:latin typeface="Times New Roman" panose="02020603050405020304" pitchFamily="18" charset="0"/>
              <a:cs typeface="Times New Roman" panose="02020603050405020304" pitchFamily="18" charset="0"/>
            </a:endParaRPr>
          </a:p>
          <a:p>
            <a:pPr>
              <a:lnSpc>
                <a:spcPct val="100000"/>
              </a:lnSpc>
              <a:spcBef>
                <a:spcPts val="0"/>
              </a:spcBef>
            </a:pPr>
            <a:r>
              <a:rPr lang="ru-RU" sz="1600" dirty="0" err="1" smtClean="0">
                <a:solidFill>
                  <a:schemeClr val="accent1">
                    <a:lumMod val="75000"/>
                  </a:schemeClr>
                </a:solidFill>
                <a:latin typeface="Times New Roman" panose="02020603050405020304" pitchFamily="18" charset="0"/>
                <a:cs typeface="Times New Roman" panose="02020603050405020304" pitchFamily="18" charset="0"/>
              </a:rPr>
              <a:t>Тәтеш</a:t>
            </a:r>
            <a:endParaRPr lang="ru-RU" sz="1600" dirty="0" smtClean="0">
              <a:solidFill>
                <a:schemeClr val="accent1">
                  <a:lumMod val="75000"/>
                </a:schemeClr>
              </a:solidFill>
              <a:latin typeface="Times New Roman" panose="02020603050405020304" pitchFamily="18" charset="0"/>
              <a:cs typeface="Times New Roman" panose="02020603050405020304" pitchFamily="18" charset="0"/>
            </a:endParaRPr>
          </a:p>
          <a:p>
            <a:pPr>
              <a:lnSpc>
                <a:spcPct val="100000"/>
              </a:lnSpc>
              <a:spcBef>
                <a:spcPts val="0"/>
              </a:spcBef>
            </a:pPr>
            <a:r>
              <a:rPr lang="ru-RU" sz="1600" dirty="0" err="1" smtClean="0">
                <a:solidFill>
                  <a:schemeClr val="accent1">
                    <a:lumMod val="75000"/>
                  </a:schemeClr>
                </a:solidFill>
                <a:latin typeface="Times New Roman" panose="02020603050405020304" pitchFamily="18" charset="0"/>
                <a:cs typeface="Times New Roman" panose="02020603050405020304" pitchFamily="18" charset="0"/>
              </a:rPr>
              <a:t>Чүпрәле</a:t>
            </a:r>
            <a:endParaRPr lang="ru-RU" sz="1600" dirty="0" smtClean="0">
              <a:solidFill>
                <a:schemeClr val="accent1">
                  <a:lumMod val="75000"/>
                </a:schemeClr>
              </a:solidFill>
              <a:latin typeface="Times New Roman" panose="02020603050405020304" pitchFamily="18" charset="0"/>
              <a:cs typeface="Times New Roman" panose="02020603050405020304" pitchFamily="18" charset="0"/>
            </a:endParaRPr>
          </a:p>
          <a:p>
            <a:endParaRPr lang="ru-RU" dirty="0"/>
          </a:p>
        </p:txBody>
      </p:sp>
      <p:sp>
        <p:nvSpPr>
          <p:cNvPr id="9" name="Объект 2"/>
          <p:cNvSpPr txBox="1">
            <a:spLocks/>
          </p:cNvSpPr>
          <p:nvPr/>
        </p:nvSpPr>
        <p:spPr>
          <a:xfrm>
            <a:off x="1571578" y="786353"/>
            <a:ext cx="1434264" cy="4017645"/>
          </a:xfrm>
          <a:prstGeom prst="rect">
            <a:avLst/>
          </a:prstGeom>
          <a:ln>
            <a:solidFill>
              <a:srgbClr val="467ABA"/>
            </a:solidFill>
          </a:ln>
        </p:spPr>
        <p:txBody>
          <a:bodyPr vert="horz" lIns="68576" tIns="34289" rIns="68576" bIns="34289" rtlCol="0">
            <a:noAutofit/>
          </a:bodyPr>
          <a:lstStyle>
            <a:lvl1pPr marL="0" indent="0" algn="ctr" defTabSz="685749"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75" indent="0" algn="ctr" defTabSz="685749"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49" indent="0" algn="ctr" defTabSz="685749"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3pPr>
            <a:lvl4pPr marL="1028624"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498"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373"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246"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120"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2995"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ru-RU" dirty="0" smtClean="0">
                <a:solidFill>
                  <a:srgbClr val="FF0000"/>
                </a:solidFill>
              </a:rPr>
              <a:t> </a:t>
            </a:r>
            <a:r>
              <a:rPr lang="ru-RU" sz="1600" b="1" dirty="0" smtClean="0">
                <a:solidFill>
                  <a:srgbClr val="A8246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Арча </a:t>
            </a:r>
          </a:p>
          <a:p>
            <a:pPr>
              <a:lnSpc>
                <a:spcPct val="100000"/>
              </a:lnSpc>
              <a:spcBef>
                <a:spcPts val="0"/>
              </a:spcBef>
            </a:pPr>
            <a:r>
              <a:rPr lang="ru-RU" sz="1600" b="1" dirty="0" err="1" smtClean="0">
                <a:solidFill>
                  <a:srgbClr val="A8246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зонасы</a:t>
            </a:r>
            <a:endParaRPr lang="ru-RU" sz="1600" b="1" dirty="0" smtClean="0">
              <a:solidFill>
                <a:srgbClr val="A8246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00000"/>
              </a:lnSpc>
              <a:spcBef>
                <a:spcPts val="0"/>
              </a:spcBef>
            </a:pPr>
            <a:r>
              <a:rPr lang="ru-RU" b="1" dirty="0" err="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Саба</a:t>
            </a:r>
            <a:endParaRPr lang="ru-RU"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00000"/>
              </a:lnSpc>
              <a:spcBef>
                <a:spcPts val="0"/>
              </a:spcBef>
            </a:pPr>
            <a:r>
              <a:rPr lang="ru-RU" sz="1400" b="1" dirty="0">
                <a:solidFill>
                  <a:srgbClr val="00B0F0"/>
                </a:solidFill>
                <a:latin typeface="Times New Roman" panose="02020603050405020304" pitchFamily="18" charset="0"/>
                <a:cs typeface="Times New Roman" panose="02020603050405020304" pitchFamily="18" charset="0"/>
              </a:rPr>
              <a:t>(октябрь)</a:t>
            </a:r>
          </a:p>
          <a:p>
            <a:pPr>
              <a:lnSpc>
                <a:spcPct val="100000"/>
              </a:lnSpc>
              <a:spcBef>
                <a:spcPts val="0"/>
              </a:spcBef>
            </a:pPr>
            <a:r>
              <a:rPr lang="ru-RU" b="1" dirty="0" err="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Питр</a:t>
            </a:r>
            <a:r>
              <a:rPr lang="tt-RU"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әч</a:t>
            </a:r>
          </a:p>
          <a:p>
            <a:pPr>
              <a:lnSpc>
                <a:spcPct val="100000"/>
              </a:lnSpc>
              <a:spcBef>
                <a:spcPts val="0"/>
              </a:spcBef>
            </a:pPr>
            <a:r>
              <a:rPr lang="tt-RU" sz="1400" b="1" dirty="0">
                <a:solidFill>
                  <a:srgbClr val="00B0F0"/>
                </a:solidFill>
                <a:latin typeface="Times New Roman" panose="02020603050405020304" pitchFamily="18" charset="0"/>
                <a:cs typeface="Times New Roman" panose="02020603050405020304" pitchFamily="18" charset="0"/>
              </a:rPr>
              <a:t>(февраль)</a:t>
            </a:r>
            <a:endParaRPr lang="ru-RU" sz="1400" b="1" dirty="0">
              <a:solidFill>
                <a:srgbClr val="00B0F0"/>
              </a:solidFill>
              <a:latin typeface="Times New Roman" panose="02020603050405020304" pitchFamily="18" charset="0"/>
              <a:cs typeface="Times New Roman" panose="02020603050405020304" pitchFamily="18" charset="0"/>
            </a:endParaRPr>
          </a:p>
          <a:p>
            <a:pPr>
              <a:lnSpc>
                <a:spcPct val="100000"/>
              </a:lnSpc>
              <a:spcBef>
                <a:spcPts val="0"/>
              </a:spcBef>
            </a:pPr>
            <a:r>
              <a:rPr lang="ru-RU" sz="1600" b="1" dirty="0" smtClean="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Арча</a:t>
            </a:r>
          </a:p>
          <a:p>
            <a:pPr>
              <a:lnSpc>
                <a:spcPct val="100000"/>
              </a:lnSpc>
              <a:spcBef>
                <a:spcPts val="0"/>
              </a:spcBef>
            </a:pPr>
            <a:r>
              <a:rPr lang="ru-RU" sz="1400" b="1" dirty="0" smtClean="0">
                <a:solidFill>
                  <a:srgbClr val="00B0F0"/>
                </a:solidFill>
                <a:latin typeface="Times New Roman" panose="02020603050405020304" pitchFamily="18" charset="0"/>
                <a:cs typeface="Times New Roman" panose="02020603050405020304" pitchFamily="18" charset="0"/>
              </a:rPr>
              <a:t>(апрель)</a:t>
            </a:r>
            <a:endParaRPr lang="ru-RU" sz="1400" b="1" dirty="0" smtClean="0">
              <a:solidFill>
                <a:srgbClr val="00B0F0"/>
              </a:solidFill>
              <a:latin typeface="Times New Roman" panose="02020603050405020304" pitchFamily="18" charset="0"/>
              <a:cs typeface="Times New Roman" panose="02020603050405020304" pitchFamily="18" charset="0"/>
            </a:endParaRPr>
          </a:p>
          <a:p>
            <a:pPr>
              <a:lnSpc>
                <a:spcPct val="100000"/>
              </a:lnSpc>
              <a:spcBef>
                <a:spcPts val="0"/>
              </a:spcBef>
            </a:pPr>
            <a:r>
              <a:rPr lang="ru-RU" sz="1600" dirty="0" err="1" smtClean="0">
                <a:solidFill>
                  <a:schemeClr val="accent1">
                    <a:lumMod val="75000"/>
                  </a:schemeClr>
                </a:solidFill>
                <a:latin typeface="Times New Roman" panose="02020603050405020304" pitchFamily="18" charset="0"/>
                <a:cs typeface="Times New Roman" panose="02020603050405020304" pitchFamily="18" charset="0"/>
              </a:rPr>
              <a:t>Лаеш</a:t>
            </a:r>
            <a:endParaRPr lang="ru-RU" sz="1600" dirty="0" smtClean="0">
              <a:solidFill>
                <a:schemeClr val="accent1">
                  <a:lumMod val="75000"/>
                </a:schemeClr>
              </a:solidFill>
              <a:latin typeface="Times New Roman" panose="02020603050405020304" pitchFamily="18" charset="0"/>
              <a:cs typeface="Times New Roman" panose="02020603050405020304" pitchFamily="18" charset="0"/>
            </a:endParaRPr>
          </a:p>
          <a:p>
            <a:pPr>
              <a:lnSpc>
                <a:spcPct val="100000"/>
              </a:lnSpc>
              <a:spcBef>
                <a:spcPts val="0"/>
              </a:spcBef>
            </a:pPr>
            <a:r>
              <a:rPr lang="ru-RU" sz="1600" dirty="0" err="1" smtClean="0">
                <a:solidFill>
                  <a:schemeClr val="accent1">
                    <a:lumMod val="75000"/>
                  </a:schemeClr>
                </a:solidFill>
                <a:latin typeface="Times New Roman" panose="02020603050405020304" pitchFamily="18" charset="0"/>
                <a:cs typeface="Times New Roman" panose="02020603050405020304" pitchFamily="18" charset="0"/>
              </a:rPr>
              <a:t>Әтнә</a:t>
            </a:r>
            <a:endParaRPr lang="ru-RU" sz="1600" dirty="0" smtClean="0">
              <a:solidFill>
                <a:schemeClr val="accent1">
                  <a:lumMod val="75000"/>
                </a:schemeClr>
              </a:solidFill>
              <a:latin typeface="Times New Roman" panose="02020603050405020304" pitchFamily="18" charset="0"/>
              <a:cs typeface="Times New Roman" panose="02020603050405020304" pitchFamily="18" charset="0"/>
            </a:endParaRPr>
          </a:p>
          <a:p>
            <a:pPr>
              <a:lnSpc>
                <a:spcPct val="100000"/>
              </a:lnSpc>
              <a:spcBef>
                <a:spcPts val="0"/>
              </a:spcBef>
            </a:pPr>
            <a:r>
              <a:rPr lang="ru-RU" sz="1600" dirty="0" err="1" smtClean="0">
                <a:solidFill>
                  <a:schemeClr val="accent1">
                    <a:lumMod val="75000"/>
                  </a:schemeClr>
                </a:solidFill>
                <a:latin typeface="Times New Roman" panose="02020603050405020304" pitchFamily="18" charset="0"/>
                <a:cs typeface="Times New Roman" panose="02020603050405020304" pitchFamily="18" charset="0"/>
              </a:rPr>
              <a:t>Балтач</a:t>
            </a:r>
            <a:endParaRPr lang="ru-RU" sz="1600" dirty="0" smtClean="0">
              <a:solidFill>
                <a:schemeClr val="accent1">
                  <a:lumMod val="75000"/>
                </a:schemeClr>
              </a:solidFill>
              <a:latin typeface="Times New Roman" panose="02020603050405020304" pitchFamily="18" charset="0"/>
              <a:cs typeface="Times New Roman" panose="02020603050405020304" pitchFamily="18" charset="0"/>
            </a:endParaRPr>
          </a:p>
          <a:p>
            <a:pPr>
              <a:lnSpc>
                <a:spcPct val="100000"/>
              </a:lnSpc>
              <a:spcBef>
                <a:spcPts val="0"/>
              </a:spcBef>
            </a:pPr>
            <a:r>
              <a:rPr lang="ru-RU" sz="1600" dirty="0" smtClean="0">
                <a:solidFill>
                  <a:schemeClr val="accent1">
                    <a:lumMod val="75000"/>
                  </a:schemeClr>
                </a:solidFill>
                <a:latin typeface="Times New Roman" panose="02020603050405020304" pitchFamily="18" charset="0"/>
                <a:cs typeface="Times New Roman" panose="02020603050405020304" pitchFamily="18" charset="0"/>
              </a:rPr>
              <a:t>Кукмара</a:t>
            </a:r>
          </a:p>
          <a:p>
            <a:pPr>
              <a:lnSpc>
                <a:spcPct val="100000"/>
              </a:lnSpc>
              <a:spcBef>
                <a:spcPts val="0"/>
              </a:spcBef>
            </a:pPr>
            <a:r>
              <a:rPr lang="ru-RU" sz="1600" dirty="0" err="1" smtClean="0">
                <a:solidFill>
                  <a:schemeClr val="accent1">
                    <a:lumMod val="75000"/>
                  </a:schemeClr>
                </a:solidFill>
                <a:latin typeface="Times New Roman" panose="02020603050405020304" pitchFamily="18" charset="0"/>
                <a:cs typeface="Times New Roman" panose="02020603050405020304" pitchFamily="18" charset="0"/>
              </a:rPr>
              <a:t>Теләче</a:t>
            </a:r>
            <a:endParaRPr lang="ru-RU" sz="1600" dirty="0" smtClean="0">
              <a:solidFill>
                <a:schemeClr val="accent1">
                  <a:lumMod val="75000"/>
                </a:schemeClr>
              </a:solidFill>
              <a:latin typeface="Times New Roman" panose="02020603050405020304" pitchFamily="18" charset="0"/>
              <a:cs typeface="Times New Roman" panose="02020603050405020304" pitchFamily="18" charset="0"/>
            </a:endParaRPr>
          </a:p>
          <a:p>
            <a:pPr>
              <a:lnSpc>
                <a:spcPct val="100000"/>
              </a:lnSpc>
              <a:spcBef>
                <a:spcPts val="0"/>
              </a:spcBef>
            </a:pPr>
            <a:r>
              <a:rPr lang="tt-RU" sz="1600" dirty="0" smtClean="0">
                <a:solidFill>
                  <a:schemeClr val="accent1">
                    <a:lumMod val="75000"/>
                  </a:schemeClr>
                </a:solidFill>
                <a:latin typeface="Times New Roman" panose="02020603050405020304" pitchFamily="18" charset="0"/>
                <a:cs typeface="Times New Roman" panose="02020603050405020304" pitchFamily="18" charset="0"/>
              </a:rPr>
              <a:t>Мамадыш</a:t>
            </a:r>
          </a:p>
          <a:p>
            <a:pPr>
              <a:lnSpc>
                <a:spcPct val="100000"/>
              </a:lnSpc>
              <a:spcBef>
                <a:spcPts val="0"/>
              </a:spcBef>
            </a:pPr>
            <a:r>
              <a:rPr lang="tt-RU" sz="1600" dirty="0" smtClean="0">
                <a:solidFill>
                  <a:schemeClr val="accent1">
                    <a:lumMod val="75000"/>
                  </a:schemeClr>
                </a:solidFill>
                <a:latin typeface="Times New Roman" panose="02020603050405020304" pitchFamily="18" charset="0"/>
                <a:cs typeface="Times New Roman" panose="02020603050405020304" pitchFamily="18" charset="0"/>
              </a:rPr>
              <a:t>Балык Бистәсе</a:t>
            </a:r>
          </a:p>
          <a:p>
            <a:endParaRPr lang="ru-RU" dirty="0" smtClean="0">
              <a:solidFill>
                <a:srgbClr val="FF0000"/>
              </a:solidFill>
            </a:endParaRPr>
          </a:p>
          <a:p>
            <a:endParaRPr lang="ru-RU" dirty="0"/>
          </a:p>
        </p:txBody>
      </p:sp>
      <p:sp>
        <p:nvSpPr>
          <p:cNvPr id="11" name="Объект 2"/>
          <p:cNvSpPr txBox="1">
            <a:spLocks/>
          </p:cNvSpPr>
          <p:nvPr/>
        </p:nvSpPr>
        <p:spPr>
          <a:xfrm>
            <a:off x="3095136" y="793825"/>
            <a:ext cx="1434265" cy="4010173"/>
          </a:xfrm>
          <a:prstGeom prst="rect">
            <a:avLst/>
          </a:prstGeom>
          <a:ln>
            <a:solidFill>
              <a:srgbClr val="467ABA"/>
            </a:solidFill>
          </a:ln>
        </p:spPr>
        <p:txBody>
          <a:bodyPr vert="horz" lIns="68576" tIns="34289" rIns="68576" bIns="34289" rtlCol="0">
            <a:normAutofit/>
          </a:bodyPr>
          <a:lstStyle>
            <a:lvl1pPr marL="0" indent="0" algn="ctr" defTabSz="685749"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75" indent="0" algn="ctr" defTabSz="685749"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49" indent="0" algn="ctr" defTabSz="685749"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3pPr>
            <a:lvl4pPr marL="1028624"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498"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373"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246"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120"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2995"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ru-RU" dirty="0" smtClean="0">
                <a:solidFill>
                  <a:srgbClr val="FF0000"/>
                </a:solidFill>
              </a:rPr>
              <a:t> </a:t>
            </a:r>
            <a:r>
              <a:rPr lang="ru-RU" sz="1600" b="1" dirty="0" err="1" smtClean="0">
                <a:solidFill>
                  <a:srgbClr val="A8246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Чистай</a:t>
            </a:r>
            <a:r>
              <a:rPr lang="ru-RU" sz="1600" b="1" dirty="0" smtClean="0">
                <a:solidFill>
                  <a:srgbClr val="A8246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600" b="1" dirty="0" err="1" smtClean="0">
                <a:solidFill>
                  <a:srgbClr val="A8246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зонасы</a:t>
            </a:r>
            <a:endParaRPr lang="ru-RU" sz="1600" b="1" dirty="0" smtClean="0">
              <a:solidFill>
                <a:srgbClr val="A8246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00000"/>
              </a:lnSpc>
              <a:spcBef>
                <a:spcPts val="0"/>
              </a:spcBef>
            </a:pPr>
            <a:r>
              <a:rPr lang="ru-RU" sz="1600" b="1" dirty="0" err="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Чирмешән</a:t>
            </a:r>
            <a:endParaRPr lang="ru-RU" sz="16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00000"/>
              </a:lnSpc>
              <a:spcBef>
                <a:spcPts val="0"/>
              </a:spcBef>
            </a:pPr>
            <a:r>
              <a:rPr lang="ru-RU" sz="1400" b="1" dirty="0">
                <a:solidFill>
                  <a:srgbClr val="00B0F0"/>
                </a:solidFill>
                <a:latin typeface="Times New Roman" panose="02020603050405020304" pitchFamily="18" charset="0"/>
                <a:cs typeface="Times New Roman" panose="02020603050405020304" pitchFamily="18" charset="0"/>
              </a:rPr>
              <a:t>(ноябрь)</a:t>
            </a:r>
          </a:p>
          <a:p>
            <a:pPr>
              <a:lnSpc>
                <a:spcPct val="100000"/>
              </a:lnSpc>
              <a:spcBef>
                <a:spcPts val="0"/>
              </a:spcBef>
            </a:pPr>
            <a:r>
              <a:rPr lang="ru-RU" b="1" dirty="0" err="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Норлат</a:t>
            </a:r>
            <a:endParaRPr lang="ru-RU"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00000"/>
              </a:lnSpc>
              <a:spcBef>
                <a:spcPts val="0"/>
              </a:spcBef>
            </a:pPr>
            <a:r>
              <a:rPr lang="ru-RU" sz="1400" b="1" dirty="0">
                <a:solidFill>
                  <a:srgbClr val="00B0F0"/>
                </a:solidFill>
                <a:latin typeface="Times New Roman" panose="02020603050405020304" pitchFamily="18" charset="0"/>
                <a:cs typeface="Times New Roman" panose="02020603050405020304" pitchFamily="18" charset="0"/>
              </a:rPr>
              <a:t>(февраль)</a:t>
            </a:r>
          </a:p>
          <a:p>
            <a:pPr>
              <a:lnSpc>
                <a:spcPct val="100000"/>
              </a:lnSpc>
              <a:spcBef>
                <a:spcPts val="0"/>
              </a:spcBef>
            </a:pPr>
            <a:r>
              <a:rPr lang="ru-RU" sz="1600" b="1" dirty="0" err="1" smtClean="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Чистай</a:t>
            </a:r>
            <a:endParaRPr lang="ru-RU" sz="1600" b="1" dirty="0" smtClean="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00000"/>
              </a:lnSpc>
              <a:spcBef>
                <a:spcPts val="0"/>
              </a:spcBef>
            </a:pPr>
            <a:r>
              <a:rPr lang="ru-RU" sz="1400" b="1" dirty="0" smtClean="0">
                <a:solidFill>
                  <a:srgbClr val="00B0F0"/>
                </a:solidFill>
                <a:latin typeface="Times New Roman" panose="02020603050405020304" pitchFamily="18" charset="0"/>
                <a:cs typeface="Times New Roman" panose="02020603050405020304" pitchFamily="18" charset="0"/>
              </a:rPr>
              <a:t>(март)</a:t>
            </a:r>
          </a:p>
          <a:p>
            <a:pPr>
              <a:lnSpc>
                <a:spcPct val="100000"/>
              </a:lnSpc>
              <a:spcBef>
                <a:spcPts val="0"/>
              </a:spcBef>
            </a:pPr>
            <a:r>
              <a:rPr lang="ru-RU" sz="1600" dirty="0" smtClean="0">
                <a:solidFill>
                  <a:schemeClr val="accent1">
                    <a:lumMod val="75000"/>
                  </a:schemeClr>
                </a:solidFill>
                <a:latin typeface="Times New Roman" panose="02020603050405020304" pitchFamily="18" charset="0"/>
                <a:cs typeface="Times New Roman" panose="02020603050405020304" pitchFamily="18" charset="0"/>
              </a:rPr>
              <a:t>Я</a:t>
            </a:r>
            <a:r>
              <a:rPr lang="tt-RU" sz="1600" dirty="0" smtClean="0">
                <a:solidFill>
                  <a:schemeClr val="accent1">
                    <a:lumMod val="75000"/>
                  </a:schemeClr>
                </a:solidFill>
                <a:latin typeface="Times New Roman" panose="02020603050405020304" pitchFamily="18" charset="0"/>
                <a:cs typeface="Times New Roman" panose="02020603050405020304" pitchFamily="18" charset="0"/>
              </a:rPr>
              <a:t>ңа Чишмә</a:t>
            </a:r>
            <a:endParaRPr lang="ru-RU" sz="1600" dirty="0" smtClean="0">
              <a:solidFill>
                <a:schemeClr val="accent1">
                  <a:lumMod val="75000"/>
                </a:schemeClr>
              </a:solidFill>
              <a:latin typeface="Times New Roman" panose="02020603050405020304" pitchFamily="18" charset="0"/>
              <a:cs typeface="Times New Roman" panose="02020603050405020304" pitchFamily="18" charset="0"/>
            </a:endParaRPr>
          </a:p>
          <a:p>
            <a:pPr>
              <a:lnSpc>
                <a:spcPct val="100000"/>
              </a:lnSpc>
              <a:spcBef>
                <a:spcPts val="0"/>
              </a:spcBef>
            </a:pPr>
            <a:r>
              <a:rPr lang="ru-RU" sz="1600" dirty="0" err="1" smtClean="0">
                <a:solidFill>
                  <a:schemeClr val="accent1">
                    <a:lumMod val="75000"/>
                  </a:schemeClr>
                </a:solidFill>
                <a:latin typeface="Times New Roman" panose="02020603050405020304" pitchFamily="18" charset="0"/>
                <a:cs typeface="Times New Roman" panose="02020603050405020304" pitchFamily="18" charset="0"/>
              </a:rPr>
              <a:t>Аксубай</a:t>
            </a:r>
            <a:endParaRPr lang="ru-RU" sz="1600" dirty="0" smtClean="0">
              <a:solidFill>
                <a:schemeClr val="accent1">
                  <a:lumMod val="75000"/>
                </a:schemeClr>
              </a:solidFill>
              <a:latin typeface="Times New Roman" panose="02020603050405020304" pitchFamily="18" charset="0"/>
              <a:cs typeface="Times New Roman" panose="02020603050405020304" pitchFamily="18" charset="0"/>
            </a:endParaRPr>
          </a:p>
          <a:p>
            <a:pPr>
              <a:lnSpc>
                <a:spcPct val="100000"/>
              </a:lnSpc>
              <a:spcBef>
                <a:spcPts val="0"/>
              </a:spcBef>
            </a:pPr>
            <a:r>
              <a:rPr lang="ru-RU" sz="1600" dirty="0" smtClean="0">
                <a:solidFill>
                  <a:schemeClr val="accent1">
                    <a:lumMod val="75000"/>
                  </a:schemeClr>
                </a:solidFill>
                <a:latin typeface="Times New Roman" panose="02020603050405020304" pitchFamily="18" charset="0"/>
                <a:cs typeface="Times New Roman" panose="02020603050405020304" pitchFamily="18" charset="0"/>
              </a:rPr>
              <a:t>Спас</a:t>
            </a:r>
          </a:p>
          <a:p>
            <a:pPr>
              <a:lnSpc>
                <a:spcPct val="100000"/>
              </a:lnSpc>
              <a:spcBef>
                <a:spcPts val="0"/>
              </a:spcBef>
            </a:pPr>
            <a:r>
              <a:rPr lang="ru-RU" sz="1600" dirty="0" smtClean="0">
                <a:solidFill>
                  <a:schemeClr val="accent1">
                    <a:lumMod val="75000"/>
                  </a:schemeClr>
                </a:solidFill>
                <a:latin typeface="Times New Roman" panose="02020603050405020304" pitchFamily="18" charset="0"/>
                <a:cs typeface="Times New Roman" panose="02020603050405020304" pitchFamily="18" charset="0"/>
              </a:rPr>
              <a:t>Алексеевск</a:t>
            </a:r>
          </a:p>
          <a:p>
            <a:pPr>
              <a:lnSpc>
                <a:spcPct val="100000"/>
              </a:lnSpc>
              <a:spcBef>
                <a:spcPts val="0"/>
              </a:spcBef>
            </a:pPr>
            <a:r>
              <a:rPr lang="ru-RU" sz="1600" dirty="0" smtClean="0">
                <a:solidFill>
                  <a:schemeClr val="accent1">
                    <a:lumMod val="75000"/>
                  </a:schemeClr>
                </a:solidFill>
                <a:latin typeface="Times New Roman" panose="02020603050405020304" pitchFamily="18" charset="0"/>
                <a:cs typeface="Times New Roman" panose="02020603050405020304" pitchFamily="18" charset="0"/>
              </a:rPr>
              <a:t>Әлки</a:t>
            </a:r>
            <a:endParaRPr lang="ru-RU" sz="16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2" name="Объект 2"/>
          <p:cNvSpPr txBox="1">
            <a:spLocks/>
          </p:cNvSpPr>
          <p:nvPr/>
        </p:nvSpPr>
        <p:spPr>
          <a:xfrm>
            <a:off x="4590018" y="771549"/>
            <a:ext cx="1413544" cy="4032449"/>
          </a:xfrm>
          <a:prstGeom prst="rect">
            <a:avLst/>
          </a:prstGeom>
          <a:ln>
            <a:solidFill>
              <a:srgbClr val="467ABA"/>
            </a:solidFill>
          </a:ln>
        </p:spPr>
        <p:txBody>
          <a:bodyPr vert="horz" lIns="68576" tIns="34289" rIns="68576" bIns="34289" rtlCol="0">
            <a:normAutofit/>
          </a:bodyPr>
          <a:lstStyle>
            <a:lvl1pPr marL="0" indent="0" algn="ctr" defTabSz="685749"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75" indent="0" algn="ctr" defTabSz="685749"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49" indent="0" algn="ctr" defTabSz="685749"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3pPr>
            <a:lvl4pPr marL="1028624"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498"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373"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246"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120"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2995"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ru-RU" dirty="0" smtClean="0">
                <a:solidFill>
                  <a:srgbClr val="FF0000"/>
                </a:solidFill>
              </a:rPr>
              <a:t> </a:t>
            </a:r>
            <a:r>
              <a:rPr lang="ru-RU" sz="1600" b="1" dirty="0" smtClean="0">
                <a:solidFill>
                  <a:srgbClr val="A8246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Яр Чаллы </a:t>
            </a:r>
          </a:p>
          <a:p>
            <a:pPr>
              <a:lnSpc>
                <a:spcPct val="100000"/>
              </a:lnSpc>
              <a:spcBef>
                <a:spcPts val="0"/>
              </a:spcBef>
            </a:pPr>
            <a:r>
              <a:rPr lang="ru-RU" sz="1600" b="1" dirty="0" err="1" smtClean="0">
                <a:solidFill>
                  <a:srgbClr val="A8246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зонасы</a:t>
            </a:r>
            <a:endParaRPr lang="ru-RU" sz="1600" b="1" dirty="0" smtClean="0">
              <a:solidFill>
                <a:srgbClr val="A8246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00000"/>
              </a:lnSpc>
              <a:spcBef>
                <a:spcPts val="0"/>
              </a:spcBef>
            </a:pPr>
            <a:r>
              <a:rPr lang="ru-RU" sz="1600" b="1" dirty="0" err="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Минзәлә</a:t>
            </a:r>
            <a:endParaRPr lang="ru-RU" sz="16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00000"/>
              </a:lnSpc>
              <a:spcBef>
                <a:spcPts val="0"/>
              </a:spcBef>
            </a:pPr>
            <a:r>
              <a:rPr lang="ru-RU" sz="1400" b="1" dirty="0">
                <a:solidFill>
                  <a:srgbClr val="00B0F0"/>
                </a:solidFill>
                <a:latin typeface="Times New Roman" panose="02020603050405020304" pitchFamily="18" charset="0"/>
                <a:cs typeface="Times New Roman" panose="02020603050405020304" pitchFamily="18" charset="0"/>
              </a:rPr>
              <a:t>(ноябрь)</a:t>
            </a:r>
          </a:p>
          <a:p>
            <a:pPr>
              <a:lnSpc>
                <a:spcPct val="100000"/>
              </a:lnSpc>
              <a:spcBef>
                <a:spcPts val="0"/>
              </a:spcBef>
            </a:pPr>
            <a:r>
              <a:rPr lang="ru-RU" sz="1600" b="1" dirty="0" err="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Түбән</a:t>
            </a:r>
            <a:r>
              <a:rPr lang="ru-RU" sz="16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Кама</a:t>
            </a:r>
          </a:p>
          <a:p>
            <a:pPr>
              <a:lnSpc>
                <a:spcPct val="100000"/>
              </a:lnSpc>
              <a:spcBef>
                <a:spcPts val="0"/>
              </a:spcBef>
            </a:pPr>
            <a:r>
              <a:rPr lang="ru-RU" sz="1400" b="1" dirty="0">
                <a:solidFill>
                  <a:srgbClr val="00B0F0"/>
                </a:solidFill>
                <a:latin typeface="Times New Roman" panose="02020603050405020304" pitchFamily="18" charset="0"/>
                <a:cs typeface="Times New Roman" panose="02020603050405020304" pitchFamily="18" charset="0"/>
              </a:rPr>
              <a:t>(январь)</a:t>
            </a:r>
          </a:p>
          <a:p>
            <a:pPr>
              <a:lnSpc>
                <a:spcPct val="100000"/>
              </a:lnSpc>
              <a:spcBef>
                <a:spcPts val="0"/>
              </a:spcBef>
            </a:pPr>
            <a:r>
              <a:rPr lang="tt-RU" sz="16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Тукай</a:t>
            </a:r>
          </a:p>
          <a:p>
            <a:pPr>
              <a:lnSpc>
                <a:spcPct val="100000"/>
              </a:lnSpc>
              <a:spcBef>
                <a:spcPts val="0"/>
              </a:spcBef>
            </a:pPr>
            <a:r>
              <a:rPr lang="tt-RU" sz="1400" b="1" dirty="0">
                <a:solidFill>
                  <a:srgbClr val="00B0F0"/>
                </a:solidFill>
                <a:latin typeface="Times New Roman" panose="02020603050405020304" pitchFamily="18" charset="0"/>
                <a:cs typeface="Times New Roman" panose="02020603050405020304" pitchFamily="18" charset="0"/>
              </a:rPr>
              <a:t>(март)</a:t>
            </a:r>
            <a:endParaRPr lang="ru-RU" sz="1400" b="1" dirty="0">
              <a:solidFill>
                <a:srgbClr val="00B0F0"/>
              </a:solidFill>
              <a:latin typeface="Times New Roman" panose="02020603050405020304" pitchFamily="18" charset="0"/>
              <a:cs typeface="Times New Roman" panose="02020603050405020304" pitchFamily="18" charset="0"/>
            </a:endParaRPr>
          </a:p>
          <a:p>
            <a:pPr>
              <a:lnSpc>
                <a:spcPct val="100000"/>
              </a:lnSpc>
              <a:spcBef>
                <a:spcPts val="0"/>
              </a:spcBef>
            </a:pPr>
            <a:r>
              <a:rPr lang="ru-RU" sz="1600" dirty="0" smtClean="0">
                <a:solidFill>
                  <a:schemeClr val="accent1">
                    <a:lumMod val="75000"/>
                  </a:schemeClr>
                </a:solidFill>
                <a:latin typeface="Times New Roman" panose="02020603050405020304" pitchFamily="18" charset="0"/>
                <a:cs typeface="Times New Roman" panose="02020603050405020304" pitchFamily="18" charset="0"/>
              </a:rPr>
              <a:t>Яр Чаллы</a:t>
            </a:r>
          </a:p>
          <a:p>
            <a:pPr>
              <a:lnSpc>
                <a:spcPct val="100000"/>
              </a:lnSpc>
              <a:spcBef>
                <a:spcPts val="0"/>
              </a:spcBef>
            </a:pPr>
            <a:r>
              <a:rPr lang="ru-RU" sz="1600" dirty="0" err="1" smtClean="0">
                <a:solidFill>
                  <a:schemeClr val="accent1">
                    <a:lumMod val="75000"/>
                  </a:schemeClr>
                </a:solidFill>
                <a:latin typeface="Times New Roman" panose="02020603050405020304" pitchFamily="18" charset="0"/>
                <a:cs typeface="Times New Roman" panose="02020603050405020304" pitchFamily="18" charset="0"/>
              </a:rPr>
              <a:t>Зәй</a:t>
            </a:r>
            <a:endParaRPr lang="ru-RU" sz="1600" dirty="0" smtClean="0">
              <a:solidFill>
                <a:schemeClr val="accent1">
                  <a:lumMod val="75000"/>
                </a:schemeClr>
              </a:solidFill>
              <a:latin typeface="Times New Roman" panose="02020603050405020304" pitchFamily="18" charset="0"/>
              <a:cs typeface="Times New Roman" panose="02020603050405020304" pitchFamily="18" charset="0"/>
            </a:endParaRPr>
          </a:p>
          <a:p>
            <a:pPr>
              <a:lnSpc>
                <a:spcPct val="100000"/>
              </a:lnSpc>
              <a:spcBef>
                <a:spcPts val="0"/>
              </a:spcBef>
            </a:pPr>
            <a:r>
              <a:rPr lang="ru-RU" sz="1600" dirty="0" err="1" smtClean="0">
                <a:solidFill>
                  <a:schemeClr val="accent1">
                    <a:lumMod val="75000"/>
                  </a:schemeClr>
                </a:solidFill>
                <a:latin typeface="Times New Roman" panose="02020603050405020304" pitchFamily="18" charset="0"/>
                <a:cs typeface="Times New Roman" panose="02020603050405020304" pitchFamily="18" charset="0"/>
              </a:rPr>
              <a:t>Актаныш</a:t>
            </a:r>
            <a:endParaRPr lang="ru-RU" sz="1600" dirty="0" smtClean="0">
              <a:solidFill>
                <a:schemeClr val="accent1">
                  <a:lumMod val="75000"/>
                </a:schemeClr>
              </a:solidFill>
              <a:latin typeface="Times New Roman" panose="02020603050405020304" pitchFamily="18" charset="0"/>
              <a:cs typeface="Times New Roman" panose="02020603050405020304" pitchFamily="18" charset="0"/>
            </a:endParaRPr>
          </a:p>
          <a:p>
            <a:pPr>
              <a:lnSpc>
                <a:spcPct val="100000"/>
              </a:lnSpc>
              <a:spcBef>
                <a:spcPts val="0"/>
              </a:spcBef>
            </a:pPr>
            <a:r>
              <a:rPr lang="ru-RU" sz="1600" dirty="0" err="1" smtClean="0">
                <a:solidFill>
                  <a:schemeClr val="accent1">
                    <a:lumMod val="75000"/>
                  </a:schemeClr>
                </a:solidFill>
                <a:latin typeface="Times New Roman" panose="02020603050405020304" pitchFamily="18" charset="0"/>
                <a:cs typeface="Times New Roman" panose="02020603050405020304" pitchFamily="18" charset="0"/>
              </a:rPr>
              <a:t>Әгерҗе</a:t>
            </a:r>
            <a:endParaRPr lang="ru-RU" sz="1600" dirty="0" smtClean="0">
              <a:solidFill>
                <a:schemeClr val="accent1">
                  <a:lumMod val="75000"/>
                </a:schemeClr>
              </a:solidFill>
              <a:latin typeface="Times New Roman" panose="02020603050405020304" pitchFamily="18" charset="0"/>
              <a:cs typeface="Times New Roman" panose="02020603050405020304" pitchFamily="18" charset="0"/>
            </a:endParaRPr>
          </a:p>
          <a:p>
            <a:pPr>
              <a:lnSpc>
                <a:spcPct val="100000"/>
              </a:lnSpc>
              <a:spcBef>
                <a:spcPts val="0"/>
              </a:spcBef>
            </a:pPr>
            <a:r>
              <a:rPr lang="ru-RU" sz="1600" dirty="0" smtClean="0">
                <a:solidFill>
                  <a:schemeClr val="accent1">
                    <a:lumMod val="75000"/>
                  </a:schemeClr>
                </a:solidFill>
                <a:latin typeface="Times New Roman" panose="02020603050405020304" pitchFamily="18" charset="0"/>
                <a:cs typeface="Times New Roman" panose="02020603050405020304" pitchFamily="18" charset="0"/>
              </a:rPr>
              <a:t>Менделеевск</a:t>
            </a:r>
          </a:p>
          <a:p>
            <a:pPr>
              <a:lnSpc>
                <a:spcPct val="100000"/>
              </a:lnSpc>
              <a:spcBef>
                <a:spcPts val="0"/>
              </a:spcBef>
            </a:pPr>
            <a:r>
              <a:rPr lang="ru-RU" sz="1600" dirty="0" err="1" smtClean="0">
                <a:solidFill>
                  <a:schemeClr val="accent1">
                    <a:lumMod val="75000"/>
                  </a:schemeClr>
                </a:solidFill>
                <a:latin typeface="Times New Roman" panose="02020603050405020304" pitchFamily="18" charset="0"/>
                <a:cs typeface="Times New Roman" panose="02020603050405020304" pitchFamily="18" charset="0"/>
              </a:rPr>
              <a:t>Алабуга</a:t>
            </a:r>
            <a:endParaRPr lang="ru-RU" sz="1600" dirty="0" smtClean="0">
              <a:solidFill>
                <a:schemeClr val="accent1">
                  <a:lumMod val="75000"/>
                </a:schemeClr>
              </a:solidFill>
              <a:latin typeface="Times New Roman" panose="02020603050405020304" pitchFamily="18" charset="0"/>
              <a:cs typeface="Times New Roman" panose="02020603050405020304" pitchFamily="18" charset="0"/>
            </a:endParaRPr>
          </a:p>
          <a:p>
            <a:endParaRPr lang="ru-RU" dirty="0"/>
          </a:p>
        </p:txBody>
      </p:sp>
      <p:sp>
        <p:nvSpPr>
          <p:cNvPr id="13" name="Объект 2"/>
          <p:cNvSpPr txBox="1">
            <a:spLocks/>
          </p:cNvSpPr>
          <p:nvPr/>
        </p:nvSpPr>
        <p:spPr>
          <a:xfrm>
            <a:off x="6113576" y="735655"/>
            <a:ext cx="1405284" cy="4068343"/>
          </a:xfrm>
          <a:prstGeom prst="rect">
            <a:avLst/>
          </a:prstGeom>
          <a:ln>
            <a:solidFill>
              <a:srgbClr val="467ABA"/>
            </a:solidFill>
          </a:ln>
        </p:spPr>
        <p:txBody>
          <a:bodyPr vert="horz" lIns="68576" tIns="34289" rIns="68576" bIns="34289" rtlCol="0">
            <a:normAutofit/>
          </a:bodyPr>
          <a:lstStyle>
            <a:lvl1pPr marL="0" indent="0" algn="ctr" defTabSz="685749"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75" indent="0" algn="ctr" defTabSz="685749"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49" indent="0" algn="ctr" defTabSz="685749"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3pPr>
            <a:lvl4pPr marL="1028624"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498"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373"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246"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120"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2995"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10000"/>
              </a:lnSpc>
              <a:spcBef>
                <a:spcPts val="0"/>
              </a:spcBef>
            </a:pPr>
            <a:r>
              <a:rPr lang="ru-RU" sz="1600" dirty="0" smtClean="0">
                <a:solidFill>
                  <a:srgbClr val="FF0000"/>
                </a:solidFill>
                <a:latin typeface="Times New Roman" panose="02020603050405020304" pitchFamily="18" charset="0"/>
                <a:cs typeface="Times New Roman" panose="02020603050405020304" pitchFamily="18" charset="0"/>
              </a:rPr>
              <a:t> </a:t>
            </a:r>
            <a:r>
              <a:rPr lang="ru-RU" sz="1600" b="1" dirty="0" err="1" smtClean="0">
                <a:solidFill>
                  <a:srgbClr val="A8246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Әлмәт</a:t>
            </a:r>
            <a:r>
              <a:rPr lang="ru-RU" sz="1600" b="1" dirty="0" smtClean="0">
                <a:solidFill>
                  <a:srgbClr val="A8246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nSpc>
                <a:spcPct val="110000"/>
              </a:lnSpc>
              <a:spcBef>
                <a:spcPts val="0"/>
              </a:spcBef>
            </a:pPr>
            <a:r>
              <a:rPr lang="ru-RU" sz="1600" b="1" dirty="0" err="1" smtClean="0">
                <a:solidFill>
                  <a:srgbClr val="A8246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зонасы</a:t>
            </a:r>
            <a:endParaRPr lang="ru-RU" sz="1600" b="1" dirty="0" smtClean="0">
              <a:solidFill>
                <a:srgbClr val="A8246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10000"/>
              </a:lnSpc>
              <a:spcBef>
                <a:spcPts val="0"/>
              </a:spcBef>
            </a:pPr>
            <a:r>
              <a:rPr lang="ru-RU" sz="1600" b="1" dirty="0" err="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Бөгелмә</a:t>
            </a:r>
            <a:endParaRPr lang="ru-RU" sz="16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10000"/>
              </a:lnSpc>
              <a:spcBef>
                <a:spcPts val="0"/>
              </a:spcBef>
            </a:pPr>
            <a:r>
              <a:rPr lang="ru-RU" sz="1400" b="1" dirty="0">
                <a:solidFill>
                  <a:srgbClr val="00B0F0"/>
                </a:solidFill>
                <a:latin typeface="Times New Roman" panose="02020603050405020304" pitchFamily="18" charset="0"/>
                <a:cs typeface="Times New Roman" panose="02020603050405020304" pitchFamily="18" charset="0"/>
              </a:rPr>
              <a:t>(октябрь) </a:t>
            </a:r>
          </a:p>
          <a:p>
            <a:pPr>
              <a:lnSpc>
                <a:spcPct val="110000"/>
              </a:lnSpc>
              <a:spcBef>
                <a:spcPts val="0"/>
              </a:spcBef>
            </a:pPr>
            <a:r>
              <a:rPr lang="ru-RU" b="1" dirty="0" smtClean="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Баулы</a:t>
            </a:r>
          </a:p>
          <a:p>
            <a:pPr>
              <a:lnSpc>
                <a:spcPct val="110000"/>
              </a:lnSpc>
              <a:spcBef>
                <a:spcPts val="0"/>
              </a:spcBef>
            </a:pPr>
            <a:r>
              <a:rPr lang="ru-RU" sz="1400" b="1" dirty="0" smtClean="0">
                <a:solidFill>
                  <a:srgbClr val="00B0F0"/>
                </a:solidFill>
                <a:latin typeface="Times New Roman" panose="02020603050405020304" pitchFamily="18" charset="0"/>
                <a:cs typeface="Times New Roman" panose="02020603050405020304" pitchFamily="18" charset="0"/>
              </a:rPr>
              <a:t>(январь)</a:t>
            </a:r>
          </a:p>
          <a:p>
            <a:pPr>
              <a:lnSpc>
                <a:spcPct val="110000"/>
              </a:lnSpc>
              <a:spcBef>
                <a:spcPts val="0"/>
              </a:spcBef>
            </a:pPr>
            <a:r>
              <a:rPr lang="ru-RU" sz="1600" b="1" dirty="0" err="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Мөслим</a:t>
            </a:r>
            <a:endParaRPr lang="ru-RU" sz="16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10000"/>
              </a:lnSpc>
              <a:spcBef>
                <a:spcPts val="0"/>
              </a:spcBef>
            </a:pPr>
            <a:r>
              <a:rPr lang="ru-RU" sz="1400" b="1" dirty="0">
                <a:solidFill>
                  <a:srgbClr val="00B0F0"/>
                </a:solidFill>
                <a:latin typeface="Times New Roman" panose="02020603050405020304" pitchFamily="18" charset="0"/>
                <a:cs typeface="Times New Roman" panose="02020603050405020304" pitchFamily="18" charset="0"/>
              </a:rPr>
              <a:t>(март)</a:t>
            </a:r>
          </a:p>
          <a:p>
            <a:pPr>
              <a:lnSpc>
                <a:spcPct val="110000"/>
              </a:lnSpc>
              <a:spcBef>
                <a:spcPts val="0"/>
              </a:spcBef>
            </a:pPr>
            <a:r>
              <a:rPr lang="tt-RU" sz="1600" dirty="0" smtClean="0">
                <a:solidFill>
                  <a:schemeClr val="accent1">
                    <a:lumMod val="75000"/>
                  </a:schemeClr>
                </a:solidFill>
                <a:latin typeface="Times New Roman" panose="02020603050405020304" pitchFamily="18" charset="0"/>
                <a:cs typeface="Times New Roman" panose="02020603050405020304" pitchFamily="18" charset="0"/>
              </a:rPr>
              <a:t>Әлмәт </a:t>
            </a:r>
          </a:p>
          <a:p>
            <a:pPr>
              <a:lnSpc>
                <a:spcPct val="110000"/>
              </a:lnSpc>
              <a:spcBef>
                <a:spcPts val="0"/>
              </a:spcBef>
            </a:pPr>
            <a:r>
              <a:rPr lang="tt-RU" sz="1600" dirty="0" smtClean="0">
                <a:solidFill>
                  <a:schemeClr val="accent1">
                    <a:lumMod val="75000"/>
                  </a:schemeClr>
                </a:solidFill>
                <a:latin typeface="Times New Roman" panose="02020603050405020304" pitchFamily="18" charset="0"/>
                <a:cs typeface="Times New Roman" panose="02020603050405020304" pitchFamily="18" charset="0"/>
              </a:rPr>
              <a:t>Лениногорск </a:t>
            </a:r>
          </a:p>
          <a:p>
            <a:pPr>
              <a:lnSpc>
                <a:spcPct val="110000"/>
              </a:lnSpc>
              <a:spcBef>
                <a:spcPts val="0"/>
              </a:spcBef>
            </a:pPr>
            <a:r>
              <a:rPr lang="ru-RU" sz="1600" dirty="0" smtClean="0">
                <a:solidFill>
                  <a:schemeClr val="accent1">
                    <a:lumMod val="75000"/>
                  </a:schemeClr>
                </a:solidFill>
                <a:latin typeface="Times New Roman" panose="02020603050405020304" pitchFamily="18" charset="0"/>
                <a:cs typeface="Times New Roman" panose="02020603050405020304" pitchFamily="18" charset="0"/>
              </a:rPr>
              <a:t>Ютазы</a:t>
            </a:r>
          </a:p>
          <a:p>
            <a:pPr>
              <a:lnSpc>
                <a:spcPct val="110000"/>
              </a:lnSpc>
              <a:spcBef>
                <a:spcPts val="0"/>
              </a:spcBef>
            </a:pPr>
            <a:r>
              <a:rPr lang="ru-RU" sz="1600" dirty="0" smtClean="0">
                <a:solidFill>
                  <a:schemeClr val="accent1">
                    <a:lumMod val="75000"/>
                  </a:schemeClr>
                </a:solidFill>
                <a:latin typeface="Times New Roman" panose="02020603050405020304" pitchFamily="18" charset="0"/>
                <a:cs typeface="Times New Roman" panose="02020603050405020304" pitchFamily="18" charset="0"/>
              </a:rPr>
              <a:t>Азнакай </a:t>
            </a:r>
          </a:p>
          <a:p>
            <a:pPr>
              <a:lnSpc>
                <a:spcPct val="110000"/>
              </a:lnSpc>
              <a:spcBef>
                <a:spcPts val="0"/>
              </a:spcBef>
            </a:pPr>
            <a:r>
              <a:rPr lang="ru-RU" sz="1600" dirty="0" err="1" smtClean="0">
                <a:solidFill>
                  <a:schemeClr val="accent1">
                    <a:lumMod val="75000"/>
                  </a:schemeClr>
                </a:solidFill>
                <a:latin typeface="Times New Roman" panose="02020603050405020304" pitchFamily="18" charset="0"/>
                <a:cs typeface="Times New Roman" panose="02020603050405020304" pitchFamily="18" charset="0"/>
              </a:rPr>
              <a:t>Сарман</a:t>
            </a:r>
            <a:endParaRPr lang="ru-RU" sz="1600" dirty="0" smtClean="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4" name="Объект 2"/>
          <p:cNvSpPr txBox="1">
            <a:spLocks/>
          </p:cNvSpPr>
          <p:nvPr/>
        </p:nvSpPr>
        <p:spPr>
          <a:xfrm>
            <a:off x="7637134" y="736725"/>
            <a:ext cx="1255346" cy="4067273"/>
          </a:xfrm>
          <a:prstGeom prst="rect">
            <a:avLst/>
          </a:prstGeom>
          <a:ln>
            <a:solidFill>
              <a:srgbClr val="467ABA"/>
            </a:solidFill>
          </a:ln>
        </p:spPr>
        <p:txBody>
          <a:bodyPr vert="horz" lIns="68576" tIns="34289" rIns="68576" bIns="34289" rtlCol="0">
            <a:normAutofit/>
          </a:bodyPr>
          <a:lstStyle>
            <a:lvl1pPr marL="0" indent="0" algn="ctr" defTabSz="685749"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75" indent="0" algn="ctr" defTabSz="685749"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49" indent="0" algn="ctr" defTabSz="685749"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3pPr>
            <a:lvl4pPr marL="1028624"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498"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373"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246"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120"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2995"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ru-RU" b="1" dirty="0" smtClean="0">
                <a:solidFill>
                  <a:srgbClr val="FF0000"/>
                </a:solidFill>
              </a:rPr>
              <a:t> </a:t>
            </a:r>
          </a:p>
          <a:p>
            <a:endParaRPr lang="ru-RU" b="1" dirty="0">
              <a:solidFill>
                <a:srgbClr val="FF0000"/>
              </a:solidFill>
            </a:endParaRPr>
          </a:p>
          <a:p>
            <a:pPr>
              <a:lnSpc>
                <a:spcPct val="100000"/>
              </a:lnSpc>
              <a:spcBef>
                <a:spcPts val="0"/>
              </a:spcBef>
            </a:pPr>
            <a:r>
              <a:rPr lang="tt-RU" sz="1600" b="1" dirty="0" smtClean="0">
                <a:solidFill>
                  <a:srgbClr val="A8246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Казан </a:t>
            </a:r>
          </a:p>
          <a:p>
            <a:pPr>
              <a:lnSpc>
                <a:spcPct val="100000"/>
              </a:lnSpc>
              <a:spcBef>
                <a:spcPts val="0"/>
              </a:spcBef>
            </a:pPr>
            <a:r>
              <a:rPr lang="tt-RU" sz="1600" b="1" dirty="0" smtClean="0">
                <a:solidFill>
                  <a:srgbClr val="A8246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зонасы</a:t>
            </a:r>
          </a:p>
          <a:p>
            <a:pPr>
              <a:lnSpc>
                <a:spcPct val="100000"/>
              </a:lnSpc>
              <a:spcBef>
                <a:spcPts val="0"/>
              </a:spcBef>
            </a:pPr>
            <a:endParaRPr lang="tt-RU" sz="1600" dirty="0" smtClean="0">
              <a:solidFill>
                <a:schemeClr val="accent1">
                  <a:lumMod val="75000"/>
                </a:schemeClr>
              </a:solidFill>
              <a:latin typeface="Times New Roman" panose="02020603050405020304" pitchFamily="18" charset="0"/>
              <a:cs typeface="Times New Roman" panose="02020603050405020304" pitchFamily="18" charset="0"/>
            </a:endParaRPr>
          </a:p>
          <a:p>
            <a:pPr>
              <a:lnSpc>
                <a:spcPct val="100000"/>
              </a:lnSpc>
              <a:spcBef>
                <a:spcPts val="0"/>
              </a:spcBef>
            </a:pPr>
            <a:r>
              <a:rPr lang="tt-RU" sz="1600" dirty="0" smtClean="0">
                <a:solidFill>
                  <a:schemeClr val="accent1">
                    <a:lumMod val="75000"/>
                  </a:schemeClr>
                </a:solidFill>
                <a:latin typeface="Times New Roman" panose="02020603050405020304" pitchFamily="18" charset="0"/>
                <a:cs typeface="Times New Roman" panose="02020603050405020304" pitchFamily="18" charset="0"/>
              </a:rPr>
              <a:t>Казан </a:t>
            </a:r>
          </a:p>
          <a:p>
            <a:pPr>
              <a:lnSpc>
                <a:spcPct val="100000"/>
              </a:lnSpc>
              <a:spcBef>
                <a:spcPts val="0"/>
              </a:spcBef>
            </a:pPr>
            <a:r>
              <a:rPr lang="tt-RU" sz="1600" dirty="0" smtClean="0">
                <a:solidFill>
                  <a:schemeClr val="accent1">
                    <a:lumMod val="75000"/>
                  </a:schemeClr>
                </a:solidFill>
                <a:latin typeface="Times New Roman" panose="02020603050405020304" pitchFamily="18" charset="0"/>
                <a:cs typeface="Times New Roman" panose="02020603050405020304" pitchFamily="18" charset="0"/>
              </a:rPr>
              <a:t>шәһәре</a:t>
            </a:r>
            <a:endParaRPr lang="ru-RU" sz="1600" dirty="0" smtClean="0">
              <a:solidFill>
                <a:schemeClr val="accent1">
                  <a:lumMod val="75000"/>
                </a:schemeClr>
              </a:solidFill>
              <a:latin typeface="Times New Roman" panose="02020603050405020304" pitchFamily="18" charset="0"/>
              <a:cs typeface="Times New Roman" panose="02020603050405020304" pitchFamily="18" charset="0"/>
            </a:endParaRPr>
          </a:p>
          <a:p>
            <a:endParaRPr lang="ru-RU" sz="2000" dirty="0"/>
          </a:p>
        </p:txBody>
      </p:sp>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3806" y="1043"/>
            <a:ext cx="1206705" cy="734612"/>
          </a:xfrm>
          <a:prstGeom prst="rect">
            <a:avLst/>
          </a:prstGeom>
        </p:spPr>
      </p:pic>
    </p:spTree>
    <p:extLst>
      <p:ext uri="{BB962C8B-B14F-4D97-AF65-F5344CB8AC3E}">
        <p14:creationId xmlns:p14="http://schemas.microsoft.com/office/powerpoint/2010/main" val="92483390"/>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9542" y="47797"/>
            <a:ext cx="9163082" cy="5175953"/>
          </a:xfrm>
          <a:prstGeom prst="rect">
            <a:avLst/>
          </a:prstGeom>
        </p:spPr>
      </p:pic>
      <p:sp>
        <p:nvSpPr>
          <p:cNvPr id="3" name="Прямоугольник 2"/>
          <p:cNvSpPr/>
          <p:nvPr/>
        </p:nvSpPr>
        <p:spPr>
          <a:xfrm>
            <a:off x="503548" y="1438659"/>
            <a:ext cx="8136903" cy="769437"/>
          </a:xfrm>
          <a:prstGeom prst="rect">
            <a:avLst/>
          </a:prstGeom>
        </p:spPr>
        <p:txBody>
          <a:bodyPr wrap="square" lIns="91436" tIns="45718" rIns="91436" bIns="45718">
            <a:spAutoFit/>
          </a:bodyPr>
          <a:lstStyle/>
          <a:p>
            <a:pPr algn="ctr" defTabSz="914355">
              <a:defRPr/>
            </a:pPr>
            <a:endParaRPr lang="ru-RU" sz="4400" kern="0" dirty="0">
              <a:solidFill>
                <a:srgbClr val="002060"/>
              </a:solidFill>
              <a:cs typeface="Arial" panose="020B0604020202020204" pitchFamily="34" charset="0"/>
            </a:endParaRPr>
          </a:p>
        </p:txBody>
      </p:sp>
      <p:sp>
        <p:nvSpPr>
          <p:cNvPr id="5" name="Заголовок 1"/>
          <p:cNvSpPr txBox="1">
            <a:spLocks/>
          </p:cNvSpPr>
          <p:nvPr/>
        </p:nvSpPr>
        <p:spPr>
          <a:xfrm>
            <a:off x="865637" y="158303"/>
            <a:ext cx="6863561" cy="8292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400" b="1" dirty="0" smtClean="0">
                <a:solidFill>
                  <a:srgbClr val="C00000"/>
                </a:solidFill>
                <a:effectLst>
                  <a:outerShdw blurRad="38100" dist="38100" dir="2700000" algn="tl">
                    <a:srgbClr val="000000">
                      <a:alpha val="43137"/>
                    </a:srgbClr>
                  </a:outerShdw>
                </a:effectLst>
                <a:latin typeface="Times New Roman"/>
                <a:ea typeface="Calibri"/>
                <a:cs typeface="Times New Roman"/>
              </a:rPr>
              <a:t>Татар теле </a:t>
            </a:r>
            <a:r>
              <a:rPr lang="ru-RU" sz="2400" b="1" dirty="0" err="1" smtClean="0">
                <a:solidFill>
                  <a:srgbClr val="C00000"/>
                </a:solidFill>
                <a:effectLst>
                  <a:outerShdw blurRad="38100" dist="38100" dir="2700000" algn="tl">
                    <a:srgbClr val="000000">
                      <a:alpha val="43137"/>
                    </a:srgbClr>
                  </a:outerShdw>
                </a:effectLst>
                <a:latin typeface="Times New Roman"/>
                <a:ea typeface="Calibri"/>
                <a:cs typeface="Times New Roman"/>
              </a:rPr>
              <a:t>һәм</a:t>
            </a:r>
            <a:r>
              <a:rPr lang="ru-RU" sz="2400" b="1" dirty="0" smtClean="0">
                <a:solidFill>
                  <a:srgbClr val="C00000"/>
                </a:solidFill>
                <a:effectLst>
                  <a:outerShdw blurRad="38100" dist="38100" dir="2700000" algn="tl">
                    <a:srgbClr val="000000">
                      <a:alpha val="43137"/>
                    </a:srgbClr>
                  </a:outerShdw>
                </a:effectLst>
                <a:latin typeface="Times New Roman"/>
                <a:ea typeface="Calibri"/>
                <a:cs typeface="Times New Roman"/>
              </a:rPr>
              <a:t> </a:t>
            </a:r>
            <a:r>
              <a:rPr lang="ru-RU" sz="2400" b="1" dirty="0" err="1" smtClean="0">
                <a:solidFill>
                  <a:srgbClr val="C00000"/>
                </a:solidFill>
                <a:effectLst>
                  <a:outerShdw blurRad="38100" dist="38100" dir="2700000" algn="tl">
                    <a:srgbClr val="000000">
                      <a:alpha val="43137"/>
                    </a:srgbClr>
                  </a:outerShdw>
                </a:effectLst>
                <a:latin typeface="Times New Roman"/>
                <a:ea typeface="Calibri"/>
                <a:cs typeface="Times New Roman"/>
              </a:rPr>
              <a:t>әдәбияты</a:t>
            </a:r>
            <a:r>
              <a:rPr lang="ru-RU" sz="2400" b="1" dirty="0" smtClean="0">
                <a:solidFill>
                  <a:srgbClr val="C00000"/>
                </a:solidFill>
                <a:effectLst>
                  <a:outerShdw blurRad="38100" dist="38100" dir="2700000" algn="tl">
                    <a:srgbClr val="000000">
                      <a:alpha val="43137"/>
                    </a:srgbClr>
                  </a:outerShdw>
                </a:effectLst>
                <a:latin typeface="Times New Roman"/>
                <a:ea typeface="Calibri"/>
                <a:cs typeface="Times New Roman"/>
              </a:rPr>
              <a:t> укытучыларының </a:t>
            </a:r>
            <a:r>
              <a:rPr lang="tt-RU" sz="2400" b="1" dirty="0">
                <a:solidFill>
                  <a:srgbClr val="C00000"/>
                </a:solidFill>
                <a:effectLst>
                  <a:outerShdw blurRad="38100" dist="38100" dir="2700000" algn="tl">
                    <a:srgbClr val="000000">
                      <a:alpha val="43137"/>
                    </a:srgbClr>
                  </a:outerShdw>
                </a:effectLst>
                <a:latin typeface="Times New Roman"/>
                <a:ea typeface="Calibri"/>
                <a:cs typeface="Times New Roman"/>
              </a:rPr>
              <a:t>компетенцияләрен бәяләү с</a:t>
            </a:r>
            <a:r>
              <a:rPr lang="tt-RU" sz="2400" b="1" dirty="0" smtClean="0">
                <a:solidFill>
                  <a:srgbClr val="C00000"/>
                </a:solidFill>
                <a:effectLst>
                  <a:outerShdw blurRad="38100" dist="38100" dir="2700000" algn="tl">
                    <a:srgbClr val="000000">
                      <a:alpha val="43137"/>
                    </a:srgbClr>
                  </a:outerShdw>
                </a:effectLst>
                <a:latin typeface="Times New Roman"/>
                <a:ea typeface="Calibri"/>
                <a:cs typeface="Times New Roman"/>
              </a:rPr>
              <a:t>истемасы</a:t>
            </a:r>
            <a:r>
              <a:rPr lang="ru-RU" sz="2400" b="1" dirty="0" smtClean="0">
                <a:solidFill>
                  <a:srgbClr val="C00000"/>
                </a:solidFill>
                <a:effectLst>
                  <a:outerShdw blurRad="38100" dist="38100" dir="2700000" algn="tl">
                    <a:srgbClr val="000000">
                      <a:alpha val="43137"/>
                    </a:srgbClr>
                  </a:outerShdw>
                </a:effectLst>
                <a:latin typeface="Times New Roman"/>
                <a:ea typeface="Calibri"/>
                <a:cs typeface="Times New Roman"/>
              </a:rPr>
              <a:t> </a:t>
            </a:r>
            <a:endParaRPr lang="ru-RU" sz="2400" b="1" dirty="0">
              <a:solidFill>
                <a:srgbClr val="C00000"/>
              </a:solidFill>
              <a:effectLst>
                <a:outerShdw blurRad="38100" dist="38100" dir="2700000" algn="tl">
                  <a:srgbClr val="000000">
                    <a:alpha val="43137"/>
                  </a:srgbClr>
                </a:outerShdw>
              </a:effectLst>
              <a:latin typeface="Times New Roman"/>
              <a:ea typeface="Calibri"/>
              <a:cs typeface="Times New Roman"/>
            </a:endParaRPr>
          </a:p>
        </p:txBody>
      </p:sp>
      <p:pic>
        <p:nvPicPr>
          <p:cNvPr id="10" name="Рисунок 9"/>
          <p:cNvPicPr>
            <a:picLocks noChangeAspect="1"/>
          </p:cNvPicPr>
          <p:nvPr/>
        </p:nvPicPr>
        <p:blipFill>
          <a:blip r:embed="rId3"/>
          <a:stretch>
            <a:fillRect/>
          </a:stretch>
        </p:blipFill>
        <p:spPr>
          <a:xfrm>
            <a:off x="238192" y="51470"/>
            <a:ext cx="688908" cy="688908"/>
          </a:xfrm>
          <a:prstGeom prst="rect">
            <a:avLst/>
          </a:prstGeom>
        </p:spPr>
      </p:pic>
      <p:sp>
        <p:nvSpPr>
          <p:cNvPr id="15" name="Прямоугольник 14"/>
          <p:cNvSpPr/>
          <p:nvPr/>
        </p:nvSpPr>
        <p:spPr>
          <a:xfrm>
            <a:off x="179512" y="1199530"/>
            <a:ext cx="8654144" cy="3308598"/>
          </a:xfrm>
          <a:prstGeom prst="rect">
            <a:avLst/>
          </a:prstGeom>
        </p:spPr>
        <p:txBody>
          <a:bodyPr wrap="square">
            <a:spAutoFit/>
          </a:bodyPr>
          <a:lstStyle/>
          <a:p>
            <a:pPr marL="342900" indent="-342900" algn="just">
              <a:buFont typeface="Wingdings" panose="05000000000000000000" pitchFamily="2" charset="2"/>
              <a:buChar char="Ø"/>
            </a:pPr>
            <a:r>
              <a:rPr lang="ru-RU" sz="1900" b="1" dirty="0" err="1"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Мәгариф</a:t>
            </a:r>
            <a:r>
              <a:rPr lang="ru-RU" sz="19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9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һәм</a:t>
            </a:r>
            <a:r>
              <a:rPr lang="ru-RU" sz="19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9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фән</a:t>
            </a:r>
            <a:r>
              <a:rPr lang="ru-RU" sz="19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9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өлкәсендә</a:t>
            </a:r>
            <a:r>
              <a:rPr lang="ru-RU" sz="19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9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күзәтчелек</a:t>
            </a:r>
            <a:r>
              <a:rPr lang="ru-RU" sz="19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9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буенча</a:t>
            </a:r>
            <a:r>
              <a:rPr lang="ru-RU" sz="19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9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федераль</a:t>
            </a:r>
            <a:r>
              <a:rPr lang="ru-RU" sz="19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9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хезмәт татар </a:t>
            </a:r>
            <a:r>
              <a:rPr lang="ru-RU" sz="19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теле </a:t>
            </a:r>
            <a:r>
              <a:rPr lang="ru-RU" sz="19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һәм</a:t>
            </a:r>
            <a:r>
              <a:rPr lang="ru-RU" sz="19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9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әдәбияты</a:t>
            </a:r>
            <a:r>
              <a:rPr lang="ru-RU" sz="19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9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буенча</a:t>
            </a:r>
            <a:r>
              <a:rPr lang="ru-RU" sz="19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9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укытучыларның</a:t>
            </a:r>
            <a:r>
              <a:rPr lang="ru-RU" sz="19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9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компетенцияләрен</a:t>
            </a:r>
            <a:r>
              <a:rPr lang="ru-RU" sz="19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9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бәяләү</a:t>
            </a:r>
            <a:r>
              <a:rPr lang="ru-RU" sz="19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9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материалларына</a:t>
            </a:r>
            <a:r>
              <a:rPr lang="ru-RU" sz="19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апробация </a:t>
            </a:r>
            <a:r>
              <a:rPr lang="ru-RU" sz="1900" b="1" dirty="0" err="1"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үткәрде</a:t>
            </a:r>
            <a:endParaRPr lang="ru-RU" sz="19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endParaRPr lang="ru-RU" sz="19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ru-RU" sz="19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Татарстан </a:t>
            </a:r>
            <a:r>
              <a:rPr lang="ru-RU" sz="19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Республикасы</a:t>
            </a:r>
            <a:r>
              <a:rPr lang="ru-RU" sz="19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9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Мәгарифне</a:t>
            </a:r>
            <a:r>
              <a:rPr lang="ru-RU" sz="19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9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үстерү</a:t>
            </a:r>
            <a:r>
              <a:rPr lang="ru-RU" sz="19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институты </a:t>
            </a:r>
            <a:r>
              <a:rPr lang="ru-RU" sz="19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җитәкчелегендә</a:t>
            </a:r>
            <a:r>
              <a:rPr lang="ru-RU" sz="19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контроль-</a:t>
            </a:r>
            <a:r>
              <a:rPr lang="ru-RU" sz="19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исәпләү</a:t>
            </a:r>
            <a:r>
              <a:rPr lang="ru-RU" sz="19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9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материаллары</a:t>
            </a:r>
            <a:r>
              <a:rPr lang="ru-RU" sz="19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900" b="1" dirty="0" err="1"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әзерләнде</a:t>
            </a:r>
            <a:endParaRPr lang="ru-RU" sz="19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endParaRPr lang="ru-RU" sz="19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tt-RU" sz="19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Республиканың </a:t>
            </a:r>
            <a:r>
              <a:rPr lang="tt-RU" sz="19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14 муниципаль берәмлегендәге белем бирү оешмаларынан 2000 татар теле һәм әдәбияты укытучысы «Туган (татар) тел һәм әдәбияты» фәне буенча апробациядә </a:t>
            </a:r>
            <a:r>
              <a:rPr lang="tt-RU" sz="19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катнашты</a:t>
            </a:r>
          </a:p>
          <a:p>
            <a:pPr marL="342900" indent="-342900" algn="just">
              <a:buFont typeface="Wingdings" panose="05000000000000000000" pitchFamily="2" charset="2"/>
              <a:buChar char="Ø"/>
            </a:pPr>
            <a:endParaRPr lang="tt-RU" sz="19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6468715" y="4277295"/>
            <a:ext cx="2170787" cy="461665"/>
          </a:xfrm>
          <a:prstGeom prst="rect">
            <a:avLst/>
          </a:prstGeom>
        </p:spPr>
        <p:txBody>
          <a:bodyPr wrap="none">
            <a:spAutoFit/>
          </a:bodyPr>
          <a:lstStyle/>
          <a:p>
            <a:r>
              <a:rPr lang="tt-RU" sz="24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Нәтиҗә – </a:t>
            </a:r>
            <a:r>
              <a:rPr lang="tt-RU"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78</a:t>
            </a:r>
            <a:r>
              <a:rPr lang="tt-RU" sz="2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tt-RU" sz="24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4075321342"/>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26513" y="0"/>
            <a:ext cx="9163082" cy="5175953"/>
          </a:xfrm>
          <a:prstGeom prst="rect">
            <a:avLst/>
          </a:prstGeom>
        </p:spPr>
      </p:pic>
      <p:sp>
        <p:nvSpPr>
          <p:cNvPr id="3" name="Прямоугольник 2"/>
          <p:cNvSpPr/>
          <p:nvPr/>
        </p:nvSpPr>
        <p:spPr>
          <a:xfrm>
            <a:off x="503548" y="1438659"/>
            <a:ext cx="8136903" cy="769437"/>
          </a:xfrm>
          <a:prstGeom prst="rect">
            <a:avLst/>
          </a:prstGeom>
        </p:spPr>
        <p:txBody>
          <a:bodyPr wrap="square" lIns="91436" tIns="45718" rIns="91436" bIns="45718">
            <a:spAutoFit/>
          </a:bodyPr>
          <a:lstStyle/>
          <a:p>
            <a:pPr algn="ctr" defTabSz="914355">
              <a:defRPr/>
            </a:pPr>
            <a:endParaRPr lang="ru-RU" sz="4400" kern="0" dirty="0">
              <a:solidFill>
                <a:srgbClr val="002060"/>
              </a:solidFill>
              <a:cs typeface="Arial" panose="020B0604020202020204" pitchFamily="34" charset="0"/>
            </a:endParaRPr>
          </a:p>
        </p:txBody>
      </p:sp>
      <p:pic>
        <p:nvPicPr>
          <p:cNvPr id="10" name="Рисунок 9"/>
          <p:cNvPicPr>
            <a:picLocks noChangeAspect="1"/>
          </p:cNvPicPr>
          <p:nvPr/>
        </p:nvPicPr>
        <p:blipFill>
          <a:blip r:embed="rId3"/>
          <a:stretch>
            <a:fillRect/>
          </a:stretch>
        </p:blipFill>
        <p:spPr>
          <a:xfrm>
            <a:off x="238192" y="51470"/>
            <a:ext cx="688908" cy="688908"/>
          </a:xfrm>
          <a:prstGeom prst="rect">
            <a:avLst/>
          </a:prstGeom>
        </p:spPr>
      </p:pic>
      <p:sp>
        <p:nvSpPr>
          <p:cNvPr id="8" name="Прямоугольник 7"/>
          <p:cNvSpPr/>
          <p:nvPr/>
        </p:nvSpPr>
        <p:spPr>
          <a:xfrm>
            <a:off x="337870" y="2499742"/>
            <a:ext cx="8482602" cy="430887"/>
          </a:xfrm>
          <a:prstGeom prst="rect">
            <a:avLst/>
          </a:prstGeom>
        </p:spPr>
        <p:txBody>
          <a:bodyPr wrap="square">
            <a:spAutoFit/>
          </a:bodyPr>
          <a:lstStyle/>
          <a:p>
            <a:pPr algn="ctr">
              <a:spcBef>
                <a:spcPct val="0"/>
              </a:spcBef>
              <a:defRPr/>
            </a:pPr>
            <a:r>
              <a:rPr lang="ru-RU" sz="2200" b="1" dirty="0" err="1" smtClean="0">
                <a:solidFill>
                  <a:srgbClr val="C00000"/>
                </a:solidFill>
                <a:effectLst>
                  <a:outerShdw blurRad="38100" dist="38100" dir="2700000" algn="tl">
                    <a:srgbClr val="000000">
                      <a:alpha val="43137"/>
                    </a:srgbClr>
                  </a:outerShdw>
                </a:effectLst>
                <a:latin typeface="Times New Roman"/>
                <a:ea typeface="Calibri"/>
                <a:cs typeface="Times New Roman"/>
              </a:rPr>
              <a:t>Ана</a:t>
            </a:r>
            <a:r>
              <a:rPr lang="ru-RU" sz="2200" b="1" dirty="0" smtClean="0">
                <a:solidFill>
                  <a:srgbClr val="C00000"/>
                </a:solidFill>
                <a:effectLst>
                  <a:outerShdw blurRad="38100" dist="38100" dir="2700000" algn="tl">
                    <a:srgbClr val="000000">
                      <a:alpha val="43137"/>
                    </a:srgbClr>
                  </a:outerShdw>
                </a:effectLst>
                <a:latin typeface="Times New Roman"/>
                <a:ea typeface="Calibri"/>
                <a:cs typeface="Times New Roman"/>
              </a:rPr>
              <a:t> </a:t>
            </a:r>
            <a:r>
              <a:rPr lang="ru-RU" sz="2200" b="1" dirty="0">
                <a:solidFill>
                  <a:srgbClr val="C00000"/>
                </a:solidFill>
                <a:effectLst>
                  <a:outerShdw blurRad="38100" dist="38100" dir="2700000" algn="tl">
                    <a:srgbClr val="000000">
                      <a:alpha val="43137"/>
                    </a:srgbClr>
                  </a:outerShdw>
                </a:effectLst>
                <a:latin typeface="Times New Roman"/>
                <a:ea typeface="Calibri"/>
                <a:cs typeface="Times New Roman"/>
              </a:rPr>
              <a:t>теле укытучыларының </a:t>
            </a:r>
            <a:r>
              <a:rPr lang="ru-RU" sz="2200" b="1" dirty="0" err="1">
                <a:solidFill>
                  <a:srgbClr val="C00000"/>
                </a:solidFill>
                <a:effectLst>
                  <a:outerShdw blurRad="38100" dist="38100" dir="2700000" algn="tl">
                    <a:srgbClr val="000000">
                      <a:alpha val="43137"/>
                    </a:srgbClr>
                  </a:outerShdw>
                </a:effectLst>
                <a:latin typeface="Times New Roman"/>
                <a:ea typeface="Calibri"/>
                <a:cs typeface="Times New Roman"/>
              </a:rPr>
              <a:t>бөтенроссия</a:t>
            </a:r>
            <a:r>
              <a:rPr lang="ru-RU" sz="2200" b="1" dirty="0">
                <a:solidFill>
                  <a:srgbClr val="C00000"/>
                </a:solidFill>
                <a:effectLst>
                  <a:outerShdw blurRad="38100" dist="38100" dir="2700000" algn="tl">
                    <a:srgbClr val="000000">
                      <a:alpha val="43137"/>
                    </a:srgbClr>
                  </a:outerShdw>
                </a:effectLst>
                <a:latin typeface="Times New Roman"/>
                <a:ea typeface="Calibri"/>
                <a:cs typeface="Times New Roman"/>
              </a:rPr>
              <a:t> «Мастер-класс» </a:t>
            </a:r>
            <a:r>
              <a:rPr lang="ru-RU" sz="2200" b="1" dirty="0" err="1" smtClean="0">
                <a:solidFill>
                  <a:srgbClr val="C00000"/>
                </a:solidFill>
                <a:effectLst>
                  <a:outerShdw blurRad="38100" dist="38100" dir="2700000" algn="tl">
                    <a:srgbClr val="000000">
                      <a:alpha val="43137"/>
                    </a:srgbClr>
                  </a:outerShdw>
                </a:effectLst>
                <a:latin typeface="Times New Roman"/>
                <a:ea typeface="Calibri"/>
                <a:cs typeface="Times New Roman"/>
              </a:rPr>
              <a:t>бәйгесе</a:t>
            </a:r>
            <a:endParaRPr lang="ru-RU" sz="2200" b="1" dirty="0">
              <a:solidFill>
                <a:srgbClr val="C00000"/>
              </a:solidFill>
              <a:effectLst>
                <a:outerShdw blurRad="38100" dist="38100" dir="2700000" algn="tl">
                  <a:srgbClr val="000000">
                    <a:alpha val="43137"/>
                  </a:srgbClr>
                </a:outerShdw>
              </a:effectLst>
              <a:latin typeface="Times New Roman"/>
              <a:ea typeface="Calibri"/>
              <a:cs typeface="Times New Roman"/>
            </a:endParaRPr>
          </a:p>
        </p:txBody>
      </p:sp>
      <p:sp>
        <p:nvSpPr>
          <p:cNvPr id="9" name="Прямоугольник 8"/>
          <p:cNvSpPr/>
          <p:nvPr/>
        </p:nvSpPr>
        <p:spPr>
          <a:xfrm>
            <a:off x="-1" y="4298781"/>
            <a:ext cx="9136569" cy="584775"/>
          </a:xfrm>
          <a:prstGeom prst="rect">
            <a:avLst/>
          </a:prstGeom>
        </p:spPr>
        <p:txBody>
          <a:bodyPr wrap="square">
            <a:spAutoFit/>
          </a:bodyPr>
          <a:lstStyle/>
          <a:p>
            <a:pPr algn="ctr" defTabSz="685800"/>
            <a:r>
              <a:rPr lang="ru-RU" sz="1600" b="1" dirty="0">
                <a:solidFill>
                  <a:srgbClr val="0070C0"/>
                </a:solidFill>
                <a:cs typeface="Times New Roman" panose="02020603050405020304" pitchFamily="18" charset="0"/>
              </a:rPr>
              <a:t>Татарстан </a:t>
            </a:r>
            <a:r>
              <a:rPr lang="ru-RU" sz="1600" b="1" dirty="0" err="1">
                <a:solidFill>
                  <a:srgbClr val="0070C0"/>
                </a:solidFill>
                <a:cs typeface="Times New Roman" panose="02020603050405020304" pitchFamily="18" charset="0"/>
              </a:rPr>
              <a:t>Республикасыннан</a:t>
            </a:r>
            <a:r>
              <a:rPr lang="ru-RU" sz="1600" b="1" dirty="0">
                <a:solidFill>
                  <a:srgbClr val="0070C0"/>
                </a:solidFill>
                <a:cs typeface="Times New Roman" panose="02020603050405020304" pitchFamily="18" charset="0"/>
              </a:rPr>
              <a:t> </a:t>
            </a:r>
            <a:r>
              <a:rPr lang="ru-RU" sz="1600" b="1" dirty="0" smtClean="0">
                <a:solidFill>
                  <a:srgbClr val="A8246F"/>
                </a:solidFill>
                <a:cs typeface="Times New Roman" panose="02020603050405020304" pitchFamily="18" charset="0"/>
              </a:rPr>
              <a:t>91 </a:t>
            </a:r>
            <a:r>
              <a:rPr lang="ru-RU" sz="1600" b="1" dirty="0" err="1">
                <a:solidFill>
                  <a:srgbClr val="0070C0"/>
                </a:solidFill>
                <a:cs typeface="Times New Roman" panose="02020603050405020304" pitchFamily="18" charset="0"/>
              </a:rPr>
              <a:t>катнашучы</a:t>
            </a:r>
            <a:r>
              <a:rPr lang="ru-RU" sz="1600" b="1" dirty="0">
                <a:solidFill>
                  <a:srgbClr val="0070C0"/>
                </a:solidFill>
                <a:cs typeface="Times New Roman" panose="02020603050405020304" pitchFamily="18" charset="0"/>
              </a:rPr>
              <a:t> </a:t>
            </a:r>
            <a:r>
              <a:rPr lang="ru-RU" sz="1600" b="1" dirty="0" err="1">
                <a:solidFill>
                  <a:srgbClr val="0070C0"/>
                </a:solidFill>
                <a:cs typeface="Times New Roman" panose="02020603050405020304" pitchFamily="18" charset="0"/>
              </a:rPr>
              <a:t>һәм</a:t>
            </a:r>
            <a:r>
              <a:rPr lang="ru-RU" sz="1600" b="1" dirty="0">
                <a:solidFill>
                  <a:srgbClr val="0070C0"/>
                </a:solidFill>
                <a:cs typeface="Times New Roman" panose="02020603050405020304" pitchFamily="18" charset="0"/>
              </a:rPr>
              <a:t> Россия </a:t>
            </a:r>
            <a:r>
              <a:rPr lang="ru-RU" sz="1600" b="1" dirty="0" err="1" smtClean="0">
                <a:solidFill>
                  <a:srgbClr val="0070C0"/>
                </a:solidFill>
                <a:cs typeface="Times New Roman" panose="02020603050405020304" pitchFamily="18" charset="0"/>
              </a:rPr>
              <a:t>Федерациясенең</a:t>
            </a:r>
            <a:r>
              <a:rPr lang="ru-RU" sz="1600" b="1" dirty="0" smtClean="0">
                <a:solidFill>
                  <a:srgbClr val="0070C0"/>
                </a:solidFill>
                <a:cs typeface="Times New Roman" panose="02020603050405020304" pitchFamily="18" charset="0"/>
              </a:rPr>
              <a:t> </a:t>
            </a:r>
            <a:r>
              <a:rPr lang="ru-RU" sz="1600" b="1" dirty="0" smtClean="0">
                <a:solidFill>
                  <a:srgbClr val="A8246F"/>
                </a:solidFill>
                <a:cs typeface="Times New Roman" panose="02020603050405020304" pitchFamily="18" charset="0"/>
              </a:rPr>
              <a:t>10 </a:t>
            </a:r>
            <a:r>
              <a:rPr lang="ru-RU" sz="1600" b="1" dirty="0" err="1">
                <a:solidFill>
                  <a:srgbClr val="0070C0"/>
                </a:solidFill>
                <a:cs typeface="Times New Roman" panose="02020603050405020304" pitchFamily="18" charset="0"/>
              </a:rPr>
              <a:t>субъектыннан</a:t>
            </a:r>
            <a:r>
              <a:rPr lang="ru-RU" sz="1600" b="1" dirty="0">
                <a:solidFill>
                  <a:srgbClr val="A8246F"/>
                </a:solidFill>
                <a:cs typeface="Times New Roman" panose="02020603050405020304" pitchFamily="18" charset="0"/>
              </a:rPr>
              <a:t> </a:t>
            </a:r>
          </a:p>
          <a:p>
            <a:pPr algn="ctr" defTabSz="685800"/>
            <a:r>
              <a:rPr lang="ru-RU" sz="1600" b="1" dirty="0" smtClean="0">
                <a:solidFill>
                  <a:srgbClr val="A8246F"/>
                </a:solidFill>
                <a:cs typeface="Times New Roman" panose="02020603050405020304" pitchFamily="18" charset="0"/>
              </a:rPr>
              <a:t>10 </a:t>
            </a:r>
            <a:r>
              <a:rPr lang="ru-RU" sz="1600" b="1" dirty="0" err="1" smtClean="0">
                <a:solidFill>
                  <a:srgbClr val="0070C0"/>
                </a:solidFill>
                <a:cs typeface="Times New Roman" panose="02020603050405020304" pitchFamily="18" charset="0"/>
              </a:rPr>
              <a:t>катнашучы</a:t>
            </a:r>
            <a:endParaRPr lang="ru-RU" sz="1600" b="1" dirty="0">
              <a:solidFill>
                <a:srgbClr val="0070C0"/>
              </a:solidFill>
              <a:cs typeface="Times New Roman" panose="02020603050405020304" pitchFamily="18" charset="0"/>
            </a:endParaRPr>
          </a:p>
        </p:txBody>
      </p:sp>
      <p:sp>
        <p:nvSpPr>
          <p:cNvPr id="11" name="Заголовок 1"/>
          <p:cNvSpPr>
            <a:spLocks noGrp="1"/>
          </p:cNvSpPr>
          <p:nvPr>
            <p:ph type="ctrTitle"/>
          </p:nvPr>
        </p:nvSpPr>
        <p:spPr>
          <a:xfrm>
            <a:off x="1034068" y="100351"/>
            <a:ext cx="7704856" cy="383167"/>
          </a:xfrm>
        </p:spPr>
        <p:txBody>
          <a:bodyPr>
            <a:noAutofit/>
          </a:bodyPr>
          <a:lstStyle/>
          <a:p>
            <a:pPr>
              <a:defRPr/>
            </a:pPr>
            <a:r>
              <a:rPr lang="ru-RU" sz="2200" b="1" dirty="0">
                <a:solidFill>
                  <a:srgbClr val="C00000"/>
                </a:solidFill>
                <a:effectLst>
                  <a:outerShdw blurRad="38100" dist="38100" dir="2700000" algn="tl">
                    <a:srgbClr val="000000">
                      <a:alpha val="43137"/>
                    </a:srgbClr>
                  </a:outerShdw>
                </a:effectLst>
                <a:latin typeface="Times New Roman"/>
                <a:ea typeface="Calibri"/>
                <a:cs typeface="Times New Roman"/>
              </a:rPr>
              <a:t>«</a:t>
            </a:r>
            <a:r>
              <a:rPr lang="ru-RU" sz="2200" b="1" dirty="0" err="1">
                <a:solidFill>
                  <a:srgbClr val="C00000"/>
                </a:solidFill>
                <a:effectLst>
                  <a:outerShdw blurRad="38100" dist="38100" dir="2700000" algn="tl">
                    <a:srgbClr val="000000">
                      <a:alpha val="43137"/>
                    </a:srgbClr>
                  </a:outerShdw>
                </a:effectLst>
                <a:latin typeface="Times New Roman"/>
                <a:ea typeface="Calibri"/>
                <a:cs typeface="Times New Roman"/>
              </a:rPr>
              <a:t>Иң</a:t>
            </a:r>
            <a:r>
              <a:rPr lang="ru-RU" sz="2200" b="1" dirty="0">
                <a:solidFill>
                  <a:srgbClr val="C00000"/>
                </a:solidFill>
                <a:effectLst>
                  <a:outerShdw blurRad="38100" dist="38100" dir="2700000" algn="tl">
                    <a:srgbClr val="000000">
                      <a:alpha val="43137"/>
                    </a:srgbClr>
                  </a:outerShdw>
                </a:effectLst>
                <a:latin typeface="Times New Roman"/>
                <a:ea typeface="Calibri"/>
                <a:cs typeface="Times New Roman"/>
              </a:rPr>
              <a:t> </a:t>
            </a:r>
            <a:r>
              <a:rPr lang="ru-RU" sz="2200" b="1" dirty="0" err="1">
                <a:solidFill>
                  <a:srgbClr val="C00000"/>
                </a:solidFill>
                <a:effectLst>
                  <a:outerShdw blurRad="38100" dist="38100" dir="2700000" algn="tl">
                    <a:srgbClr val="000000">
                      <a:alpha val="43137"/>
                    </a:srgbClr>
                  </a:outerShdw>
                </a:effectLst>
                <a:latin typeface="Times New Roman"/>
                <a:ea typeface="Calibri"/>
                <a:cs typeface="Times New Roman"/>
              </a:rPr>
              <a:t>яхшы</a:t>
            </a:r>
            <a:r>
              <a:rPr lang="ru-RU" sz="2200" b="1" dirty="0">
                <a:solidFill>
                  <a:srgbClr val="C00000"/>
                </a:solidFill>
                <a:effectLst>
                  <a:outerShdw blurRad="38100" dist="38100" dir="2700000" algn="tl">
                    <a:srgbClr val="000000">
                      <a:alpha val="43137"/>
                    </a:srgbClr>
                  </a:outerShdw>
                </a:effectLst>
                <a:latin typeface="Times New Roman"/>
                <a:ea typeface="Calibri"/>
                <a:cs typeface="Times New Roman"/>
              </a:rPr>
              <a:t> татар теле </a:t>
            </a:r>
            <a:r>
              <a:rPr lang="ru-RU" sz="2200" b="1" dirty="0" err="1">
                <a:solidFill>
                  <a:srgbClr val="C00000"/>
                </a:solidFill>
                <a:effectLst>
                  <a:outerShdw blurRad="38100" dist="38100" dir="2700000" algn="tl">
                    <a:srgbClr val="000000">
                      <a:alpha val="43137"/>
                    </a:srgbClr>
                  </a:outerShdw>
                </a:effectLst>
                <a:latin typeface="Times New Roman"/>
                <a:ea typeface="Calibri"/>
                <a:cs typeface="Times New Roman"/>
              </a:rPr>
              <a:t>һәм</a:t>
            </a:r>
            <a:r>
              <a:rPr lang="ru-RU" sz="2200" b="1" dirty="0">
                <a:solidFill>
                  <a:srgbClr val="C00000"/>
                </a:solidFill>
                <a:effectLst>
                  <a:outerShdw blurRad="38100" dist="38100" dir="2700000" algn="tl">
                    <a:srgbClr val="000000">
                      <a:alpha val="43137"/>
                    </a:srgbClr>
                  </a:outerShdw>
                </a:effectLst>
                <a:latin typeface="Times New Roman"/>
                <a:ea typeface="Calibri"/>
                <a:cs typeface="Times New Roman"/>
              </a:rPr>
              <a:t> </a:t>
            </a:r>
            <a:r>
              <a:rPr lang="ru-RU" sz="2200" b="1" dirty="0" err="1">
                <a:solidFill>
                  <a:srgbClr val="C00000"/>
                </a:solidFill>
                <a:effectLst>
                  <a:outerShdw blurRad="38100" dist="38100" dir="2700000" algn="tl">
                    <a:srgbClr val="000000">
                      <a:alpha val="43137"/>
                    </a:srgbClr>
                  </a:outerShdw>
                </a:effectLst>
                <a:latin typeface="Times New Roman"/>
                <a:ea typeface="Calibri"/>
                <a:cs typeface="Times New Roman"/>
              </a:rPr>
              <a:t>әдәбияты</a:t>
            </a:r>
            <a:r>
              <a:rPr lang="ru-RU" sz="2200" b="1" dirty="0">
                <a:solidFill>
                  <a:srgbClr val="C00000"/>
                </a:solidFill>
                <a:effectLst>
                  <a:outerShdw blurRad="38100" dist="38100" dir="2700000" algn="tl">
                    <a:srgbClr val="000000">
                      <a:alpha val="43137"/>
                    </a:srgbClr>
                  </a:outerShdw>
                </a:effectLst>
                <a:latin typeface="Times New Roman"/>
                <a:ea typeface="Calibri"/>
                <a:cs typeface="Times New Roman"/>
              </a:rPr>
              <a:t> </a:t>
            </a:r>
            <a:r>
              <a:rPr lang="ru-RU" sz="2200" b="1" dirty="0" err="1">
                <a:solidFill>
                  <a:srgbClr val="C00000"/>
                </a:solidFill>
                <a:effectLst>
                  <a:outerShdw blurRad="38100" dist="38100" dir="2700000" algn="tl">
                    <a:srgbClr val="000000">
                      <a:alpha val="43137"/>
                    </a:srgbClr>
                  </a:outerShdw>
                </a:effectLst>
                <a:latin typeface="Times New Roman"/>
                <a:ea typeface="Calibri"/>
                <a:cs typeface="Times New Roman"/>
              </a:rPr>
              <a:t>укытучысы</a:t>
            </a:r>
            <a:r>
              <a:rPr lang="ru-RU" sz="2200" b="1" dirty="0">
                <a:solidFill>
                  <a:srgbClr val="C00000"/>
                </a:solidFill>
                <a:effectLst>
                  <a:outerShdw blurRad="38100" dist="38100" dir="2700000" algn="tl">
                    <a:srgbClr val="000000">
                      <a:alpha val="43137"/>
                    </a:srgbClr>
                  </a:outerShdw>
                </a:effectLst>
                <a:latin typeface="Times New Roman"/>
                <a:ea typeface="Calibri"/>
                <a:cs typeface="Times New Roman"/>
              </a:rPr>
              <a:t>»</a:t>
            </a:r>
          </a:p>
        </p:txBody>
      </p:sp>
      <p:sp>
        <p:nvSpPr>
          <p:cNvPr id="12" name="Прямоугольник 11"/>
          <p:cNvSpPr/>
          <p:nvPr/>
        </p:nvSpPr>
        <p:spPr>
          <a:xfrm>
            <a:off x="238192" y="1995686"/>
            <a:ext cx="8582280" cy="584775"/>
          </a:xfrm>
          <a:prstGeom prst="rect">
            <a:avLst/>
          </a:prstGeom>
        </p:spPr>
        <p:txBody>
          <a:bodyPr wrap="square">
            <a:spAutoFit/>
          </a:bodyPr>
          <a:lstStyle/>
          <a:p>
            <a:pPr algn="ctr" defTabSz="685800"/>
            <a:r>
              <a:rPr lang="ru-RU" sz="1600" b="1" dirty="0" smtClean="0">
                <a:solidFill>
                  <a:srgbClr val="0070C0"/>
                </a:solidFill>
                <a:cs typeface="Times New Roman" panose="02020603050405020304" pitchFamily="18" charset="0"/>
              </a:rPr>
              <a:t>Татарстан </a:t>
            </a:r>
            <a:r>
              <a:rPr lang="ru-RU" sz="1600" b="1" dirty="0" err="1" smtClean="0">
                <a:solidFill>
                  <a:srgbClr val="0070C0"/>
                </a:solidFill>
                <a:cs typeface="Times New Roman" panose="02020603050405020304" pitchFamily="18" charset="0"/>
              </a:rPr>
              <a:t>Республикасыннан</a:t>
            </a:r>
            <a:r>
              <a:rPr lang="en-US" sz="1600" b="1" dirty="0">
                <a:solidFill>
                  <a:srgbClr val="A8246F"/>
                </a:solidFill>
                <a:cs typeface="Times New Roman" panose="02020603050405020304" pitchFamily="18" charset="0"/>
              </a:rPr>
              <a:t> 50 </a:t>
            </a:r>
            <a:r>
              <a:rPr lang="tt-RU" sz="1600" b="1" dirty="0">
                <a:solidFill>
                  <a:srgbClr val="0070C0"/>
                </a:solidFill>
                <a:cs typeface="Times New Roman" panose="02020603050405020304" pitchFamily="18" charset="0"/>
              </a:rPr>
              <a:t>катнашучы</a:t>
            </a:r>
            <a:r>
              <a:rPr lang="ru-RU" sz="1600" b="1" dirty="0" smtClean="0">
                <a:solidFill>
                  <a:srgbClr val="0070C0"/>
                </a:solidFill>
                <a:cs typeface="Times New Roman" panose="02020603050405020304" pitchFamily="18" charset="0"/>
              </a:rPr>
              <a:t> </a:t>
            </a:r>
            <a:r>
              <a:rPr lang="ru-RU" sz="1600" b="1" dirty="0" err="1" smtClean="0">
                <a:solidFill>
                  <a:srgbClr val="0070C0"/>
                </a:solidFill>
                <a:cs typeface="Times New Roman" panose="02020603050405020304" pitchFamily="18" charset="0"/>
              </a:rPr>
              <a:t>һәм</a:t>
            </a:r>
            <a:r>
              <a:rPr lang="ru-RU" sz="1600" b="1" dirty="0" smtClean="0">
                <a:solidFill>
                  <a:srgbClr val="0070C0"/>
                </a:solidFill>
                <a:cs typeface="Times New Roman" panose="02020603050405020304" pitchFamily="18" charset="0"/>
              </a:rPr>
              <a:t> Россия </a:t>
            </a:r>
            <a:r>
              <a:rPr lang="ru-RU" sz="1600" b="1" dirty="0" err="1" smtClean="0">
                <a:solidFill>
                  <a:srgbClr val="0070C0"/>
                </a:solidFill>
                <a:cs typeface="Times New Roman" panose="02020603050405020304" pitchFamily="18" charset="0"/>
              </a:rPr>
              <a:t>Федерац</a:t>
            </a:r>
            <a:r>
              <a:rPr lang="tt-RU" sz="1600" b="1" dirty="0" smtClean="0">
                <a:solidFill>
                  <a:srgbClr val="0070C0"/>
                </a:solidFill>
                <a:cs typeface="Times New Roman" panose="02020603050405020304" pitchFamily="18" charset="0"/>
              </a:rPr>
              <a:t>иясенең </a:t>
            </a:r>
            <a:r>
              <a:rPr lang="ru-RU" sz="1600" b="1" dirty="0" smtClean="0">
                <a:solidFill>
                  <a:srgbClr val="A8246F"/>
                </a:solidFill>
                <a:cs typeface="Times New Roman" panose="02020603050405020304" pitchFamily="18" charset="0"/>
              </a:rPr>
              <a:t>11</a:t>
            </a:r>
            <a:r>
              <a:rPr lang="ru-RU" sz="1600" b="1" dirty="0" smtClean="0">
                <a:solidFill>
                  <a:srgbClr val="0070C0"/>
                </a:solidFill>
                <a:cs typeface="Times New Roman" panose="02020603050405020304" pitchFamily="18" charset="0"/>
              </a:rPr>
              <a:t> </a:t>
            </a:r>
            <a:r>
              <a:rPr lang="ru-RU" sz="1600" b="1" dirty="0" err="1" smtClean="0">
                <a:solidFill>
                  <a:srgbClr val="0070C0"/>
                </a:solidFill>
                <a:cs typeface="Times New Roman" panose="02020603050405020304" pitchFamily="18" charset="0"/>
              </a:rPr>
              <a:t>субъектыннан</a:t>
            </a:r>
            <a:r>
              <a:rPr lang="ru-RU" sz="1600" b="1" dirty="0" smtClean="0">
                <a:solidFill>
                  <a:srgbClr val="0070C0"/>
                </a:solidFill>
                <a:cs typeface="Times New Roman" panose="02020603050405020304" pitchFamily="18" charset="0"/>
              </a:rPr>
              <a:t> </a:t>
            </a:r>
          </a:p>
          <a:p>
            <a:pPr algn="ctr" defTabSz="685800"/>
            <a:r>
              <a:rPr lang="ru-RU" sz="1600" b="1" dirty="0" smtClean="0">
                <a:solidFill>
                  <a:srgbClr val="A8246F"/>
                </a:solidFill>
                <a:cs typeface="Times New Roman" panose="02020603050405020304" pitchFamily="18" charset="0"/>
              </a:rPr>
              <a:t>11</a:t>
            </a:r>
            <a:r>
              <a:rPr lang="ru-RU" sz="1600" b="1" dirty="0" smtClean="0">
                <a:solidFill>
                  <a:srgbClr val="0070C0"/>
                </a:solidFill>
                <a:cs typeface="Times New Roman" panose="02020603050405020304" pitchFamily="18" charset="0"/>
              </a:rPr>
              <a:t> </a:t>
            </a:r>
            <a:r>
              <a:rPr lang="ru-RU" sz="1600" b="1" dirty="0" err="1">
                <a:solidFill>
                  <a:srgbClr val="0070C0"/>
                </a:solidFill>
                <a:cs typeface="Times New Roman" panose="02020603050405020304" pitchFamily="18" charset="0"/>
              </a:rPr>
              <a:t>катнашучы</a:t>
            </a:r>
            <a:r>
              <a:rPr lang="ru-RU" sz="1600" b="1" dirty="0">
                <a:solidFill>
                  <a:srgbClr val="0070C0"/>
                </a:solidFill>
                <a:cs typeface="Times New Roman" panose="02020603050405020304" pitchFamily="18" charset="0"/>
              </a:rPr>
              <a:t> </a:t>
            </a:r>
          </a:p>
        </p:txBody>
      </p:sp>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9240" y="3084517"/>
            <a:ext cx="1952249" cy="1301499"/>
          </a:xfrm>
          <a:prstGeom prst="rect">
            <a:avLst/>
          </a:prstGeom>
          <a:ln>
            <a:noFill/>
          </a:ln>
          <a:effectLst>
            <a:outerShdw blurRad="190500" algn="tl" rotWithShape="0">
              <a:srgbClr val="000000">
                <a:alpha val="70000"/>
              </a:srgbClr>
            </a:outerShdw>
          </a:effectLst>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7576" y="2880865"/>
            <a:ext cx="1959076" cy="1306214"/>
          </a:xfrm>
          <a:prstGeom prst="rect">
            <a:avLst/>
          </a:prstGeom>
          <a:ln>
            <a:noFill/>
          </a:ln>
          <a:effectLst>
            <a:outerShdw blurRad="190500" algn="tl" rotWithShape="0">
              <a:srgbClr val="000000">
                <a:alpha val="70000"/>
              </a:srgbClr>
            </a:outerShdw>
          </a:effectLst>
        </p:spPr>
      </p:pic>
      <p:pic>
        <p:nvPicPr>
          <p:cNvPr id="17" name="Рисунок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833" y="2890865"/>
            <a:ext cx="1959320" cy="1306213"/>
          </a:xfrm>
          <a:prstGeom prst="rect">
            <a:avLst/>
          </a:prstGeom>
          <a:ln>
            <a:noFill/>
          </a:ln>
          <a:effectLst>
            <a:outerShdw blurRad="190500" algn="tl" rotWithShape="0">
              <a:srgbClr val="000000">
                <a:alpha val="70000"/>
              </a:srgbClr>
            </a:outerShdw>
          </a:effectLst>
        </p:spPr>
      </p:pic>
      <p:pic>
        <p:nvPicPr>
          <p:cNvPr id="18" name="Рисунок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9179" y="3084517"/>
            <a:ext cx="1959320" cy="1306213"/>
          </a:xfrm>
          <a:prstGeom prst="rect">
            <a:avLst/>
          </a:prstGeom>
          <a:ln>
            <a:noFill/>
          </a:ln>
          <a:effectLst>
            <a:outerShdw blurRad="190500" algn="tl" rotWithShape="0">
              <a:srgbClr val="000000">
                <a:alpha val="70000"/>
              </a:srgbClr>
            </a:outerShdw>
          </a:effectLst>
        </p:spPr>
      </p:pic>
      <p:pic>
        <p:nvPicPr>
          <p:cNvPr id="19" name="Рисунок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833" y="475000"/>
            <a:ext cx="1955399" cy="1413598"/>
          </a:xfrm>
          <a:prstGeom prst="rect">
            <a:avLst/>
          </a:prstGeom>
          <a:ln>
            <a:noFill/>
          </a:ln>
          <a:effectLst>
            <a:outerShdw blurRad="190500" algn="tl" rotWithShape="0">
              <a:srgbClr val="000000">
                <a:alpha val="70000"/>
              </a:srgbClr>
            </a:outerShdw>
          </a:effectLst>
        </p:spPr>
      </p:pic>
      <p:pic>
        <p:nvPicPr>
          <p:cNvPr id="20" name="Рисунок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7463" y="493048"/>
            <a:ext cx="1959075" cy="1395550"/>
          </a:xfrm>
          <a:prstGeom prst="rect">
            <a:avLst/>
          </a:prstGeom>
          <a:ln>
            <a:noFill/>
          </a:ln>
          <a:effectLst>
            <a:outerShdw blurRad="190500" algn="tl" rotWithShape="0">
              <a:srgbClr val="000000">
                <a:alpha val="70000"/>
              </a:srgbClr>
            </a:outerShdw>
          </a:effectLst>
        </p:spPr>
      </p:pic>
      <p:pic>
        <p:nvPicPr>
          <p:cNvPr id="21" name="Рисунок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36068" y="651710"/>
            <a:ext cx="1962431" cy="1395551"/>
          </a:xfrm>
          <a:prstGeom prst="rect">
            <a:avLst/>
          </a:prstGeom>
          <a:ln>
            <a:noFill/>
          </a:ln>
          <a:effectLst>
            <a:outerShdw blurRad="190500" algn="tl" rotWithShape="0">
              <a:srgbClr val="000000">
                <a:alpha val="70000"/>
              </a:srgbClr>
            </a:outerShdw>
          </a:effectLst>
        </p:spPr>
      </p:pic>
      <p:pic>
        <p:nvPicPr>
          <p:cNvPr id="22" name="Рисунок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79711" y="693585"/>
            <a:ext cx="1989691" cy="14073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78907812"/>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26513" y="0"/>
            <a:ext cx="9163082" cy="5175953"/>
          </a:xfrm>
          <a:prstGeom prst="rect">
            <a:avLst/>
          </a:prstGeom>
        </p:spPr>
      </p:pic>
      <p:sp>
        <p:nvSpPr>
          <p:cNvPr id="3" name="Прямоугольник 2"/>
          <p:cNvSpPr/>
          <p:nvPr/>
        </p:nvSpPr>
        <p:spPr>
          <a:xfrm>
            <a:off x="503548" y="1438659"/>
            <a:ext cx="8136903" cy="769437"/>
          </a:xfrm>
          <a:prstGeom prst="rect">
            <a:avLst/>
          </a:prstGeom>
        </p:spPr>
        <p:txBody>
          <a:bodyPr wrap="square" lIns="91436" tIns="45718" rIns="91436" bIns="45718">
            <a:spAutoFit/>
          </a:bodyPr>
          <a:lstStyle/>
          <a:p>
            <a:pPr algn="ctr" defTabSz="914355">
              <a:defRPr/>
            </a:pPr>
            <a:endParaRPr lang="ru-RU" sz="4400" kern="0" dirty="0">
              <a:solidFill>
                <a:srgbClr val="002060"/>
              </a:solidFill>
              <a:cs typeface="Arial" panose="020B0604020202020204" pitchFamily="34" charset="0"/>
            </a:endParaRPr>
          </a:p>
        </p:txBody>
      </p:sp>
      <p:pic>
        <p:nvPicPr>
          <p:cNvPr id="10" name="Рисунок 9"/>
          <p:cNvPicPr>
            <a:picLocks noChangeAspect="1"/>
          </p:cNvPicPr>
          <p:nvPr/>
        </p:nvPicPr>
        <p:blipFill>
          <a:blip r:embed="rId3"/>
          <a:stretch>
            <a:fillRect/>
          </a:stretch>
        </p:blipFill>
        <p:spPr>
          <a:xfrm>
            <a:off x="238192" y="195658"/>
            <a:ext cx="688908" cy="688908"/>
          </a:xfrm>
          <a:prstGeom prst="rect">
            <a:avLst/>
          </a:prstGeom>
        </p:spPr>
      </p:pic>
      <p:sp>
        <p:nvSpPr>
          <p:cNvPr id="14" name="Заголовок 1"/>
          <p:cNvSpPr txBox="1">
            <a:spLocks/>
          </p:cNvSpPr>
          <p:nvPr/>
        </p:nvSpPr>
        <p:spPr>
          <a:xfrm>
            <a:off x="827584" y="195486"/>
            <a:ext cx="6984776" cy="540060"/>
          </a:xfrm>
          <a:prstGeom prst="rect">
            <a:avLst/>
          </a:prstGeom>
        </p:spPr>
        <p:txBody>
          <a:bodyPr vert="horz" lIns="91438" tIns="45719" rIns="91438" bIns="45719" rtlCol="0" anchor="ctr">
            <a:no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tt-RU" sz="32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Милли мәгариф өлкәсендә грантлар</a:t>
            </a:r>
            <a:endParaRPr lang="ru-RU" sz="32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p:txBody>
      </p:sp>
      <p:sp>
        <p:nvSpPr>
          <p:cNvPr id="15" name="Прямоугольник 14"/>
          <p:cNvSpPr/>
          <p:nvPr/>
        </p:nvSpPr>
        <p:spPr>
          <a:xfrm>
            <a:off x="142221" y="1059582"/>
            <a:ext cx="8894275" cy="3490186"/>
          </a:xfrm>
          <a:prstGeom prst="rect">
            <a:avLst/>
          </a:prstGeom>
        </p:spPr>
        <p:txBody>
          <a:bodyPr wrap="square">
            <a:spAutoFit/>
          </a:bodyPr>
          <a:lstStyle/>
          <a:p>
            <a:pPr marL="342900" indent="-342900" algn="just">
              <a:lnSpc>
                <a:spcPct val="115000"/>
              </a:lnSpc>
              <a:spcAft>
                <a:spcPts val="0"/>
              </a:spcAft>
              <a:buFont typeface="Wingdings" panose="05000000000000000000" pitchFamily="2" charset="2"/>
              <a:buChar char="Ø"/>
            </a:pPr>
            <a:r>
              <a:rPr lang="tt-RU" sz="2400" b="1" dirty="0">
                <a:solidFill>
                  <a:srgbClr val="1F497D"/>
                </a:solidFill>
                <a:latin typeface="Times New Roman" panose="02020603050405020304" pitchFamily="18" charset="0"/>
                <a:ea typeface="Times New Roman"/>
                <a:cs typeface="Times New Roman" panose="02020603050405020304" pitchFamily="18" charset="0"/>
              </a:rPr>
              <a:t>«Укытучы - эксперт» - 100 </a:t>
            </a:r>
            <a:r>
              <a:rPr lang="tt-RU" sz="2400" b="1" dirty="0" smtClean="0">
                <a:solidFill>
                  <a:srgbClr val="1F497D"/>
                </a:solidFill>
                <a:latin typeface="Times New Roman" panose="02020603050405020304" pitchFamily="18" charset="0"/>
                <a:ea typeface="Times New Roman"/>
                <a:cs typeface="Times New Roman" panose="02020603050405020304" pitchFamily="18" charset="0"/>
              </a:rPr>
              <a:t>укытучы</a:t>
            </a:r>
          </a:p>
          <a:p>
            <a:pPr marL="342900" indent="-342900" algn="just">
              <a:lnSpc>
                <a:spcPct val="115000"/>
              </a:lnSpc>
              <a:buFont typeface="Wingdings" panose="05000000000000000000" pitchFamily="2" charset="2"/>
              <a:buChar char="Ø"/>
            </a:pPr>
            <a:r>
              <a:rPr lang="tt-RU" sz="2400" b="1" dirty="0" smtClean="0">
                <a:solidFill>
                  <a:srgbClr val="1F497D"/>
                </a:solidFill>
                <a:latin typeface="Times New Roman" panose="02020603050405020304" pitchFamily="18" charset="0"/>
                <a:ea typeface="Times New Roman"/>
                <a:cs typeface="Times New Roman" panose="02020603050405020304" pitchFamily="18" charset="0"/>
              </a:rPr>
              <a:t>«</a:t>
            </a:r>
            <a:r>
              <a:rPr lang="tt-RU" sz="2400" b="1" dirty="0">
                <a:solidFill>
                  <a:srgbClr val="1F497D"/>
                </a:solidFill>
                <a:latin typeface="Times New Roman" panose="02020603050405020304" pitchFamily="18" charset="0"/>
                <a:ea typeface="Times New Roman"/>
                <a:cs typeface="Times New Roman" panose="02020603050405020304" pitchFamily="18" charset="0"/>
              </a:rPr>
              <a:t>Укытучы - әйдәп баручы» - </a:t>
            </a:r>
            <a:r>
              <a:rPr lang="tt-RU" sz="2400" b="1" dirty="0" smtClean="0">
                <a:solidFill>
                  <a:srgbClr val="1F497D"/>
                </a:solidFill>
                <a:latin typeface="Times New Roman" panose="02020603050405020304" pitchFamily="18" charset="0"/>
                <a:ea typeface="Times New Roman"/>
                <a:cs typeface="Times New Roman" panose="02020603050405020304" pitchFamily="18" charset="0"/>
              </a:rPr>
              <a:t>250 укытучы</a:t>
            </a:r>
          </a:p>
          <a:p>
            <a:pPr marL="342900" indent="-342900" algn="just">
              <a:lnSpc>
                <a:spcPct val="115000"/>
              </a:lnSpc>
              <a:buFont typeface="Wingdings" panose="05000000000000000000" pitchFamily="2" charset="2"/>
              <a:buChar char="Ø"/>
            </a:pPr>
            <a:r>
              <a:rPr lang="tt-RU" sz="2400" b="1" dirty="0" smtClean="0">
                <a:solidFill>
                  <a:srgbClr val="1F497D"/>
                </a:solidFill>
                <a:latin typeface="Times New Roman" panose="02020603050405020304" pitchFamily="18" charset="0"/>
                <a:ea typeface="Times New Roman"/>
                <a:cs typeface="Times New Roman" panose="02020603050405020304" pitchFamily="18" charset="0"/>
              </a:rPr>
              <a:t>«</a:t>
            </a:r>
            <a:r>
              <a:rPr lang="tt-RU" sz="2400" b="1" dirty="0">
                <a:solidFill>
                  <a:srgbClr val="1F497D"/>
                </a:solidFill>
                <a:latin typeface="Times New Roman" panose="02020603050405020304" pitchFamily="18" charset="0"/>
                <a:ea typeface="Times New Roman"/>
                <a:cs typeface="Times New Roman" panose="02020603050405020304" pitchFamily="18" charset="0"/>
              </a:rPr>
              <a:t>Укытучы-мастер»  - </a:t>
            </a:r>
            <a:r>
              <a:rPr lang="tt-RU" sz="2400" b="1" dirty="0" smtClean="0">
                <a:solidFill>
                  <a:srgbClr val="1F497D"/>
                </a:solidFill>
                <a:latin typeface="Times New Roman" panose="02020603050405020304" pitchFamily="18" charset="0"/>
                <a:ea typeface="Times New Roman"/>
                <a:cs typeface="Times New Roman" panose="02020603050405020304" pitchFamily="18" charset="0"/>
              </a:rPr>
              <a:t>155 укытучы</a:t>
            </a:r>
          </a:p>
          <a:p>
            <a:pPr marL="342900" indent="-342900" algn="just">
              <a:lnSpc>
                <a:spcPct val="115000"/>
              </a:lnSpc>
              <a:spcAft>
                <a:spcPts val="0"/>
              </a:spcAft>
              <a:buFont typeface="Wingdings" panose="05000000000000000000" pitchFamily="2" charset="2"/>
              <a:buChar char="Ø"/>
            </a:pPr>
            <a:r>
              <a:rPr lang="tt-RU" sz="2400" b="1" dirty="0" smtClean="0">
                <a:solidFill>
                  <a:srgbClr val="1F497D"/>
                </a:solidFill>
                <a:latin typeface="Times New Roman" panose="02020603050405020304" pitchFamily="18" charset="0"/>
                <a:ea typeface="Times New Roman"/>
                <a:cs typeface="Times New Roman" panose="02020603050405020304" pitchFamily="18" charset="0"/>
              </a:rPr>
              <a:t>«</a:t>
            </a:r>
            <a:r>
              <a:rPr lang="tt-RU" sz="2400" b="1" dirty="0">
                <a:solidFill>
                  <a:srgbClr val="1F497D"/>
                </a:solidFill>
                <a:latin typeface="Times New Roman" panose="02020603050405020304" pitchFamily="18" charset="0"/>
                <a:ea typeface="Times New Roman"/>
                <a:cs typeface="Times New Roman" panose="02020603050405020304" pitchFamily="18" charset="0"/>
              </a:rPr>
              <a:t>Өлкән укытучы» - </a:t>
            </a:r>
            <a:r>
              <a:rPr lang="tt-RU" sz="2400" b="1" dirty="0" smtClean="0">
                <a:solidFill>
                  <a:srgbClr val="1F497D"/>
                </a:solidFill>
                <a:latin typeface="Times New Roman" panose="02020603050405020304" pitchFamily="18" charset="0"/>
                <a:ea typeface="Times New Roman"/>
                <a:cs typeface="Times New Roman" panose="02020603050405020304" pitchFamily="18" charset="0"/>
              </a:rPr>
              <a:t>100 </a:t>
            </a:r>
            <a:r>
              <a:rPr lang="tt-RU" sz="2400" b="1" dirty="0">
                <a:solidFill>
                  <a:srgbClr val="1F497D"/>
                </a:solidFill>
                <a:latin typeface="Times New Roman" panose="02020603050405020304" pitchFamily="18" charset="0"/>
                <a:ea typeface="Times New Roman"/>
                <a:cs typeface="Times New Roman" panose="02020603050405020304" pitchFamily="18" charset="0"/>
              </a:rPr>
              <a:t>укытучы</a:t>
            </a:r>
            <a:endParaRPr lang="tt-RU" sz="2400" b="1" dirty="0" smtClean="0">
              <a:solidFill>
                <a:srgbClr val="1F497D"/>
              </a:solidFill>
              <a:latin typeface="Times New Roman" panose="02020603050405020304" pitchFamily="18" charset="0"/>
              <a:ea typeface="Times New Roman"/>
              <a:cs typeface="Times New Roman" panose="02020603050405020304" pitchFamily="18" charset="0"/>
            </a:endParaRPr>
          </a:p>
          <a:p>
            <a:pPr marL="342900" indent="-342900" algn="just">
              <a:lnSpc>
                <a:spcPct val="115000"/>
              </a:lnSpc>
              <a:spcAft>
                <a:spcPts val="0"/>
              </a:spcAft>
              <a:buFont typeface="Wingdings" panose="05000000000000000000" pitchFamily="2" charset="2"/>
              <a:buChar char="Ø"/>
            </a:pPr>
            <a:r>
              <a:rPr lang="tt-RU" sz="2400" b="1" dirty="0" smtClean="0">
                <a:solidFill>
                  <a:srgbClr val="1F497D"/>
                </a:solidFill>
                <a:latin typeface="Times New Roman" panose="02020603050405020304" pitchFamily="18" charset="0"/>
                <a:ea typeface="Times New Roman"/>
                <a:cs typeface="Times New Roman" panose="02020603050405020304" pitchFamily="18" charset="0"/>
              </a:rPr>
              <a:t>«</a:t>
            </a:r>
            <a:r>
              <a:rPr lang="tt-RU" sz="2400" b="1" dirty="0">
                <a:solidFill>
                  <a:srgbClr val="1F497D"/>
                </a:solidFill>
                <a:latin typeface="Times New Roman" panose="02020603050405020304" pitchFamily="18" charset="0"/>
                <a:ea typeface="Times New Roman"/>
                <a:cs typeface="Times New Roman" panose="02020603050405020304" pitchFamily="18" charset="0"/>
              </a:rPr>
              <a:t>Безнең яңа укытучы</a:t>
            </a:r>
            <a:r>
              <a:rPr lang="tt-RU" sz="2400" b="1" dirty="0" smtClean="0">
                <a:solidFill>
                  <a:srgbClr val="1F497D"/>
                </a:solidFill>
                <a:latin typeface="Times New Roman" panose="02020603050405020304" pitchFamily="18" charset="0"/>
                <a:ea typeface="Times New Roman"/>
                <a:cs typeface="Times New Roman" panose="02020603050405020304" pitchFamily="18" charset="0"/>
              </a:rPr>
              <a:t>»</a:t>
            </a:r>
          </a:p>
          <a:p>
            <a:pPr marL="342900" indent="-342900" algn="just">
              <a:lnSpc>
                <a:spcPct val="115000"/>
              </a:lnSpc>
              <a:spcAft>
                <a:spcPts val="0"/>
              </a:spcAft>
              <a:buFont typeface="Wingdings" panose="05000000000000000000" pitchFamily="2" charset="2"/>
              <a:buChar char="Ø"/>
            </a:pPr>
            <a:r>
              <a:rPr lang="tt-RU" sz="2400" b="1" dirty="0" smtClean="0">
                <a:solidFill>
                  <a:srgbClr val="1F497D"/>
                </a:solidFill>
                <a:latin typeface="Times New Roman" panose="02020603050405020304" pitchFamily="18" charset="0"/>
                <a:ea typeface="Times New Roman"/>
                <a:cs typeface="Times New Roman" panose="02020603050405020304" pitchFamily="18" charset="0"/>
              </a:rPr>
              <a:t>«</a:t>
            </a:r>
            <a:r>
              <a:rPr lang="tt-RU" sz="2400" b="1" dirty="0">
                <a:solidFill>
                  <a:srgbClr val="1F497D"/>
                </a:solidFill>
                <a:latin typeface="Times New Roman" panose="02020603050405020304" pitchFamily="18" charset="0"/>
                <a:ea typeface="Times New Roman"/>
                <a:cs typeface="Times New Roman" panose="02020603050405020304" pitchFamily="18" charset="0"/>
              </a:rPr>
              <a:t>Уңышлы мәктәп» </a:t>
            </a:r>
            <a:r>
              <a:rPr lang="tt-RU" sz="2400" b="1" dirty="0" smtClean="0">
                <a:solidFill>
                  <a:srgbClr val="1F497D"/>
                </a:solidFill>
                <a:latin typeface="Times New Roman" panose="02020603050405020304" pitchFamily="18" charset="0"/>
                <a:ea typeface="Times New Roman"/>
                <a:cs typeface="Times New Roman" panose="02020603050405020304" pitchFamily="18" charset="0"/>
              </a:rPr>
              <a:t>гранты</a:t>
            </a:r>
          </a:p>
          <a:p>
            <a:pPr marL="342900" indent="-342900" algn="just">
              <a:lnSpc>
                <a:spcPct val="115000"/>
              </a:lnSpc>
              <a:spcAft>
                <a:spcPts val="0"/>
              </a:spcAft>
              <a:buFont typeface="Wingdings" panose="05000000000000000000" pitchFamily="2" charset="2"/>
              <a:buChar char="Ø"/>
            </a:pPr>
            <a:r>
              <a:rPr lang="tt-RU" sz="2400" b="1" dirty="0" smtClean="0">
                <a:solidFill>
                  <a:srgbClr val="1F497D"/>
                </a:solidFill>
                <a:latin typeface="Times New Roman" panose="02020603050405020304" pitchFamily="18" charset="0"/>
                <a:ea typeface="Times New Roman"/>
                <a:cs typeface="Times New Roman" panose="02020603050405020304" pitchFamily="18" charset="0"/>
              </a:rPr>
              <a:t>«</a:t>
            </a:r>
            <a:r>
              <a:rPr lang="tt-RU" sz="2400" b="1" dirty="0">
                <a:solidFill>
                  <a:srgbClr val="1F497D"/>
                </a:solidFill>
                <a:latin typeface="Times New Roman" panose="02020603050405020304" pitchFamily="18" charset="0"/>
                <a:ea typeface="Times New Roman"/>
                <a:cs typeface="Times New Roman" panose="02020603050405020304" pitchFamily="18" charset="0"/>
              </a:rPr>
              <a:t>Иң яхшы директор</a:t>
            </a:r>
            <a:r>
              <a:rPr lang="tt-RU" sz="2400" b="1" dirty="0" smtClean="0">
                <a:solidFill>
                  <a:srgbClr val="1F497D"/>
                </a:solidFill>
                <a:latin typeface="Times New Roman" panose="02020603050405020304" pitchFamily="18" charset="0"/>
                <a:ea typeface="Times New Roman"/>
                <a:cs typeface="Times New Roman" panose="02020603050405020304" pitchFamily="18" charset="0"/>
              </a:rPr>
              <a:t>»</a:t>
            </a:r>
          </a:p>
          <a:p>
            <a:pPr algn="just">
              <a:lnSpc>
                <a:spcPct val="115000"/>
              </a:lnSpc>
              <a:spcAft>
                <a:spcPts val="0"/>
              </a:spcAft>
            </a:pPr>
            <a:endParaRPr lang="ru-RU" sz="2400" dirty="0">
              <a:latin typeface="Times New Roman" panose="02020603050405020304" pitchFamily="18" charset="0"/>
              <a:ea typeface="Calibri"/>
              <a:cs typeface="Times New Roman" panose="02020603050405020304" pitchFamily="18" charset="0"/>
            </a:endParaRPr>
          </a:p>
        </p:txBody>
      </p:sp>
      <p:sp>
        <p:nvSpPr>
          <p:cNvPr id="17" name="Прямоугольник 16"/>
          <p:cNvSpPr/>
          <p:nvPr/>
        </p:nvSpPr>
        <p:spPr>
          <a:xfrm>
            <a:off x="395536" y="4259872"/>
            <a:ext cx="8476110" cy="461665"/>
          </a:xfrm>
          <a:prstGeom prst="rect">
            <a:avLst/>
          </a:prstGeom>
        </p:spPr>
        <p:txBody>
          <a:bodyPr wrap="square">
            <a:spAutoFit/>
          </a:bodyPr>
          <a:lstStyle/>
          <a:p>
            <a:pPr algn="ctr"/>
            <a:r>
              <a:rPr lang="tt-RU" sz="2400" b="1" dirty="0" smtClean="0">
                <a:solidFill>
                  <a:srgbClr val="C00000"/>
                </a:solidFill>
                <a:latin typeface="Times New Roman" panose="02020603050405020304" pitchFamily="18" charset="0"/>
                <a:ea typeface="Times New Roman"/>
                <a:cs typeface="Times New Roman" panose="02020603050405020304" pitchFamily="18" charset="0"/>
              </a:rPr>
              <a:t>Максат - </a:t>
            </a:r>
            <a:r>
              <a:rPr lang="tt-RU" sz="2400" b="1" dirty="0">
                <a:solidFill>
                  <a:srgbClr val="C00000"/>
                </a:solidFill>
                <a:latin typeface="Times New Roman" panose="02020603050405020304" pitchFamily="18" charset="0"/>
                <a:ea typeface="Times New Roman"/>
                <a:cs typeface="Times New Roman" panose="02020603050405020304" pitchFamily="18" charset="0"/>
              </a:rPr>
              <a:t>укытучыларның һөнәри үсешен тәэмин итү </a:t>
            </a:r>
            <a:endParaRPr lang="ru-RU" sz="2400" b="1" dirty="0">
              <a:solidFill>
                <a:srgbClr val="C00000"/>
              </a:solidFill>
              <a:latin typeface="Times New Roman" panose="02020603050405020304" pitchFamily="18" charset="0"/>
              <a:ea typeface="Times New Roman"/>
              <a:cs typeface="Times New Roman" panose="02020603050405020304"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1996792689"/>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26513" y="0"/>
            <a:ext cx="9163082" cy="5175953"/>
          </a:xfrm>
          <a:prstGeom prst="rect">
            <a:avLst/>
          </a:prstGeom>
        </p:spPr>
      </p:pic>
      <p:sp>
        <p:nvSpPr>
          <p:cNvPr id="3" name="Прямоугольник 2"/>
          <p:cNvSpPr/>
          <p:nvPr/>
        </p:nvSpPr>
        <p:spPr>
          <a:xfrm>
            <a:off x="503548" y="1438659"/>
            <a:ext cx="8136903" cy="769437"/>
          </a:xfrm>
          <a:prstGeom prst="rect">
            <a:avLst/>
          </a:prstGeom>
        </p:spPr>
        <p:txBody>
          <a:bodyPr wrap="square" lIns="91436" tIns="45718" rIns="91436" bIns="45718">
            <a:spAutoFit/>
          </a:bodyPr>
          <a:lstStyle/>
          <a:p>
            <a:pPr algn="ctr" defTabSz="914355">
              <a:defRPr/>
            </a:pPr>
            <a:endParaRPr lang="ru-RU" sz="4400" kern="0" dirty="0">
              <a:solidFill>
                <a:srgbClr val="002060"/>
              </a:solidFill>
              <a:cs typeface="Arial" panose="020B0604020202020204" pitchFamily="34" charset="0"/>
            </a:endParaRPr>
          </a:p>
        </p:txBody>
      </p:sp>
      <p:pic>
        <p:nvPicPr>
          <p:cNvPr id="10" name="Рисунок 9"/>
          <p:cNvPicPr>
            <a:picLocks noChangeAspect="1"/>
          </p:cNvPicPr>
          <p:nvPr/>
        </p:nvPicPr>
        <p:blipFill>
          <a:blip r:embed="rId3"/>
          <a:stretch>
            <a:fillRect/>
          </a:stretch>
        </p:blipFill>
        <p:spPr>
          <a:xfrm>
            <a:off x="238192" y="195658"/>
            <a:ext cx="688908" cy="688908"/>
          </a:xfrm>
          <a:prstGeom prst="rect">
            <a:avLst/>
          </a:prstGeom>
        </p:spPr>
      </p:pic>
      <p:sp>
        <p:nvSpPr>
          <p:cNvPr id="14" name="Заголовок 1"/>
          <p:cNvSpPr txBox="1">
            <a:spLocks/>
          </p:cNvSpPr>
          <p:nvPr/>
        </p:nvSpPr>
        <p:spPr>
          <a:xfrm>
            <a:off x="743819" y="303498"/>
            <a:ext cx="8055819" cy="540060"/>
          </a:xfrm>
          <a:prstGeom prst="rect">
            <a:avLst/>
          </a:prstGeom>
        </p:spPr>
        <p:txBody>
          <a:bodyPr vert="horz" lIns="91438" tIns="45719" rIns="91438" bIns="45719" rtlCol="0" anchor="ctr">
            <a:no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tt-RU" sz="32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«Оста </a:t>
            </a:r>
            <a:r>
              <a:rPr lang="tt-RU" sz="32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мөгаллим» гранты</a:t>
            </a:r>
            <a:endParaRPr lang="ru-RU" sz="32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p:txBody>
      </p:sp>
      <p:sp>
        <p:nvSpPr>
          <p:cNvPr id="15" name="Прямоугольник 14"/>
          <p:cNvSpPr/>
          <p:nvPr/>
        </p:nvSpPr>
        <p:spPr>
          <a:xfrm>
            <a:off x="286237" y="808613"/>
            <a:ext cx="8894275" cy="800219"/>
          </a:xfrm>
          <a:prstGeom prst="rect">
            <a:avLst/>
          </a:prstGeom>
        </p:spPr>
        <p:txBody>
          <a:bodyPr wrap="square">
            <a:spAutoFit/>
          </a:bodyPr>
          <a:lstStyle/>
          <a:p>
            <a:pPr algn="just">
              <a:lnSpc>
                <a:spcPct val="115000"/>
              </a:lnSpc>
              <a:spcAft>
                <a:spcPts val="0"/>
              </a:spcAft>
            </a:pPr>
            <a:r>
              <a:rPr lang="tt-RU" sz="2000" b="1" dirty="0" smtClean="0">
                <a:solidFill>
                  <a:srgbClr val="1F497D"/>
                </a:solidFill>
                <a:latin typeface="Times New Roman" panose="02020603050405020304" pitchFamily="18" charset="0"/>
                <a:ea typeface="Times New Roman"/>
                <a:cs typeface="Times New Roman" panose="02020603050405020304" pitchFamily="18" charset="0"/>
              </a:rPr>
              <a:t>Грант </a:t>
            </a:r>
            <a:r>
              <a:rPr lang="tt-RU" sz="2000" b="1" dirty="0" smtClean="0">
                <a:solidFill>
                  <a:srgbClr val="C00000"/>
                </a:solidFill>
                <a:latin typeface="Times New Roman" panose="02020603050405020304" pitchFamily="18" charset="0"/>
                <a:ea typeface="Times New Roman"/>
                <a:cs typeface="Times New Roman" panose="02020603050405020304" pitchFamily="18" charset="0"/>
              </a:rPr>
              <a:t>50 </a:t>
            </a:r>
            <a:r>
              <a:rPr lang="tt-RU" sz="2000" b="1" dirty="0">
                <a:solidFill>
                  <a:srgbClr val="1F497D"/>
                </a:solidFill>
                <a:latin typeface="Times New Roman" panose="02020603050405020304" pitchFamily="18" charset="0"/>
                <a:ea typeface="Times New Roman"/>
                <a:cs typeface="Times New Roman" panose="02020603050405020304" pitchFamily="18" charset="0"/>
              </a:rPr>
              <a:t>укытучыга тапшырыла</a:t>
            </a:r>
            <a:endParaRPr lang="ru-RU" sz="2000" b="1" dirty="0">
              <a:solidFill>
                <a:srgbClr val="1F497D"/>
              </a:solidFill>
              <a:latin typeface="Times New Roman" panose="02020603050405020304" pitchFamily="18" charset="0"/>
              <a:ea typeface="Times New Roman"/>
              <a:cs typeface="Times New Roman" panose="02020603050405020304" pitchFamily="18" charset="0"/>
            </a:endParaRPr>
          </a:p>
          <a:p>
            <a:pPr algn="just">
              <a:lnSpc>
                <a:spcPct val="115000"/>
              </a:lnSpc>
              <a:spcAft>
                <a:spcPts val="0"/>
              </a:spcAft>
            </a:pPr>
            <a:r>
              <a:rPr lang="tt-RU" sz="2000" b="1" dirty="0">
                <a:solidFill>
                  <a:srgbClr val="1F497D"/>
                </a:solidFill>
                <a:latin typeface="Times New Roman" panose="02020603050405020304" pitchFamily="18" charset="0"/>
                <a:ea typeface="Times New Roman"/>
                <a:cs typeface="Times New Roman" panose="02020603050405020304" pitchFamily="18" charset="0"/>
              </a:rPr>
              <a:t>Грантның күләме –  </a:t>
            </a:r>
            <a:r>
              <a:rPr lang="tt-RU" sz="2000" b="1" dirty="0" smtClean="0">
                <a:solidFill>
                  <a:srgbClr val="C00000"/>
                </a:solidFill>
                <a:latin typeface="Times New Roman" panose="02020603050405020304" pitchFamily="18" charset="0"/>
                <a:ea typeface="Times New Roman"/>
                <a:cs typeface="Times New Roman" panose="02020603050405020304" pitchFamily="18" charset="0"/>
              </a:rPr>
              <a:t>715</a:t>
            </a:r>
            <a:r>
              <a:rPr lang="ru-RU" sz="2000" b="1" dirty="0" smtClean="0">
                <a:solidFill>
                  <a:srgbClr val="C00000"/>
                </a:solidFill>
                <a:latin typeface="Times New Roman" panose="02020603050405020304" pitchFamily="18" charset="0"/>
                <a:ea typeface="Times New Roman"/>
                <a:cs typeface="Times New Roman" panose="02020603050405020304" pitchFamily="18" charset="0"/>
              </a:rPr>
              <a:t>00</a:t>
            </a:r>
            <a:r>
              <a:rPr lang="ru-RU" sz="2000" b="1" dirty="0">
                <a:solidFill>
                  <a:srgbClr val="C00000"/>
                </a:solidFill>
                <a:latin typeface="Times New Roman" panose="02020603050405020304" pitchFamily="18" charset="0"/>
                <a:ea typeface="Times New Roman"/>
                <a:cs typeface="Times New Roman" panose="02020603050405020304" pitchFamily="18" charset="0"/>
              </a:rPr>
              <a:t> </a:t>
            </a:r>
            <a:r>
              <a:rPr lang="tt-RU" sz="2000" b="1" dirty="0" smtClean="0">
                <a:solidFill>
                  <a:srgbClr val="C00000"/>
                </a:solidFill>
                <a:latin typeface="Times New Roman" panose="02020603050405020304" pitchFamily="18" charset="0"/>
                <a:ea typeface="Times New Roman"/>
                <a:cs typeface="Times New Roman" panose="02020603050405020304" pitchFamily="18" charset="0"/>
              </a:rPr>
              <a:t>сум</a:t>
            </a:r>
            <a:endParaRPr lang="ru-RU" sz="2000" dirty="0">
              <a:latin typeface="Times New Roman" panose="02020603050405020304" pitchFamily="18" charset="0"/>
              <a:ea typeface="Calibri"/>
              <a:cs typeface="Times New Roman" panose="02020603050405020304" pitchFamily="18" charset="0"/>
            </a:endParaRPr>
          </a:p>
        </p:txBody>
      </p:sp>
      <p:sp>
        <p:nvSpPr>
          <p:cNvPr id="16" name="Прямоугольник 15"/>
          <p:cNvSpPr/>
          <p:nvPr/>
        </p:nvSpPr>
        <p:spPr>
          <a:xfrm>
            <a:off x="323528" y="3291830"/>
            <a:ext cx="8476110" cy="400110"/>
          </a:xfrm>
          <a:prstGeom prst="rect">
            <a:avLst/>
          </a:prstGeom>
        </p:spPr>
        <p:txBody>
          <a:bodyPr wrap="square">
            <a:spAutoFit/>
          </a:bodyPr>
          <a:lstStyle/>
          <a:p>
            <a:pPr algn="ctr"/>
            <a:r>
              <a:rPr lang="ru-RU"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a:t>
            </a:r>
            <a:r>
              <a:rPr lang="ru-RU"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Иң</a:t>
            </a:r>
            <a:r>
              <a:rPr lang="ru-RU"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яхшы</a:t>
            </a:r>
            <a:r>
              <a:rPr lang="ru-RU"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билингваль</a:t>
            </a:r>
            <a:r>
              <a:rPr lang="ru-RU"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икетелле</a:t>
            </a:r>
            <a:r>
              <a:rPr lang="ru-RU"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балалар</a:t>
            </a:r>
            <a:r>
              <a:rPr lang="ru-RU"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бакчасы</a:t>
            </a:r>
            <a:r>
              <a:rPr lang="ru-RU"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a:t>
            </a:r>
          </a:p>
        </p:txBody>
      </p:sp>
      <p:sp>
        <p:nvSpPr>
          <p:cNvPr id="8" name="Заголовок 1"/>
          <p:cNvSpPr txBox="1">
            <a:spLocks/>
          </p:cNvSpPr>
          <p:nvPr/>
        </p:nvSpPr>
        <p:spPr>
          <a:xfrm>
            <a:off x="144016" y="1707654"/>
            <a:ext cx="9036496" cy="540060"/>
          </a:xfrm>
          <a:prstGeom prst="rect">
            <a:avLst/>
          </a:prstGeom>
        </p:spPr>
        <p:txBody>
          <a:bodyPr vert="horz" lIns="91438" tIns="45719" rIns="91438" bIns="45719" rtlCol="0" anchor="ctr">
            <a:no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tt-RU"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«Татар теле һәм әдәбияты укытучыларына татар теленнән республика һәм халыкара олимпиадаларында призер һәм җиңүчеләр әзерләргән өчен»</a:t>
            </a:r>
            <a:endParaRPr lang="ru-RU"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p:txBody>
      </p:sp>
      <p:sp>
        <p:nvSpPr>
          <p:cNvPr id="9" name="Прямоугольник 8"/>
          <p:cNvSpPr/>
          <p:nvPr/>
        </p:nvSpPr>
        <p:spPr>
          <a:xfrm>
            <a:off x="251520" y="2407403"/>
            <a:ext cx="8894275" cy="800219"/>
          </a:xfrm>
          <a:prstGeom prst="rect">
            <a:avLst/>
          </a:prstGeom>
        </p:spPr>
        <p:txBody>
          <a:bodyPr wrap="square">
            <a:spAutoFit/>
          </a:bodyPr>
          <a:lstStyle/>
          <a:p>
            <a:pPr algn="just">
              <a:lnSpc>
                <a:spcPct val="115000"/>
              </a:lnSpc>
              <a:spcAft>
                <a:spcPts val="0"/>
              </a:spcAft>
            </a:pPr>
            <a:r>
              <a:rPr lang="tt-RU" sz="2000" b="1" dirty="0" smtClean="0">
                <a:solidFill>
                  <a:srgbClr val="1F497D"/>
                </a:solidFill>
                <a:latin typeface="Times New Roman" panose="02020603050405020304" pitchFamily="18" charset="0"/>
                <a:ea typeface="Times New Roman"/>
                <a:cs typeface="Times New Roman" panose="02020603050405020304" pitchFamily="18" charset="0"/>
              </a:rPr>
              <a:t>Грант </a:t>
            </a:r>
            <a:r>
              <a:rPr lang="tt-RU" sz="2000" b="1" dirty="0" smtClean="0">
                <a:solidFill>
                  <a:srgbClr val="C00000"/>
                </a:solidFill>
                <a:latin typeface="Times New Roman" panose="02020603050405020304" pitchFamily="18" charset="0"/>
                <a:ea typeface="Times New Roman"/>
                <a:cs typeface="Times New Roman" panose="02020603050405020304" pitchFamily="18" charset="0"/>
              </a:rPr>
              <a:t>13 </a:t>
            </a:r>
            <a:r>
              <a:rPr lang="tt-RU" sz="2000" b="1" dirty="0">
                <a:solidFill>
                  <a:srgbClr val="1F497D"/>
                </a:solidFill>
                <a:latin typeface="Times New Roman" panose="02020603050405020304" pitchFamily="18" charset="0"/>
                <a:ea typeface="Times New Roman"/>
                <a:cs typeface="Times New Roman" panose="02020603050405020304" pitchFamily="18" charset="0"/>
              </a:rPr>
              <a:t>укытучыга тапшырыла</a:t>
            </a:r>
            <a:endParaRPr lang="ru-RU" sz="2000" b="1" dirty="0">
              <a:solidFill>
                <a:srgbClr val="1F497D"/>
              </a:solidFill>
              <a:latin typeface="Times New Roman" panose="02020603050405020304" pitchFamily="18" charset="0"/>
              <a:ea typeface="Times New Roman"/>
              <a:cs typeface="Times New Roman" panose="02020603050405020304" pitchFamily="18" charset="0"/>
            </a:endParaRPr>
          </a:p>
          <a:p>
            <a:pPr algn="just">
              <a:lnSpc>
                <a:spcPct val="115000"/>
              </a:lnSpc>
              <a:spcAft>
                <a:spcPts val="0"/>
              </a:spcAft>
            </a:pPr>
            <a:r>
              <a:rPr lang="tt-RU" sz="2000" b="1" dirty="0">
                <a:solidFill>
                  <a:srgbClr val="1F497D"/>
                </a:solidFill>
                <a:latin typeface="Times New Roman" panose="02020603050405020304" pitchFamily="18" charset="0"/>
                <a:ea typeface="Times New Roman"/>
                <a:cs typeface="Times New Roman" panose="02020603050405020304" pitchFamily="18" charset="0"/>
              </a:rPr>
              <a:t>Грантның күләме –  </a:t>
            </a:r>
            <a:r>
              <a:rPr lang="ru-RU" sz="2000" b="1" dirty="0" smtClean="0">
                <a:solidFill>
                  <a:srgbClr val="C00000"/>
                </a:solidFill>
                <a:latin typeface="Times New Roman" panose="02020603050405020304" pitchFamily="18" charset="0"/>
                <a:ea typeface="Times New Roman"/>
                <a:cs typeface="Times New Roman" panose="02020603050405020304" pitchFamily="18" charset="0"/>
              </a:rPr>
              <a:t>115 000 </a:t>
            </a:r>
            <a:r>
              <a:rPr lang="tt-RU" sz="2000" b="1" dirty="0" smtClean="0">
                <a:solidFill>
                  <a:srgbClr val="C00000"/>
                </a:solidFill>
                <a:latin typeface="Times New Roman" panose="02020603050405020304" pitchFamily="18" charset="0"/>
                <a:ea typeface="Times New Roman"/>
                <a:cs typeface="Times New Roman" panose="02020603050405020304" pitchFamily="18" charset="0"/>
              </a:rPr>
              <a:t>сум</a:t>
            </a:r>
            <a:endParaRPr lang="ru-RU" sz="2000" dirty="0">
              <a:latin typeface="Times New Roman" panose="02020603050405020304" pitchFamily="18" charset="0"/>
              <a:ea typeface="Calibri"/>
              <a:cs typeface="Times New Roman" panose="02020603050405020304" pitchFamily="18" charset="0"/>
            </a:endParaRPr>
          </a:p>
        </p:txBody>
      </p:sp>
      <p:sp>
        <p:nvSpPr>
          <p:cNvPr id="11" name="Прямоугольник 10"/>
          <p:cNvSpPr/>
          <p:nvPr/>
        </p:nvSpPr>
        <p:spPr>
          <a:xfrm>
            <a:off x="251520" y="3787755"/>
            <a:ext cx="8894275" cy="800219"/>
          </a:xfrm>
          <a:prstGeom prst="rect">
            <a:avLst/>
          </a:prstGeom>
        </p:spPr>
        <p:txBody>
          <a:bodyPr wrap="square">
            <a:spAutoFit/>
          </a:bodyPr>
          <a:lstStyle/>
          <a:p>
            <a:pPr algn="just">
              <a:lnSpc>
                <a:spcPct val="115000"/>
              </a:lnSpc>
              <a:spcAft>
                <a:spcPts val="0"/>
              </a:spcAft>
            </a:pPr>
            <a:r>
              <a:rPr lang="tt-RU" sz="2000" b="1" dirty="0" smtClean="0">
                <a:solidFill>
                  <a:srgbClr val="1F497D"/>
                </a:solidFill>
                <a:latin typeface="Times New Roman" panose="02020603050405020304" pitchFamily="18" charset="0"/>
                <a:ea typeface="Times New Roman"/>
                <a:cs typeface="Times New Roman" panose="02020603050405020304" pitchFamily="18" charset="0"/>
              </a:rPr>
              <a:t>Грант </a:t>
            </a:r>
            <a:r>
              <a:rPr lang="tt-RU" sz="2000" b="1" dirty="0" smtClean="0">
                <a:solidFill>
                  <a:srgbClr val="C00000"/>
                </a:solidFill>
                <a:latin typeface="Times New Roman" panose="02020603050405020304" pitchFamily="18" charset="0"/>
                <a:ea typeface="Times New Roman"/>
                <a:cs typeface="Times New Roman" panose="02020603050405020304" pitchFamily="18" charset="0"/>
              </a:rPr>
              <a:t>28 </a:t>
            </a:r>
            <a:r>
              <a:rPr lang="tt-RU" sz="2000" b="1" dirty="0" smtClean="0">
                <a:solidFill>
                  <a:srgbClr val="1F497D"/>
                </a:solidFill>
                <a:latin typeface="Times New Roman" panose="02020603050405020304" pitchFamily="18" charset="0"/>
                <a:ea typeface="Times New Roman"/>
                <a:cs typeface="Times New Roman" panose="02020603050405020304" pitchFamily="18" charset="0"/>
              </a:rPr>
              <a:t>балалар бакчасына </a:t>
            </a:r>
            <a:r>
              <a:rPr lang="tt-RU" sz="2000" b="1" dirty="0">
                <a:solidFill>
                  <a:srgbClr val="1F497D"/>
                </a:solidFill>
                <a:latin typeface="Times New Roman" panose="02020603050405020304" pitchFamily="18" charset="0"/>
                <a:ea typeface="Times New Roman"/>
                <a:cs typeface="Times New Roman" panose="02020603050405020304" pitchFamily="18" charset="0"/>
              </a:rPr>
              <a:t>тапшырыла</a:t>
            </a:r>
            <a:endParaRPr lang="ru-RU" sz="2000" b="1" dirty="0">
              <a:solidFill>
                <a:srgbClr val="1F497D"/>
              </a:solidFill>
              <a:latin typeface="Times New Roman" panose="02020603050405020304" pitchFamily="18" charset="0"/>
              <a:ea typeface="Times New Roman"/>
              <a:cs typeface="Times New Roman" panose="02020603050405020304" pitchFamily="18" charset="0"/>
            </a:endParaRPr>
          </a:p>
          <a:p>
            <a:pPr algn="just">
              <a:lnSpc>
                <a:spcPct val="115000"/>
              </a:lnSpc>
              <a:spcAft>
                <a:spcPts val="0"/>
              </a:spcAft>
            </a:pPr>
            <a:r>
              <a:rPr lang="tt-RU" sz="2000" b="1" dirty="0">
                <a:solidFill>
                  <a:srgbClr val="1F497D"/>
                </a:solidFill>
                <a:latin typeface="Times New Roman" panose="02020603050405020304" pitchFamily="18" charset="0"/>
                <a:ea typeface="Times New Roman"/>
                <a:cs typeface="Times New Roman" panose="02020603050405020304" pitchFamily="18" charset="0"/>
              </a:rPr>
              <a:t>Грантның күләме </a:t>
            </a:r>
            <a:r>
              <a:rPr lang="tt-RU" sz="2000" b="1" dirty="0" smtClean="0">
                <a:solidFill>
                  <a:srgbClr val="1F497D"/>
                </a:solidFill>
                <a:latin typeface="Times New Roman" panose="02020603050405020304" pitchFamily="18" charset="0"/>
                <a:ea typeface="Times New Roman"/>
                <a:cs typeface="Times New Roman" panose="02020603050405020304" pitchFamily="18" charset="0"/>
              </a:rPr>
              <a:t>– </a:t>
            </a:r>
            <a:r>
              <a:rPr lang="tt-RU" sz="2000" b="1" dirty="0" smtClean="0">
                <a:solidFill>
                  <a:srgbClr val="C00000"/>
                </a:solidFill>
                <a:latin typeface="Times New Roman" panose="02020603050405020304" pitchFamily="18" charset="0"/>
                <a:ea typeface="Times New Roman"/>
                <a:cs typeface="Times New Roman" panose="02020603050405020304" pitchFamily="18" charset="0"/>
              </a:rPr>
              <a:t>5</a:t>
            </a:r>
            <a:r>
              <a:rPr lang="ru-RU" sz="2000" b="1" dirty="0" smtClean="0">
                <a:solidFill>
                  <a:srgbClr val="C00000"/>
                </a:solidFill>
                <a:latin typeface="Times New Roman" panose="02020603050405020304" pitchFamily="18" charset="0"/>
                <a:ea typeface="Times New Roman"/>
                <a:cs typeface="Times New Roman" panose="02020603050405020304" pitchFamily="18" charset="0"/>
              </a:rPr>
              <a:t>00 000</a:t>
            </a:r>
            <a:r>
              <a:rPr lang="ru-RU" sz="2000" b="1" dirty="0">
                <a:solidFill>
                  <a:srgbClr val="C00000"/>
                </a:solidFill>
                <a:latin typeface="Times New Roman" panose="02020603050405020304" pitchFamily="18" charset="0"/>
                <a:ea typeface="Times New Roman"/>
                <a:cs typeface="Times New Roman" panose="02020603050405020304" pitchFamily="18" charset="0"/>
              </a:rPr>
              <a:t> </a:t>
            </a:r>
            <a:r>
              <a:rPr lang="tt-RU" sz="2000" b="1" dirty="0" smtClean="0">
                <a:solidFill>
                  <a:srgbClr val="C00000"/>
                </a:solidFill>
                <a:latin typeface="Times New Roman" panose="02020603050405020304" pitchFamily="18" charset="0"/>
                <a:ea typeface="Times New Roman"/>
                <a:cs typeface="Times New Roman" panose="02020603050405020304" pitchFamily="18" charset="0"/>
              </a:rPr>
              <a:t>сум</a:t>
            </a:r>
            <a:endParaRPr lang="ru-RU" sz="2000" dirty="0">
              <a:latin typeface="Times New Roman" panose="02020603050405020304" pitchFamily="18" charset="0"/>
              <a:ea typeface="Calibri"/>
              <a:cs typeface="Times New Roman" panose="02020603050405020304" pitchFamily="18" charset="0"/>
            </a:endParaRPr>
          </a:p>
        </p:txBody>
      </p:sp>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2694483266"/>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26513" y="0"/>
            <a:ext cx="9163082" cy="5175953"/>
          </a:xfrm>
          <a:prstGeom prst="rect">
            <a:avLst/>
          </a:prstGeom>
        </p:spPr>
      </p:pic>
      <p:sp>
        <p:nvSpPr>
          <p:cNvPr id="3" name="Прямоугольник 2"/>
          <p:cNvSpPr/>
          <p:nvPr/>
        </p:nvSpPr>
        <p:spPr>
          <a:xfrm>
            <a:off x="503548" y="1438659"/>
            <a:ext cx="8136903" cy="769437"/>
          </a:xfrm>
          <a:prstGeom prst="rect">
            <a:avLst/>
          </a:prstGeom>
        </p:spPr>
        <p:txBody>
          <a:bodyPr wrap="square" lIns="91436" tIns="45718" rIns="91436" bIns="45718">
            <a:spAutoFit/>
          </a:bodyPr>
          <a:lstStyle/>
          <a:p>
            <a:pPr algn="ctr" defTabSz="914355">
              <a:defRPr/>
            </a:pPr>
            <a:endParaRPr lang="ru-RU" sz="4400" kern="0" dirty="0">
              <a:solidFill>
                <a:srgbClr val="002060"/>
              </a:solidFill>
              <a:cs typeface="Arial" panose="020B0604020202020204" pitchFamily="34" charset="0"/>
            </a:endParaRPr>
          </a:p>
        </p:txBody>
      </p:sp>
      <p:pic>
        <p:nvPicPr>
          <p:cNvPr id="10" name="Рисунок 9"/>
          <p:cNvPicPr>
            <a:picLocks noChangeAspect="1"/>
          </p:cNvPicPr>
          <p:nvPr/>
        </p:nvPicPr>
        <p:blipFill>
          <a:blip r:embed="rId3"/>
          <a:stretch>
            <a:fillRect/>
          </a:stretch>
        </p:blipFill>
        <p:spPr>
          <a:xfrm>
            <a:off x="238192" y="195658"/>
            <a:ext cx="688908" cy="688908"/>
          </a:xfrm>
          <a:prstGeom prst="rect">
            <a:avLst/>
          </a:prstGeom>
        </p:spPr>
      </p:pic>
      <p:sp>
        <p:nvSpPr>
          <p:cNvPr id="20" name="Заголовок 1"/>
          <p:cNvSpPr txBox="1">
            <a:spLocks/>
          </p:cNvSpPr>
          <p:nvPr/>
        </p:nvSpPr>
        <p:spPr>
          <a:xfrm>
            <a:off x="755576" y="231490"/>
            <a:ext cx="7056783" cy="540060"/>
          </a:xfrm>
          <a:prstGeom prst="rect">
            <a:avLst/>
          </a:prstGeom>
        </p:spPr>
        <p:txBody>
          <a:bodyPr vert="horz" lIns="91438" tIns="45719" rIns="91438" bIns="45719" rtlCol="0" anchor="ctr">
            <a:no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tt-RU" sz="24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Мәгариф </a:t>
            </a:r>
            <a:r>
              <a:rPr lang="tt-RU" sz="24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оешмалары, иҗтимагый оешмалар, аерым галимнәр һәм укытучылар өчен грантлар</a:t>
            </a:r>
            <a:endParaRPr lang="ru-RU" sz="24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p:txBody>
      </p:sp>
      <p:sp>
        <p:nvSpPr>
          <p:cNvPr id="21" name="Прямоугольник 20"/>
          <p:cNvSpPr/>
          <p:nvPr/>
        </p:nvSpPr>
        <p:spPr>
          <a:xfrm>
            <a:off x="0" y="1168172"/>
            <a:ext cx="9036496" cy="1154162"/>
          </a:xfrm>
          <a:prstGeom prst="rect">
            <a:avLst/>
          </a:prstGeom>
        </p:spPr>
        <p:txBody>
          <a:bodyPr wrap="square">
            <a:spAutoFit/>
          </a:bodyPr>
          <a:lstStyle/>
          <a:p>
            <a:pPr algn="just"/>
            <a:r>
              <a:rPr lang="ru-RU" sz="2300" b="1" dirty="0">
                <a:solidFill>
                  <a:srgbClr val="1F497D"/>
                </a:solidFill>
                <a:latin typeface="Times New Roman" panose="02020603050405020304" pitchFamily="18" charset="0"/>
                <a:ea typeface="Times New Roman"/>
                <a:cs typeface="Times New Roman" panose="02020603050405020304" pitchFamily="18" charset="0"/>
              </a:rPr>
              <a:t>«</a:t>
            </a:r>
            <a:r>
              <a:rPr lang="ru-RU" sz="2300" b="1" dirty="0" smtClean="0">
                <a:solidFill>
                  <a:srgbClr val="1F497D"/>
                </a:solidFill>
                <a:latin typeface="Times New Roman" panose="02020603050405020304" pitchFamily="18" charset="0"/>
                <a:ea typeface="Times New Roman"/>
                <a:cs typeface="Times New Roman" panose="02020603050405020304" pitchFamily="18" charset="0"/>
              </a:rPr>
              <a:t>2014–2021 </a:t>
            </a:r>
            <a:r>
              <a:rPr lang="ru-RU" sz="2300" b="1" dirty="0" err="1">
                <a:solidFill>
                  <a:srgbClr val="1F497D"/>
                </a:solidFill>
                <a:latin typeface="Times New Roman" panose="02020603050405020304" pitchFamily="18" charset="0"/>
                <a:ea typeface="Times New Roman"/>
                <a:cs typeface="Times New Roman" panose="02020603050405020304" pitchFamily="18" charset="0"/>
              </a:rPr>
              <a:t>елларга</a:t>
            </a:r>
            <a:r>
              <a:rPr lang="ru-RU" sz="2300" b="1" dirty="0">
                <a:solidFill>
                  <a:srgbClr val="1F497D"/>
                </a:solidFill>
                <a:latin typeface="Times New Roman" panose="02020603050405020304" pitchFamily="18" charset="0"/>
                <a:ea typeface="Times New Roman"/>
                <a:cs typeface="Times New Roman" panose="02020603050405020304" pitchFamily="18" charset="0"/>
              </a:rPr>
              <a:t> Татарстан </a:t>
            </a:r>
            <a:r>
              <a:rPr lang="ru-RU" sz="2300" b="1" dirty="0" err="1">
                <a:solidFill>
                  <a:srgbClr val="1F497D"/>
                </a:solidFill>
                <a:latin typeface="Times New Roman" panose="02020603050405020304" pitchFamily="18" charset="0"/>
                <a:ea typeface="Times New Roman"/>
                <a:cs typeface="Times New Roman" panose="02020603050405020304" pitchFamily="18" charset="0"/>
              </a:rPr>
              <a:t>Республикасы</a:t>
            </a:r>
            <a:r>
              <a:rPr lang="ru-RU" sz="2300" b="1" dirty="0">
                <a:solidFill>
                  <a:srgbClr val="1F497D"/>
                </a:solidFill>
                <a:latin typeface="Times New Roman" panose="02020603050405020304" pitchFamily="18" charset="0"/>
                <a:ea typeface="Times New Roman"/>
                <a:cs typeface="Times New Roman" panose="02020603050405020304" pitchFamily="18" charset="0"/>
              </a:rPr>
              <a:t> </a:t>
            </a:r>
            <a:r>
              <a:rPr lang="ru-RU" sz="2300" b="1" dirty="0" err="1">
                <a:solidFill>
                  <a:srgbClr val="1F497D"/>
                </a:solidFill>
                <a:latin typeface="Times New Roman" panose="02020603050405020304" pitchFamily="18" charset="0"/>
                <a:ea typeface="Times New Roman"/>
                <a:cs typeface="Times New Roman" panose="02020603050405020304" pitchFamily="18" charset="0"/>
              </a:rPr>
              <a:t>дәүләт</a:t>
            </a:r>
            <a:r>
              <a:rPr lang="ru-RU" sz="2300" b="1" dirty="0">
                <a:solidFill>
                  <a:srgbClr val="1F497D"/>
                </a:solidFill>
                <a:latin typeface="Times New Roman" panose="02020603050405020304" pitchFamily="18" charset="0"/>
                <a:ea typeface="Times New Roman"/>
                <a:cs typeface="Times New Roman" panose="02020603050405020304" pitchFamily="18" charset="0"/>
              </a:rPr>
              <a:t> </a:t>
            </a:r>
            <a:r>
              <a:rPr lang="ru-RU" sz="2300" b="1" dirty="0" err="1">
                <a:solidFill>
                  <a:srgbClr val="1F497D"/>
                </a:solidFill>
                <a:latin typeface="Times New Roman" panose="02020603050405020304" pitchFamily="18" charset="0"/>
                <a:ea typeface="Times New Roman"/>
                <a:cs typeface="Times New Roman" panose="02020603050405020304" pitchFamily="18" charset="0"/>
              </a:rPr>
              <a:t>телләрен</a:t>
            </a:r>
            <a:r>
              <a:rPr lang="ru-RU" sz="2300" b="1" dirty="0">
                <a:solidFill>
                  <a:srgbClr val="1F497D"/>
                </a:solidFill>
                <a:latin typeface="Times New Roman" panose="02020603050405020304" pitchFamily="18" charset="0"/>
                <a:ea typeface="Times New Roman"/>
                <a:cs typeface="Times New Roman" panose="02020603050405020304" pitchFamily="18" charset="0"/>
              </a:rPr>
              <a:t> </a:t>
            </a:r>
            <a:r>
              <a:rPr lang="ru-RU" sz="2300" b="1" dirty="0" err="1">
                <a:solidFill>
                  <a:srgbClr val="1F497D"/>
                </a:solidFill>
                <a:latin typeface="Times New Roman" panose="02020603050405020304" pitchFamily="18" charset="0"/>
                <a:ea typeface="Times New Roman"/>
                <a:cs typeface="Times New Roman" panose="02020603050405020304" pitchFamily="18" charset="0"/>
              </a:rPr>
              <a:t>һәм</a:t>
            </a:r>
            <a:r>
              <a:rPr lang="ru-RU" sz="2300" b="1" dirty="0">
                <a:solidFill>
                  <a:srgbClr val="1F497D"/>
                </a:solidFill>
                <a:latin typeface="Times New Roman" panose="02020603050405020304" pitchFamily="18" charset="0"/>
                <a:ea typeface="Times New Roman"/>
                <a:cs typeface="Times New Roman" panose="02020603050405020304" pitchFamily="18" charset="0"/>
              </a:rPr>
              <a:t> Татарстан </a:t>
            </a:r>
            <a:r>
              <a:rPr lang="ru-RU" sz="2300" b="1" dirty="0" err="1">
                <a:solidFill>
                  <a:srgbClr val="1F497D"/>
                </a:solidFill>
                <a:latin typeface="Times New Roman" panose="02020603050405020304" pitchFamily="18" charset="0"/>
                <a:ea typeface="Times New Roman"/>
                <a:cs typeface="Times New Roman" panose="02020603050405020304" pitchFamily="18" charset="0"/>
              </a:rPr>
              <a:t>Республикасында</a:t>
            </a:r>
            <a:r>
              <a:rPr lang="ru-RU" sz="2300" b="1" dirty="0">
                <a:solidFill>
                  <a:srgbClr val="1F497D"/>
                </a:solidFill>
                <a:latin typeface="Times New Roman" panose="02020603050405020304" pitchFamily="18" charset="0"/>
                <a:ea typeface="Times New Roman"/>
                <a:cs typeface="Times New Roman" panose="02020603050405020304" pitchFamily="18" charset="0"/>
              </a:rPr>
              <a:t> башка </a:t>
            </a:r>
            <a:r>
              <a:rPr lang="ru-RU" sz="2300" b="1" dirty="0" err="1">
                <a:solidFill>
                  <a:srgbClr val="1F497D"/>
                </a:solidFill>
                <a:latin typeface="Times New Roman" panose="02020603050405020304" pitchFamily="18" charset="0"/>
                <a:ea typeface="Times New Roman"/>
                <a:cs typeface="Times New Roman" panose="02020603050405020304" pitchFamily="18" charset="0"/>
              </a:rPr>
              <a:t>телләрне</a:t>
            </a:r>
            <a:r>
              <a:rPr lang="ru-RU" sz="2300" b="1" dirty="0">
                <a:solidFill>
                  <a:srgbClr val="1F497D"/>
                </a:solidFill>
                <a:latin typeface="Times New Roman" panose="02020603050405020304" pitchFamily="18" charset="0"/>
                <a:ea typeface="Times New Roman"/>
                <a:cs typeface="Times New Roman" panose="02020603050405020304" pitchFamily="18" charset="0"/>
              </a:rPr>
              <a:t> </a:t>
            </a:r>
            <a:r>
              <a:rPr lang="ru-RU" sz="2300" b="1" dirty="0" err="1">
                <a:solidFill>
                  <a:srgbClr val="1F497D"/>
                </a:solidFill>
                <a:latin typeface="Times New Roman" panose="02020603050405020304" pitchFamily="18" charset="0"/>
                <a:ea typeface="Times New Roman"/>
                <a:cs typeface="Times New Roman" panose="02020603050405020304" pitchFamily="18" charset="0"/>
              </a:rPr>
              <a:t>саклау</a:t>
            </a:r>
            <a:r>
              <a:rPr lang="ru-RU" sz="2300" b="1" dirty="0">
                <a:solidFill>
                  <a:srgbClr val="1F497D"/>
                </a:solidFill>
                <a:latin typeface="Times New Roman" panose="02020603050405020304" pitchFamily="18" charset="0"/>
                <a:ea typeface="Times New Roman"/>
                <a:cs typeface="Times New Roman" panose="02020603050405020304" pitchFamily="18" charset="0"/>
              </a:rPr>
              <a:t>, </a:t>
            </a:r>
            <a:r>
              <a:rPr lang="ru-RU" sz="2300" b="1" dirty="0" err="1">
                <a:solidFill>
                  <a:srgbClr val="1F497D"/>
                </a:solidFill>
                <a:latin typeface="Times New Roman" panose="02020603050405020304" pitchFamily="18" charset="0"/>
                <a:ea typeface="Times New Roman"/>
                <a:cs typeface="Times New Roman" panose="02020603050405020304" pitchFamily="18" charset="0"/>
              </a:rPr>
              <a:t>өйрәнү</a:t>
            </a:r>
            <a:r>
              <a:rPr lang="ru-RU" sz="2300" b="1" dirty="0">
                <a:solidFill>
                  <a:srgbClr val="1F497D"/>
                </a:solidFill>
                <a:latin typeface="Times New Roman" panose="02020603050405020304" pitchFamily="18" charset="0"/>
                <a:ea typeface="Times New Roman"/>
                <a:cs typeface="Times New Roman" panose="02020603050405020304" pitchFamily="18" charset="0"/>
              </a:rPr>
              <a:t> </a:t>
            </a:r>
            <a:r>
              <a:rPr lang="ru-RU" sz="2300" b="1" dirty="0" err="1">
                <a:solidFill>
                  <a:srgbClr val="1F497D"/>
                </a:solidFill>
                <a:latin typeface="Times New Roman" panose="02020603050405020304" pitchFamily="18" charset="0"/>
                <a:ea typeface="Times New Roman"/>
                <a:cs typeface="Times New Roman" panose="02020603050405020304" pitchFamily="18" charset="0"/>
              </a:rPr>
              <a:t>һәм</a:t>
            </a:r>
            <a:r>
              <a:rPr lang="ru-RU" sz="2300" b="1" dirty="0">
                <a:solidFill>
                  <a:srgbClr val="1F497D"/>
                </a:solidFill>
                <a:latin typeface="Times New Roman" panose="02020603050405020304" pitchFamily="18" charset="0"/>
                <a:ea typeface="Times New Roman"/>
                <a:cs typeface="Times New Roman" panose="02020603050405020304" pitchFamily="18" charset="0"/>
              </a:rPr>
              <a:t> </a:t>
            </a:r>
            <a:r>
              <a:rPr lang="ru-RU" sz="2300" b="1" dirty="0" err="1">
                <a:solidFill>
                  <a:srgbClr val="1F497D"/>
                </a:solidFill>
                <a:latin typeface="Times New Roman" panose="02020603050405020304" pitchFamily="18" charset="0"/>
                <a:ea typeface="Times New Roman"/>
                <a:cs typeface="Times New Roman" panose="02020603050405020304" pitchFamily="18" charset="0"/>
              </a:rPr>
              <a:t>үстерү</a:t>
            </a:r>
            <a:r>
              <a:rPr lang="ru-RU" sz="2300" b="1" dirty="0">
                <a:solidFill>
                  <a:srgbClr val="1F497D"/>
                </a:solidFill>
                <a:latin typeface="Times New Roman" panose="02020603050405020304" pitchFamily="18" charset="0"/>
                <a:ea typeface="Times New Roman"/>
                <a:cs typeface="Times New Roman" panose="02020603050405020304" pitchFamily="18" charset="0"/>
              </a:rPr>
              <a:t>» </a:t>
            </a:r>
            <a:r>
              <a:rPr lang="ru-RU" sz="2300" b="1" dirty="0" err="1">
                <a:solidFill>
                  <a:srgbClr val="1F497D"/>
                </a:solidFill>
                <a:latin typeface="Times New Roman" panose="02020603050405020304" pitchFamily="18" charset="0"/>
                <a:ea typeface="Times New Roman"/>
                <a:cs typeface="Times New Roman" panose="02020603050405020304" pitchFamily="18" charset="0"/>
              </a:rPr>
              <a:t>дәүләт</a:t>
            </a:r>
            <a:r>
              <a:rPr lang="ru-RU" sz="2300" b="1" dirty="0">
                <a:solidFill>
                  <a:srgbClr val="1F497D"/>
                </a:solidFill>
                <a:latin typeface="Times New Roman" panose="02020603050405020304" pitchFamily="18" charset="0"/>
                <a:ea typeface="Times New Roman"/>
                <a:cs typeface="Times New Roman" panose="02020603050405020304" pitchFamily="18" charset="0"/>
              </a:rPr>
              <a:t> </a:t>
            </a:r>
            <a:r>
              <a:rPr lang="ru-RU" sz="2300" b="1" dirty="0" err="1" smtClean="0">
                <a:solidFill>
                  <a:srgbClr val="1F497D"/>
                </a:solidFill>
                <a:latin typeface="Times New Roman" panose="02020603050405020304" pitchFamily="18" charset="0"/>
                <a:ea typeface="Times New Roman"/>
                <a:cs typeface="Times New Roman" panose="02020603050405020304" pitchFamily="18" charset="0"/>
              </a:rPr>
              <a:t>программасы</a:t>
            </a:r>
            <a:r>
              <a:rPr lang="ru-RU" sz="2300" b="1" dirty="0" smtClean="0">
                <a:solidFill>
                  <a:srgbClr val="1F497D"/>
                </a:solidFill>
                <a:latin typeface="Times New Roman" panose="02020603050405020304" pitchFamily="18" charset="0"/>
                <a:ea typeface="Times New Roman"/>
                <a:cs typeface="Times New Roman" panose="02020603050405020304" pitchFamily="18" charset="0"/>
              </a:rPr>
              <a:t> </a:t>
            </a:r>
            <a:r>
              <a:rPr lang="ru-RU" sz="2300" b="1" dirty="0" err="1" smtClean="0">
                <a:solidFill>
                  <a:srgbClr val="1F497D"/>
                </a:solidFill>
                <a:latin typeface="Times New Roman" panose="02020603050405020304" pitchFamily="18" charset="0"/>
                <a:ea typeface="Times New Roman"/>
                <a:cs typeface="Times New Roman" panose="02020603050405020304" pitchFamily="18" charset="0"/>
              </a:rPr>
              <a:t>кысаларында</a:t>
            </a:r>
            <a:r>
              <a:rPr lang="ru-RU" sz="2300" b="1" dirty="0" smtClean="0">
                <a:solidFill>
                  <a:srgbClr val="1F497D"/>
                </a:solidFill>
                <a:latin typeface="Times New Roman" panose="02020603050405020304" pitchFamily="18" charset="0"/>
                <a:ea typeface="Times New Roman"/>
                <a:cs typeface="Times New Roman" panose="02020603050405020304" pitchFamily="18" charset="0"/>
              </a:rPr>
              <a:t>:</a:t>
            </a:r>
          </a:p>
        </p:txBody>
      </p:sp>
      <p:sp>
        <p:nvSpPr>
          <p:cNvPr id="22" name="Прямоугольник 21"/>
          <p:cNvSpPr/>
          <p:nvPr/>
        </p:nvSpPr>
        <p:spPr>
          <a:xfrm>
            <a:off x="323528" y="2392308"/>
            <a:ext cx="3817819" cy="2400657"/>
          </a:xfrm>
          <a:prstGeom prst="rect">
            <a:avLst/>
          </a:prstGeom>
        </p:spPr>
        <p:txBody>
          <a:bodyPr wrap="square">
            <a:spAutoFit/>
          </a:bodyPr>
          <a:lstStyle/>
          <a:p>
            <a:pPr algn="ctr"/>
            <a:r>
              <a:rPr lang="ru-RU" sz="2000" b="1" dirty="0" smtClean="0">
                <a:solidFill>
                  <a:schemeClr val="accent2">
                    <a:lumMod val="75000"/>
                  </a:schemeClr>
                </a:solidFill>
                <a:latin typeface="Times New Roman" panose="02020603050405020304" pitchFamily="18" charset="0"/>
                <a:ea typeface="Times New Roman"/>
                <a:cs typeface="Times New Roman" panose="02020603050405020304" pitchFamily="18" charset="0"/>
              </a:rPr>
              <a:t>Татарстан </a:t>
            </a:r>
            <a:r>
              <a:rPr lang="ru-RU" sz="2000" b="1" dirty="0" err="1">
                <a:solidFill>
                  <a:schemeClr val="accent2">
                    <a:lumMod val="75000"/>
                  </a:schemeClr>
                </a:solidFill>
                <a:latin typeface="Times New Roman" panose="02020603050405020304" pitchFamily="18" charset="0"/>
                <a:ea typeface="Times New Roman"/>
                <a:cs typeface="Times New Roman" panose="02020603050405020304" pitchFamily="18" charset="0"/>
              </a:rPr>
              <a:t>Республикасы</a:t>
            </a:r>
            <a:r>
              <a:rPr lang="ru-RU" sz="2000" b="1" dirty="0">
                <a:solidFill>
                  <a:schemeClr val="accent2">
                    <a:lumMod val="75000"/>
                  </a:schemeClr>
                </a:solidFill>
                <a:latin typeface="Times New Roman" panose="02020603050405020304" pitchFamily="18" charset="0"/>
                <a:ea typeface="Times New Roman"/>
                <a:cs typeface="Times New Roman" panose="02020603050405020304" pitchFamily="18" charset="0"/>
              </a:rPr>
              <a:t> </a:t>
            </a:r>
            <a:r>
              <a:rPr lang="ru-RU" sz="2000" b="1" dirty="0" err="1" smtClean="0">
                <a:solidFill>
                  <a:schemeClr val="accent2">
                    <a:lumMod val="75000"/>
                  </a:schemeClr>
                </a:solidFill>
                <a:latin typeface="Times New Roman" panose="02020603050405020304" pitchFamily="18" charset="0"/>
                <a:ea typeface="Times New Roman"/>
                <a:cs typeface="Times New Roman" panose="02020603050405020304" pitchFamily="18" charset="0"/>
              </a:rPr>
              <a:t>иҗтимагый</a:t>
            </a:r>
            <a:r>
              <a:rPr lang="ru-RU" sz="2000" b="1" dirty="0" smtClean="0">
                <a:solidFill>
                  <a:schemeClr val="accent2">
                    <a:lumMod val="75000"/>
                  </a:schemeClr>
                </a:solidFill>
                <a:latin typeface="Times New Roman" panose="02020603050405020304" pitchFamily="18" charset="0"/>
                <a:ea typeface="Times New Roman"/>
                <a:cs typeface="Times New Roman" panose="02020603050405020304" pitchFamily="18" charset="0"/>
              </a:rPr>
              <a:t> оешмаларына: </a:t>
            </a:r>
          </a:p>
          <a:p>
            <a:pPr algn="ctr"/>
            <a:r>
              <a:rPr lang="ru-RU" sz="2200" b="1" dirty="0" smtClean="0">
                <a:solidFill>
                  <a:srgbClr val="1F497D"/>
                </a:solidFill>
                <a:latin typeface="Times New Roman" panose="02020603050405020304" pitchFamily="18" charset="0"/>
                <a:ea typeface="Times New Roman"/>
                <a:cs typeface="Times New Roman" panose="02020603050405020304" pitchFamily="18" charset="0"/>
              </a:rPr>
              <a:t>2015 ел – 5 грант 100</a:t>
            </a:r>
            <a:r>
              <a:rPr lang="tt-RU" sz="2200" b="1" dirty="0" smtClean="0">
                <a:solidFill>
                  <a:srgbClr val="1F497D"/>
                </a:solidFill>
                <a:latin typeface="Times New Roman" panose="02020603050405020304" pitchFamily="18" charset="0"/>
                <a:ea typeface="Times New Roman"/>
                <a:cs typeface="Times New Roman" panose="02020603050405020304" pitchFamily="18" charset="0"/>
              </a:rPr>
              <a:t>әр мең</a:t>
            </a:r>
          </a:p>
          <a:p>
            <a:pPr algn="ctr"/>
            <a:r>
              <a:rPr lang="ru-RU" sz="2200" b="1" dirty="0" smtClean="0">
                <a:solidFill>
                  <a:srgbClr val="1F497D"/>
                </a:solidFill>
                <a:latin typeface="Times New Roman" panose="02020603050405020304" pitchFamily="18" charset="0"/>
                <a:ea typeface="Times New Roman"/>
                <a:cs typeface="Times New Roman" panose="02020603050405020304" pitchFamily="18" charset="0"/>
              </a:rPr>
              <a:t>2016 </a:t>
            </a:r>
            <a:r>
              <a:rPr lang="ru-RU" sz="2200" b="1" dirty="0">
                <a:solidFill>
                  <a:srgbClr val="1F497D"/>
                </a:solidFill>
                <a:latin typeface="Times New Roman" panose="02020603050405020304" pitchFamily="18" charset="0"/>
                <a:ea typeface="Times New Roman"/>
                <a:cs typeface="Times New Roman" panose="02020603050405020304" pitchFamily="18" charset="0"/>
              </a:rPr>
              <a:t>ел – 5 грант </a:t>
            </a:r>
            <a:r>
              <a:rPr lang="ru-RU" sz="2200" b="1" dirty="0" smtClean="0">
                <a:solidFill>
                  <a:srgbClr val="1F497D"/>
                </a:solidFill>
                <a:latin typeface="Times New Roman" panose="02020603050405020304" pitchFamily="18" charset="0"/>
                <a:ea typeface="Times New Roman"/>
                <a:cs typeface="Times New Roman" panose="02020603050405020304" pitchFamily="18" charset="0"/>
              </a:rPr>
              <a:t>200</a:t>
            </a:r>
            <a:r>
              <a:rPr lang="tt-RU" sz="2200" b="1" dirty="0">
                <a:solidFill>
                  <a:srgbClr val="1F497D"/>
                </a:solidFill>
                <a:latin typeface="Times New Roman" panose="02020603050405020304" pitchFamily="18" charset="0"/>
                <a:ea typeface="Times New Roman"/>
                <a:cs typeface="Times New Roman" panose="02020603050405020304" pitchFamily="18" charset="0"/>
              </a:rPr>
              <a:t>әр </a:t>
            </a:r>
            <a:r>
              <a:rPr lang="tt-RU" sz="2200" b="1" dirty="0" smtClean="0">
                <a:solidFill>
                  <a:srgbClr val="1F497D"/>
                </a:solidFill>
                <a:latin typeface="Times New Roman" panose="02020603050405020304" pitchFamily="18" charset="0"/>
                <a:ea typeface="Times New Roman"/>
                <a:cs typeface="Times New Roman" panose="02020603050405020304" pitchFamily="18" charset="0"/>
              </a:rPr>
              <a:t>мең</a:t>
            </a:r>
          </a:p>
          <a:p>
            <a:pPr algn="ctr"/>
            <a:r>
              <a:rPr lang="ru-RU" sz="2200" b="1" dirty="0" smtClean="0">
                <a:solidFill>
                  <a:srgbClr val="1F497D"/>
                </a:solidFill>
                <a:latin typeface="Times New Roman" panose="02020603050405020304" pitchFamily="18" charset="0"/>
                <a:ea typeface="Times New Roman"/>
                <a:cs typeface="Times New Roman" panose="02020603050405020304" pitchFamily="18" charset="0"/>
              </a:rPr>
              <a:t>2017 </a:t>
            </a:r>
            <a:r>
              <a:rPr lang="ru-RU" sz="2200" b="1" dirty="0">
                <a:solidFill>
                  <a:srgbClr val="1F497D"/>
                </a:solidFill>
                <a:latin typeface="Times New Roman" panose="02020603050405020304" pitchFamily="18" charset="0"/>
                <a:ea typeface="Times New Roman"/>
                <a:cs typeface="Times New Roman" panose="02020603050405020304" pitchFamily="18" charset="0"/>
              </a:rPr>
              <a:t>ел – 5 грант </a:t>
            </a:r>
            <a:r>
              <a:rPr lang="ru-RU" sz="2200" b="1" dirty="0" smtClean="0">
                <a:solidFill>
                  <a:srgbClr val="1F497D"/>
                </a:solidFill>
                <a:latin typeface="Times New Roman" panose="02020603050405020304" pitchFamily="18" charset="0"/>
                <a:ea typeface="Times New Roman"/>
                <a:cs typeface="Times New Roman" panose="02020603050405020304" pitchFamily="18" charset="0"/>
              </a:rPr>
              <a:t>200</a:t>
            </a:r>
            <a:r>
              <a:rPr lang="tt-RU" sz="2200" b="1" dirty="0">
                <a:solidFill>
                  <a:srgbClr val="1F497D"/>
                </a:solidFill>
                <a:latin typeface="Times New Roman" panose="02020603050405020304" pitchFamily="18" charset="0"/>
                <a:ea typeface="Times New Roman"/>
                <a:cs typeface="Times New Roman" panose="02020603050405020304" pitchFamily="18" charset="0"/>
              </a:rPr>
              <a:t>әр </a:t>
            </a:r>
            <a:r>
              <a:rPr lang="tt-RU" sz="2200" b="1" dirty="0" smtClean="0">
                <a:solidFill>
                  <a:srgbClr val="1F497D"/>
                </a:solidFill>
                <a:latin typeface="Times New Roman" panose="02020603050405020304" pitchFamily="18" charset="0"/>
                <a:ea typeface="Times New Roman"/>
                <a:cs typeface="Times New Roman" panose="02020603050405020304" pitchFamily="18" charset="0"/>
              </a:rPr>
              <a:t>мең</a:t>
            </a:r>
          </a:p>
          <a:p>
            <a:pPr algn="ctr"/>
            <a:r>
              <a:rPr lang="ru-RU" sz="2200" b="1" dirty="0" smtClean="0">
                <a:solidFill>
                  <a:srgbClr val="1F497D"/>
                </a:solidFill>
                <a:latin typeface="Times New Roman" panose="02020603050405020304" pitchFamily="18" charset="0"/>
                <a:ea typeface="Times New Roman"/>
                <a:cs typeface="Times New Roman" panose="02020603050405020304" pitchFamily="18" charset="0"/>
              </a:rPr>
              <a:t>2018 </a:t>
            </a:r>
            <a:r>
              <a:rPr lang="ru-RU" sz="2200" b="1" dirty="0">
                <a:solidFill>
                  <a:srgbClr val="1F497D"/>
                </a:solidFill>
                <a:latin typeface="Times New Roman" panose="02020603050405020304" pitchFamily="18" charset="0"/>
                <a:ea typeface="Times New Roman"/>
                <a:cs typeface="Times New Roman" panose="02020603050405020304" pitchFamily="18" charset="0"/>
              </a:rPr>
              <a:t>ел – 5 грант </a:t>
            </a:r>
            <a:r>
              <a:rPr lang="ru-RU" sz="2200" b="1" dirty="0" smtClean="0">
                <a:solidFill>
                  <a:srgbClr val="1F497D"/>
                </a:solidFill>
                <a:latin typeface="Times New Roman" panose="02020603050405020304" pitchFamily="18" charset="0"/>
                <a:ea typeface="Times New Roman"/>
                <a:cs typeface="Times New Roman" panose="02020603050405020304" pitchFamily="18" charset="0"/>
              </a:rPr>
              <a:t>200</a:t>
            </a:r>
            <a:r>
              <a:rPr lang="tt-RU" sz="2200" b="1" dirty="0">
                <a:solidFill>
                  <a:srgbClr val="1F497D"/>
                </a:solidFill>
                <a:latin typeface="Times New Roman" panose="02020603050405020304" pitchFamily="18" charset="0"/>
                <a:ea typeface="Times New Roman"/>
                <a:cs typeface="Times New Roman" panose="02020603050405020304" pitchFamily="18" charset="0"/>
              </a:rPr>
              <a:t>әр </a:t>
            </a:r>
            <a:r>
              <a:rPr lang="tt-RU" sz="2200" b="1" dirty="0" smtClean="0">
                <a:solidFill>
                  <a:srgbClr val="1F497D"/>
                </a:solidFill>
                <a:latin typeface="Times New Roman" panose="02020603050405020304" pitchFamily="18" charset="0"/>
                <a:ea typeface="Times New Roman"/>
                <a:cs typeface="Times New Roman" panose="02020603050405020304" pitchFamily="18" charset="0"/>
              </a:rPr>
              <a:t>мең</a:t>
            </a:r>
          </a:p>
          <a:p>
            <a:pPr algn="ctr"/>
            <a:r>
              <a:rPr lang="ru-RU" sz="2200" b="1" dirty="0" smtClean="0">
                <a:solidFill>
                  <a:srgbClr val="1F497D"/>
                </a:solidFill>
                <a:latin typeface="Times New Roman" panose="02020603050405020304" pitchFamily="18" charset="0"/>
                <a:ea typeface="Times New Roman"/>
                <a:cs typeface="Times New Roman" panose="02020603050405020304" pitchFamily="18" charset="0"/>
              </a:rPr>
              <a:t>2019 </a:t>
            </a:r>
            <a:r>
              <a:rPr lang="ru-RU" sz="2200" b="1" dirty="0">
                <a:solidFill>
                  <a:srgbClr val="1F497D"/>
                </a:solidFill>
                <a:latin typeface="Times New Roman" panose="02020603050405020304" pitchFamily="18" charset="0"/>
                <a:ea typeface="Times New Roman"/>
                <a:cs typeface="Times New Roman" panose="02020603050405020304" pitchFamily="18" charset="0"/>
              </a:rPr>
              <a:t>ел – 5 грант 200</a:t>
            </a:r>
            <a:r>
              <a:rPr lang="tt-RU" sz="2200" b="1" dirty="0">
                <a:solidFill>
                  <a:srgbClr val="1F497D"/>
                </a:solidFill>
                <a:latin typeface="Times New Roman" panose="02020603050405020304" pitchFamily="18" charset="0"/>
                <a:ea typeface="Times New Roman"/>
                <a:cs typeface="Times New Roman" panose="02020603050405020304" pitchFamily="18" charset="0"/>
              </a:rPr>
              <a:t>әр </a:t>
            </a:r>
            <a:r>
              <a:rPr lang="tt-RU" sz="2200" b="1" dirty="0" smtClean="0">
                <a:solidFill>
                  <a:srgbClr val="1F497D"/>
                </a:solidFill>
                <a:latin typeface="Times New Roman" panose="02020603050405020304" pitchFamily="18" charset="0"/>
                <a:ea typeface="Times New Roman"/>
                <a:cs typeface="Times New Roman" panose="02020603050405020304" pitchFamily="18" charset="0"/>
              </a:rPr>
              <a:t>мең</a:t>
            </a:r>
            <a:endParaRPr lang="ru-RU" sz="2200" b="1" dirty="0">
              <a:solidFill>
                <a:srgbClr val="1F497D"/>
              </a:solidFill>
              <a:latin typeface="Times New Roman" panose="02020603050405020304" pitchFamily="18" charset="0"/>
              <a:ea typeface="Times New Roman"/>
              <a:cs typeface="Times New Roman" panose="02020603050405020304" pitchFamily="18" charset="0"/>
            </a:endParaRPr>
          </a:p>
        </p:txBody>
      </p:sp>
      <p:sp>
        <p:nvSpPr>
          <p:cNvPr id="23" name="Прямоугольник 22"/>
          <p:cNvSpPr/>
          <p:nvPr/>
        </p:nvSpPr>
        <p:spPr>
          <a:xfrm>
            <a:off x="4451579" y="2392308"/>
            <a:ext cx="4621808" cy="2369880"/>
          </a:xfrm>
          <a:prstGeom prst="rect">
            <a:avLst/>
          </a:prstGeom>
        </p:spPr>
        <p:txBody>
          <a:bodyPr wrap="square">
            <a:spAutoFit/>
          </a:bodyPr>
          <a:lstStyle/>
          <a:p>
            <a:pPr algn="ctr"/>
            <a:r>
              <a:rPr lang="ru-RU" sz="2000" b="1" dirty="0" smtClean="0">
                <a:solidFill>
                  <a:schemeClr val="accent2">
                    <a:lumMod val="75000"/>
                  </a:schemeClr>
                </a:solidFill>
                <a:latin typeface="Times New Roman" panose="02020603050405020304" pitchFamily="18" charset="0"/>
                <a:ea typeface="Times New Roman"/>
                <a:cs typeface="Times New Roman" panose="02020603050405020304" pitchFamily="18" charset="0"/>
              </a:rPr>
              <a:t>Россия </a:t>
            </a:r>
            <a:r>
              <a:rPr lang="ru-RU" sz="2000" b="1" dirty="0" err="1" smtClean="0">
                <a:solidFill>
                  <a:schemeClr val="accent2">
                    <a:lumMod val="75000"/>
                  </a:schemeClr>
                </a:solidFill>
                <a:latin typeface="Times New Roman" panose="02020603050405020304" pitchFamily="18" charset="0"/>
                <a:ea typeface="Times New Roman"/>
                <a:cs typeface="Times New Roman" panose="02020603050405020304" pitchFamily="18" charset="0"/>
              </a:rPr>
              <a:t>Федерациясе</a:t>
            </a:r>
            <a:r>
              <a:rPr lang="ru-RU" sz="2000" b="1" dirty="0">
                <a:solidFill>
                  <a:schemeClr val="accent2">
                    <a:lumMod val="75000"/>
                  </a:schemeClr>
                </a:solidFill>
                <a:latin typeface="Times New Roman" panose="02020603050405020304" pitchFamily="18" charset="0"/>
                <a:ea typeface="Times New Roman"/>
                <a:cs typeface="Times New Roman" panose="02020603050405020304" pitchFamily="18" charset="0"/>
              </a:rPr>
              <a:t> </a:t>
            </a:r>
            <a:r>
              <a:rPr lang="ru-RU" sz="2000" b="1" dirty="0" err="1" smtClean="0">
                <a:solidFill>
                  <a:schemeClr val="accent2">
                    <a:lumMod val="75000"/>
                  </a:schemeClr>
                </a:solidFill>
                <a:latin typeface="Times New Roman" panose="02020603050405020304" pitchFamily="18" charset="0"/>
                <a:ea typeface="Times New Roman"/>
                <a:cs typeface="Times New Roman" panose="02020603050405020304" pitchFamily="18" charset="0"/>
              </a:rPr>
              <a:t>мәгариф</a:t>
            </a:r>
            <a:r>
              <a:rPr lang="ru-RU" sz="2000" b="1" dirty="0" smtClean="0">
                <a:solidFill>
                  <a:schemeClr val="accent2">
                    <a:lumMod val="75000"/>
                  </a:schemeClr>
                </a:solidFill>
                <a:latin typeface="Times New Roman" panose="02020603050405020304" pitchFamily="18" charset="0"/>
                <a:ea typeface="Times New Roman"/>
                <a:cs typeface="Times New Roman" panose="02020603050405020304" pitchFamily="18" charset="0"/>
              </a:rPr>
              <a:t> </a:t>
            </a:r>
            <a:r>
              <a:rPr lang="ru-RU" sz="2000" b="1" dirty="0" err="1">
                <a:solidFill>
                  <a:schemeClr val="accent2">
                    <a:lumMod val="75000"/>
                  </a:schemeClr>
                </a:solidFill>
                <a:latin typeface="Times New Roman" panose="02020603050405020304" pitchFamily="18" charset="0"/>
                <a:ea typeface="Times New Roman"/>
                <a:cs typeface="Times New Roman" panose="02020603050405020304" pitchFamily="18" charset="0"/>
              </a:rPr>
              <a:t>оешмалары</a:t>
            </a:r>
            <a:r>
              <a:rPr lang="ru-RU" sz="2000" b="1" dirty="0">
                <a:solidFill>
                  <a:schemeClr val="accent2">
                    <a:lumMod val="75000"/>
                  </a:schemeClr>
                </a:solidFill>
                <a:latin typeface="Times New Roman" panose="02020603050405020304" pitchFamily="18" charset="0"/>
                <a:ea typeface="Times New Roman"/>
                <a:cs typeface="Times New Roman" panose="02020603050405020304" pitchFamily="18" charset="0"/>
              </a:rPr>
              <a:t>, </a:t>
            </a:r>
            <a:r>
              <a:rPr lang="ru-RU" sz="2000" b="1" dirty="0" err="1">
                <a:solidFill>
                  <a:schemeClr val="accent2">
                    <a:lumMod val="75000"/>
                  </a:schemeClr>
                </a:solidFill>
                <a:latin typeface="Times New Roman" panose="02020603050405020304" pitchFamily="18" charset="0"/>
                <a:ea typeface="Times New Roman"/>
                <a:cs typeface="Times New Roman" panose="02020603050405020304" pitchFamily="18" charset="0"/>
              </a:rPr>
              <a:t>иҗтимагый</a:t>
            </a:r>
            <a:r>
              <a:rPr lang="ru-RU" sz="2000" b="1" dirty="0">
                <a:solidFill>
                  <a:schemeClr val="accent2">
                    <a:lumMod val="75000"/>
                  </a:schemeClr>
                </a:solidFill>
                <a:latin typeface="Times New Roman" panose="02020603050405020304" pitchFamily="18" charset="0"/>
                <a:ea typeface="Times New Roman"/>
                <a:cs typeface="Times New Roman" panose="02020603050405020304" pitchFamily="18" charset="0"/>
              </a:rPr>
              <a:t> </a:t>
            </a:r>
            <a:r>
              <a:rPr lang="ru-RU" sz="2000" b="1" dirty="0" err="1">
                <a:solidFill>
                  <a:schemeClr val="accent2">
                    <a:lumMod val="75000"/>
                  </a:schemeClr>
                </a:solidFill>
                <a:latin typeface="Times New Roman" panose="02020603050405020304" pitchFamily="18" charset="0"/>
                <a:ea typeface="Times New Roman"/>
                <a:cs typeface="Times New Roman" panose="02020603050405020304" pitchFamily="18" charset="0"/>
              </a:rPr>
              <a:t>оешмалар</a:t>
            </a:r>
            <a:r>
              <a:rPr lang="ru-RU" sz="2000" b="1" dirty="0">
                <a:solidFill>
                  <a:schemeClr val="accent2">
                    <a:lumMod val="75000"/>
                  </a:schemeClr>
                </a:solidFill>
                <a:latin typeface="Times New Roman" panose="02020603050405020304" pitchFamily="18" charset="0"/>
                <a:ea typeface="Times New Roman"/>
                <a:cs typeface="Times New Roman" panose="02020603050405020304" pitchFamily="18" charset="0"/>
              </a:rPr>
              <a:t>, </a:t>
            </a:r>
            <a:r>
              <a:rPr lang="ru-RU" sz="2000" b="1" dirty="0" err="1">
                <a:solidFill>
                  <a:schemeClr val="accent2">
                    <a:lumMod val="75000"/>
                  </a:schemeClr>
                </a:solidFill>
                <a:latin typeface="Times New Roman" panose="02020603050405020304" pitchFamily="18" charset="0"/>
                <a:ea typeface="Times New Roman"/>
                <a:cs typeface="Times New Roman" panose="02020603050405020304" pitchFamily="18" charset="0"/>
              </a:rPr>
              <a:t>аерым</a:t>
            </a:r>
            <a:r>
              <a:rPr lang="ru-RU" sz="2000" b="1" dirty="0">
                <a:solidFill>
                  <a:schemeClr val="accent2">
                    <a:lumMod val="75000"/>
                  </a:schemeClr>
                </a:solidFill>
                <a:latin typeface="Times New Roman" panose="02020603050405020304" pitchFamily="18" charset="0"/>
                <a:ea typeface="Times New Roman"/>
                <a:cs typeface="Times New Roman" panose="02020603050405020304" pitchFamily="18" charset="0"/>
              </a:rPr>
              <a:t> </a:t>
            </a:r>
            <a:r>
              <a:rPr lang="ru-RU" sz="2000" b="1" dirty="0" err="1" smtClean="0">
                <a:solidFill>
                  <a:schemeClr val="accent2">
                    <a:lumMod val="75000"/>
                  </a:schemeClr>
                </a:solidFill>
                <a:latin typeface="Times New Roman" panose="02020603050405020304" pitchFamily="18" charset="0"/>
                <a:ea typeface="Times New Roman"/>
                <a:cs typeface="Times New Roman" panose="02020603050405020304" pitchFamily="18" charset="0"/>
              </a:rPr>
              <a:t>галимнәр</a:t>
            </a:r>
            <a:r>
              <a:rPr lang="ru-RU" sz="2000" b="1" dirty="0" smtClean="0">
                <a:solidFill>
                  <a:schemeClr val="accent2">
                    <a:lumMod val="75000"/>
                  </a:schemeClr>
                </a:solidFill>
                <a:latin typeface="Times New Roman" panose="02020603050405020304" pitchFamily="18" charset="0"/>
                <a:ea typeface="Times New Roman"/>
                <a:cs typeface="Times New Roman" panose="02020603050405020304" pitchFamily="18" charset="0"/>
              </a:rPr>
              <a:t> </a:t>
            </a:r>
            <a:r>
              <a:rPr lang="ru-RU" sz="2000" b="1" dirty="0" err="1" smtClean="0">
                <a:solidFill>
                  <a:schemeClr val="accent2">
                    <a:lumMod val="75000"/>
                  </a:schemeClr>
                </a:solidFill>
                <a:latin typeface="Times New Roman" panose="02020603050405020304" pitchFamily="18" charset="0"/>
                <a:ea typeface="Times New Roman"/>
                <a:cs typeface="Times New Roman" panose="02020603050405020304" pitchFamily="18" charset="0"/>
              </a:rPr>
              <a:t>өчен</a:t>
            </a:r>
            <a:r>
              <a:rPr lang="ru-RU" sz="2000" b="1" dirty="0" smtClean="0">
                <a:solidFill>
                  <a:schemeClr val="accent2">
                    <a:lumMod val="75000"/>
                  </a:schemeClr>
                </a:solidFill>
                <a:latin typeface="Times New Roman" panose="02020603050405020304" pitchFamily="18" charset="0"/>
                <a:ea typeface="Times New Roman"/>
                <a:cs typeface="Times New Roman" panose="02020603050405020304" pitchFamily="18" charset="0"/>
              </a:rPr>
              <a:t>: </a:t>
            </a:r>
          </a:p>
          <a:p>
            <a:pPr algn="ctr"/>
            <a:r>
              <a:rPr lang="ru-RU" sz="2200" b="1" dirty="0" smtClean="0">
                <a:solidFill>
                  <a:srgbClr val="1F497D"/>
                </a:solidFill>
                <a:latin typeface="Times New Roman" panose="02020603050405020304" pitchFamily="18" charset="0"/>
                <a:ea typeface="Times New Roman"/>
                <a:cs typeface="Times New Roman" panose="02020603050405020304" pitchFamily="18" charset="0"/>
              </a:rPr>
              <a:t>2016 </a:t>
            </a:r>
            <a:r>
              <a:rPr lang="ru-RU" sz="2200" b="1" dirty="0">
                <a:solidFill>
                  <a:srgbClr val="1F497D"/>
                </a:solidFill>
                <a:latin typeface="Times New Roman" panose="02020603050405020304" pitchFamily="18" charset="0"/>
                <a:ea typeface="Times New Roman"/>
                <a:cs typeface="Times New Roman" panose="02020603050405020304" pitchFamily="18" charset="0"/>
              </a:rPr>
              <a:t>ел – 5 грант 1</a:t>
            </a:r>
            <a:r>
              <a:rPr lang="ru-RU" sz="2200" b="1" dirty="0" smtClean="0">
                <a:solidFill>
                  <a:srgbClr val="1F497D"/>
                </a:solidFill>
                <a:latin typeface="Times New Roman" panose="02020603050405020304" pitchFamily="18" charset="0"/>
                <a:ea typeface="Times New Roman"/>
                <a:cs typeface="Times New Roman" panose="02020603050405020304" pitchFamily="18" charset="0"/>
              </a:rPr>
              <a:t>00</a:t>
            </a:r>
            <a:r>
              <a:rPr lang="tt-RU" sz="2200" b="1" dirty="0">
                <a:solidFill>
                  <a:srgbClr val="1F497D"/>
                </a:solidFill>
                <a:latin typeface="Times New Roman" panose="02020603050405020304" pitchFamily="18" charset="0"/>
                <a:ea typeface="Times New Roman"/>
                <a:cs typeface="Times New Roman" panose="02020603050405020304" pitchFamily="18" charset="0"/>
              </a:rPr>
              <a:t>әр </a:t>
            </a:r>
            <a:r>
              <a:rPr lang="tt-RU" sz="2200" b="1" dirty="0" smtClean="0">
                <a:solidFill>
                  <a:srgbClr val="1F497D"/>
                </a:solidFill>
                <a:latin typeface="Times New Roman" panose="02020603050405020304" pitchFamily="18" charset="0"/>
                <a:ea typeface="Times New Roman"/>
                <a:cs typeface="Times New Roman" panose="02020603050405020304" pitchFamily="18" charset="0"/>
              </a:rPr>
              <a:t>мең</a:t>
            </a:r>
          </a:p>
          <a:p>
            <a:pPr algn="ctr"/>
            <a:r>
              <a:rPr lang="ru-RU" sz="2200" b="1" dirty="0" smtClean="0">
                <a:solidFill>
                  <a:srgbClr val="1F497D"/>
                </a:solidFill>
                <a:latin typeface="Times New Roman" panose="02020603050405020304" pitchFamily="18" charset="0"/>
                <a:ea typeface="Times New Roman"/>
                <a:cs typeface="Times New Roman" panose="02020603050405020304" pitchFamily="18" charset="0"/>
              </a:rPr>
              <a:t>2017 </a:t>
            </a:r>
            <a:r>
              <a:rPr lang="ru-RU" sz="2200" b="1" dirty="0">
                <a:solidFill>
                  <a:srgbClr val="1F497D"/>
                </a:solidFill>
                <a:latin typeface="Times New Roman" panose="02020603050405020304" pitchFamily="18" charset="0"/>
                <a:ea typeface="Times New Roman"/>
                <a:cs typeface="Times New Roman" panose="02020603050405020304" pitchFamily="18" charset="0"/>
              </a:rPr>
              <a:t>ел – 5 грант 1</a:t>
            </a:r>
            <a:r>
              <a:rPr lang="ru-RU" sz="2200" b="1" dirty="0" smtClean="0">
                <a:solidFill>
                  <a:srgbClr val="1F497D"/>
                </a:solidFill>
                <a:latin typeface="Times New Roman" panose="02020603050405020304" pitchFamily="18" charset="0"/>
                <a:ea typeface="Times New Roman"/>
                <a:cs typeface="Times New Roman" panose="02020603050405020304" pitchFamily="18" charset="0"/>
              </a:rPr>
              <a:t>00</a:t>
            </a:r>
            <a:r>
              <a:rPr lang="tt-RU" sz="2200" b="1" dirty="0">
                <a:solidFill>
                  <a:srgbClr val="1F497D"/>
                </a:solidFill>
                <a:latin typeface="Times New Roman" panose="02020603050405020304" pitchFamily="18" charset="0"/>
                <a:ea typeface="Times New Roman"/>
                <a:cs typeface="Times New Roman" panose="02020603050405020304" pitchFamily="18" charset="0"/>
              </a:rPr>
              <a:t>әр </a:t>
            </a:r>
            <a:r>
              <a:rPr lang="tt-RU" sz="2200" b="1" dirty="0" smtClean="0">
                <a:solidFill>
                  <a:srgbClr val="1F497D"/>
                </a:solidFill>
                <a:latin typeface="Times New Roman" panose="02020603050405020304" pitchFamily="18" charset="0"/>
                <a:ea typeface="Times New Roman"/>
                <a:cs typeface="Times New Roman" panose="02020603050405020304" pitchFamily="18" charset="0"/>
              </a:rPr>
              <a:t>мең</a:t>
            </a:r>
          </a:p>
          <a:p>
            <a:pPr algn="ctr"/>
            <a:r>
              <a:rPr lang="ru-RU" sz="2200" b="1" dirty="0" smtClean="0">
                <a:solidFill>
                  <a:srgbClr val="1F497D"/>
                </a:solidFill>
                <a:latin typeface="Times New Roman" panose="02020603050405020304" pitchFamily="18" charset="0"/>
                <a:ea typeface="Times New Roman"/>
                <a:cs typeface="Times New Roman" panose="02020603050405020304" pitchFamily="18" charset="0"/>
              </a:rPr>
              <a:t>2018 </a:t>
            </a:r>
            <a:r>
              <a:rPr lang="ru-RU" sz="2200" b="1" dirty="0">
                <a:solidFill>
                  <a:srgbClr val="1F497D"/>
                </a:solidFill>
                <a:latin typeface="Times New Roman" panose="02020603050405020304" pitchFamily="18" charset="0"/>
                <a:ea typeface="Times New Roman"/>
                <a:cs typeface="Times New Roman" panose="02020603050405020304" pitchFamily="18" charset="0"/>
              </a:rPr>
              <a:t>ел – 5 грант 1</a:t>
            </a:r>
            <a:r>
              <a:rPr lang="ru-RU" sz="2200" b="1" dirty="0" smtClean="0">
                <a:solidFill>
                  <a:srgbClr val="1F497D"/>
                </a:solidFill>
                <a:latin typeface="Times New Roman" panose="02020603050405020304" pitchFamily="18" charset="0"/>
                <a:ea typeface="Times New Roman"/>
                <a:cs typeface="Times New Roman" panose="02020603050405020304" pitchFamily="18" charset="0"/>
              </a:rPr>
              <a:t>00</a:t>
            </a:r>
            <a:r>
              <a:rPr lang="tt-RU" sz="2200" b="1" dirty="0">
                <a:solidFill>
                  <a:srgbClr val="1F497D"/>
                </a:solidFill>
                <a:latin typeface="Times New Roman" panose="02020603050405020304" pitchFamily="18" charset="0"/>
                <a:ea typeface="Times New Roman"/>
                <a:cs typeface="Times New Roman" panose="02020603050405020304" pitchFamily="18" charset="0"/>
              </a:rPr>
              <a:t>әр </a:t>
            </a:r>
            <a:r>
              <a:rPr lang="tt-RU" sz="2200" b="1" dirty="0" smtClean="0">
                <a:solidFill>
                  <a:srgbClr val="1F497D"/>
                </a:solidFill>
                <a:latin typeface="Times New Roman" panose="02020603050405020304" pitchFamily="18" charset="0"/>
                <a:ea typeface="Times New Roman"/>
                <a:cs typeface="Times New Roman" panose="02020603050405020304" pitchFamily="18" charset="0"/>
              </a:rPr>
              <a:t>мең</a:t>
            </a:r>
          </a:p>
          <a:p>
            <a:pPr algn="ctr"/>
            <a:r>
              <a:rPr lang="ru-RU" sz="2200" b="1" dirty="0" smtClean="0">
                <a:solidFill>
                  <a:srgbClr val="1F497D"/>
                </a:solidFill>
                <a:latin typeface="Times New Roman" panose="02020603050405020304" pitchFamily="18" charset="0"/>
                <a:ea typeface="Times New Roman"/>
                <a:cs typeface="Times New Roman" panose="02020603050405020304" pitchFamily="18" charset="0"/>
              </a:rPr>
              <a:t>2019 </a:t>
            </a:r>
            <a:r>
              <a:rPr lang="ru-RU" sz="2200" b="1" dirty="0">
                <a:solidFill>
                  <a:srgbClr val="1F497D"/>
                </a:solidFill>
                <a:latin typeface="Times New Roman" panose="02020603050405020304" pitchFamily="18" charset="0"/>
                <a:ea typeface="Times New Roman"/>
                <a:cs typeface="Times New Roman" panose="02020603050405020304" pitchFamily="18" charset="0"/>
              </a:rPr>
              <a:t>ел – 5 грант 100</a:t>
            </a:r>
            <a:r>
              <a:rPr lang="tt-RU" sz="2200" b="1" dirty="0">
                <a:solidFill>
                  <a:srgbClr val="1F497D"/>
                </a:solidFill>
                <a:latin typeface="Times New Roman" panose="02020603050405020304" pitchFamily="18" charset="0"/>
                <a:ea typeface="Times New Roman"/>
                <a:cs typeface="Times New Roman" panose="02020603050405020304" pitchFamily="18" charset="0"/>
              </a:rPr>
              <a:t>әр мең</a:t>
            </a:r>
            <a:r>
              <a:rPr lang="ru-RU" sz="2200" b="1" dirty="0">
                <a:solidFill>
                  <a:srgbClr val="1F497D"/>
                </a:solidFill>
                <a:latin typeface="Times New Roman" panose="02020603050405020304" pitchFamily="18" charset="0"/>
                <a:ea typeface="Times New Roman"/>
                <a:cs typeface="Times New Roman" panose="02020603050405020304" pitchFamily="18" charset="0"/>
              </a:rPr>
              <a:t> </a:t>
            </a:r>
            <a:r>
              <a:rPr lang="ru-RU" sz="2200" b="1" dirty="0" smtClean="0">
                <a:solidFill>
                  <a:srgbClr val="1F497D"/>
                </a:solidFill>
                <a:latin typeface="Times New Roman" panose="02020603050405020304" pitchFamily="18" charset="0"/>
                <a:ea typeface="Times New Roman"/>
                <a:cs typeface="Times New Roman" panose="02020603050405020304" pitchFamily="18" charset="0"/>
              </a:rPr>
              <a:t> </a:t>
            </a: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560812670"/>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26513" y="0"/>
            <a:ext cx="9163082" cy="5175953"/>
          </a:xfrm>
          <a:prstGeom prst="rect">
            <a:avLst/>
          </a:prstGeom>
        </p:spPr>
      </p:pic>
      <p:sp>
        <p:nvSpPr>
          <p:cNvPr id="3" name="Прямоугольник 2"/>
          <p:cNvSpPr/>
          <p:nvPr/>
        </p:nvSpPr>
        <p:spPr>
          <a:xfrm>
            <a:off x="503548" y="1438659"/>
            <a:ext cx="8136903" cy="769437"/>
          </a:xfrm>
          <a:prstGeom prst="rect">
            <a:avLst/>
          </a:prstGeom>
        </p:spPr>
        <p:txBody>
          <a:bodyPr wrap="square" lIns="91436" tIns="45718" rIns="91436" bIns="45718">
            <a:spAutoFit/>
          </a:bodyPr>
          <a:lstStyle/>
          <a:p>
            <a:pPr algn="ctr" defTabSz="914355">
              <a:defRPr/>
            </a:pPr>
            <a:endParaRPr lang="ru-RU" sz="4400" kern="0" dirty="0">
              <a:solidFill>
                <a:srgbClr val="002060"/>
              </a:solidFill>
              <a:cs typeface="Arial" panose="020B0604020202020204" pitchFamily="34" charset="0"/>
            </a:endParaRPr>
          </a:p>
        </p:txBody>
      </p:sp>
      <p:pic>
        <p:nvPicPr>
          <p:cNvPr id="10" name="Рисунок 9"/>
          <p:cNvPicPr>
            <a:picLocks noChangeAspect="1"/>
          </p:cNvPicPr>
          <p:nvPr/>
        </p:nvPicPr>
        <p:blipFill>
          <a:blip r:embed="rId3"/>
          <a:stretch>
            <a:fillRect/>
          </a:stretch>
        </p:blipFill>
        <p:spPr>
          <a:xfrm>
            <a:off x="238192" y="195658"/>
            <a:ext cx="688908" cy="688908"/>
          </a:xfrm>
          <a:prstGeom prst="rect">
            <a:avLst/>
          </a:prstGeom>
        </p:spPr>
      </p:pic>
      <p:sp>
        <p:nvSpPr>
          <p:cNvPr id="20" name="Заголовок 1"/>
          <p:cNvSpPr txBox="1">
            <a:spLocks/>
          </p:cNvSpPr>
          <p:nvPr/>
        </p:nvSpPr>
        <p:spPr>
          <a:xfrm>
            <a:off x="755576" y="231490"/>
            <a:ext cx="8055819" cy="540060"/>
          </a:xfrm>
          <a:prstGeom prst="rect">
            <a:avLst/>
          </a:prstGeom>
        </p:spPr>
        <p:txBody>
          <a:bodyPr vert="horz" lIns="91438" tIns="45719" rIns="91438" bIns="45719" rtlCol="0" anchor="ctr">
            <a:no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tt-RU"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Республикакүләм олимпиадалар</a:t>
            </a:r>
            <a:endParaRPr lang="ru-RU" sz="28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p:txBody>
      </p:sp>
      <p:sp>
        <p:nvSpPr>
          <p:cNvPr id="21" name="Прямоугольник 20"/>
          <p:cNvSpPr/>
          <p:nvPr/>
        </p:nvSpPr>
        <p:spPr>
          <a:xfrm>
            <a:off x="0" y="1059582"/>
            <a:ext cx="9036496" cy="1154162"/>
          </a:xfrm>
          <a:prstGeom prst="rect">
            <a:avLst/>
          </a:prstGeom>
        </p:spPr>
        <p:txBody>
          <a:bodyPr wrap="square">
            <a:spAutoFit/>
          </a:bodyPr>
          <a:lstStyle/>
          <a:p>
            <a:pPr marL="342900" indent="-342900" algn="just">
              <a:buFont typeface="Wingdings" panose="05000000000000000000" pitchFamily="2" charset="2"/>
              <a:buChar char="Ø"/>
            </a:pPr>
            <a:r>
              <a:rPr lang="ru-RU" sz="2300" b="1" dirty="0" err="1" smtClean="0">
                <a:solidFill>
                  <a:srgbClr val="1F497D"/>
                </a:solidFill>
                <a:latin typeface="Times New Roman" panose="02020603050405020304" pitchFamily="18" charset="0"/>
                <a:ea typeface="Times New Roman"/>
                <a:cs typeface="Times New Roman" panose="02020603050405020304" pitchFamily="18" charset="0"/>
              </a:rPr>
              <a:t>Туган</a:t>
            </a:r>
            <a:r>
              <a:rPr lang="ru-RU" sz="2300" b="1" dirty="0" smtClean="0">
                <a:solidFill>
                  <a:srgbClr val="1F497D"/>
                </a:solidFill>
                <a:latin typeface="Times New Roman" panose="02020603050405020304" pitchFamily="18" charset="0"/>
                <a:ea typeface="Times New Roman"/>
                <a:cs typeface="Times New Roman" panose="02020603050405020304" pitchFamily="18" charset="0"/>
              </a:rPr>
              <a:t> </a:t>
            </a:r>
            <a:r>
              <a:rPr lang="ru-RU" sz="2300" b="1" dirty="0" err="1" smtClean="0">
                <a:solidFill>
                  <a:srgbClr val="1F497D"/>
                </a:solidFill>
                <a:latin typeface="Times New Roman" panose="02020603050405020304" pitchFamily="18" charset="0"/>
                <a:ea typeface="Times New Roman"/>
                <a:cs typeface="Times New Roman" panose="02020603050405020304" pitchFamily="18" charset="0"/>
              </a:rPr>
              <a:t>телләрдән</a:t>
            </a:r>
            <a:r>
              <a:rPr lang="ru-RU" sz="2300" b="1" dirty="0" smtClean="0">
                <a:solidFill>
                  <a:srgbClr val="1F497D"/>
                </a:solidFill>
                <a:latin typeface="Times New Roman" panose="02020603050405020304" pitchFamily="18" charset="0"/>
                <a:ea typeface="Times New Roman"/>
                <a:cs typeface="Times New Roman" panose="02020603050405020304" pitchFamily="18" charset="0"/>
              </a:rPr>
              <a:t> </a:t>
            </a:r>
            <a:r>
              <a:rPr lang="ru-RU" sz="2300" b="1" dirty="0" err="1" smtClean="0">
                <a:solidFill>
                  <a:srgbClr val="1F497D"/>
                </a:solidFill>
                <a:latin typeface="Times New Roman" panose="02020603050405020304" pitchFamily="18" charset="0"/>
                <a:ea typeface="Times New Roman"/>
                <a:cs typeface="Times New Roman" panose="02020603050405020304" pitchFamily="18" charset="0"/>
              </a:rPr>
              <a:t>олимпиадалар</a:t>
            </a:r>
            <a:endParaRPr lang="ru-RU" sz="2300" b="1" dirty="0" smtClean="0">
              <a:solidFill>
                <a:srgbClr val="1F497D"/>
              </a:solidFill>
              <a:latin typeface="Times New Roman" panose="02020603050405020304" pitchFamily="18" charset="0"/>
              <a:ea typeface="Times New Roman"/>
              <a:cs typeface="Times New Roman" panose="02020603050405020304" pitchFamily="18" charset="0"/>
            </a:endParaRPr>
          </a:p>
          <a:p>
            <a:pPr marL="342900" indent="-342900" algn="just">
              <a:buFont typeface="Wingdings" panose="05000000000000000000" pitchFamily="2" charset="2"/>
              <a:buChar char="Ø"/>
            </a:pPr>
            <a:r>
              <a:rPr lang="ru-RU" sz="2300" b="1" dirty="0">
                <a:solidFill>
                  <a:srgbClr val="1F497D"/>
                </a:solidFill>
                <a:latin typeface="Times New Roman" panose="02020603050405020304" pitchFamily="18" charset="0"/>
                <a:ea typeface="Times New Roman"/>
                <a:cs typeface="Times New Roman" panose="02020603050405020304" pitchFamily="18" charset="0"/>
              </a:rPr>
              <a:t>Татарстан </a:t>
            </a:r>
            <a:r>
              <a:rPr lang="ru-RU" sz="2300" b="1" dirty="0" err="1">
                <a:solidFill>
                  <a:srgbClr val="1F497D"/>
                </a:solidFill>
                <a:latin typeface="Times New Roman" panose="02020603050405020304" pitchFamily="18" charset="0"/>
                <a:ea typeface="Times New Roman"/>
                <a:cs typeface="Times New Roman" panose="02020603050405020304" pitchFamily="18" charset="0"/>
              </a:rPr>
              <a:t>тарихы</a:t>
            </a:r>
            <a:r>
              <a:rPr lang="ru-RU" sz="2300" b="1" dirty="0">
                <a:solidFill>
                  <a:srgbClr val="1F497D"/>
                </a:solidFill>
                <a:latin typeface="Times New Roman" panose="02020603050405020304" pitchFamily="18" charset="0"/>
                <a:ea typeface="Times New Roman"/>
                <a:cs typeface="Times New Roman" panose="02020603050405020304" pitchFamily="18" charset="0"/>
              </a:rPr>
              <a:t> </a:t>
            </a:r>
            <a:r>
              <a:rPr lang="ru-RU" sz="2300" b="1" dirty="0" err="1">
                <a:solidFill>
                  <a:srgbClr val="1F497D"/>
                </a:solidFill>
                <a:latin typeface="Times New Roman" panose="02020603050405020304" pitchFamily="18" charset="0"/>
                <a:ea typeface="Times New Roman"/>
                <a:cs typeface="Times New Roman" panose="02020603050405020304" pitchFamily="18" charset="0"/>
              </a:rPr>
              <a:t>һәм</a:t>
            </a:r>
            <a:r>
              <a:rPr lang="ru-RU" sz="2300" b="1" dirty="0">
                <a:solidFill>
                  <a:srgbClr val="1F497D"/>
                </a:solidFill>
                <a:latin typeface="Times New Roman" panose="02020603050405020304" pitchFamily="18" charset="0"/>
                <a:ea typeface="Times New Roman"/>
                <a:cs typeface="Times New Roman" panose="02020603050405020304" pitchFamily="18" charset="0"/>
              </a:rPr>
              <a:t> </a:t>
            </a:r>
            <a:r>
              <a:rPr lang="ru-RU" sz="2300" b="1" dirty="0" err="1">
                <a:solidFill>
                  <a:srgbClr val="1F497D"/>
                </a:solidFill>
                <a:latin typeface="Times New Roman" panose="02020603050405020304" pitchFamily="18" charset="0"/>
                <a:ea typeface="Times New Roman"/>
                <a:cs typeface="Times New Roman" panose="02020603050405020304" pitchFamily="18" charset="0"/>
              </a:rPr>
              <a:t>шәрыкь</a:t>
            </a:r>
            <a:r>
              <a:rPr lang="ru-RU" sz="2300" b="1" dirty="0">
                <a:solidFill>
                  <a:srgbClr val="1F497D"/>
                </a:solidFill>
                <a:latin typeface="Times New Roman" panose="02020603050405020304" pitchFamily="18" charset="0"/>
                <a:ea typeface="Times New Roman"/>
                <a:cs typeface="Times New Roman" panose="02020603050405020304" pitchFamily="18" charset="0"/>
              </a:rPr>
              <a:t> </a:t>
            </a:r>
            <a:r>
              <a:rPr lang="ru-RU" sz="2300" b="1" dirty="0" err="1">
                <a:solidFill>
                  <a:srgbClr val="1F497D"/>
                </a:solidFill>
                <a:latin typeface="Times New Roman" panose="02020603050405020304" pitchFamily="18" charset="0"/>
                <a:ea typeface="Times New Roman"/>
                <a:cs typeface="Times New Roman" panose="02020603050405020304" pitchFamily="18" charset="0"/>
              </a:rPr>
              <a:t>телләреннән</a:t>
            </a:r>
            <a:r>
              <a:rPr lang="ru-RU" sz="2300" b="1" dirty="0">
                <a:solidFill>
                  <a:srgbClr val="1F497D"/>
                </a:solidFill>
                <a:latin typeface="Times New Roman" panose="02020603050405020304" pitchFamily="18" charset="0"/>
                <a:ea typeface="Times New Roman"/>
                <a:cs typeface="Times New Roman" panose="02020603050405020304" pitchFamily="18" charset="0"/>
              </a:rPr>
              <a:t> </a:t>
            </a:r>
            <a:r>
              <a:rPr lang="ru-RU" sz="2300" b="1" dirty="0" err="1">
                <a:solidFill>
                  <a:srgbClr val="1F497D"/>
                </a:solidFill>
                <a:latin typeface="Times New Roman" panose="02020603050405020304" pitchFamily="18" charset="0"/>
                <a:ea typeface="Times New Roman"/>
                <a:cs typeface="Times New Roman" panose="02020603050405020304" pitchFamily="18" charset="0"/>
              </a:rPr>
              <a:t>олимпиадалар</a:t>
            </a:r>
            <a:r>
              <a:rPr lang="ru-RU" sz="2300" b="1" dirty="0">
                <a:solidFill>
                  <a:srgbClr val="1F497D"/>
                </a:solidFill>
                <a:latin typeface="Times New Roman" panose="02020603050405020304" pitchFamily="18" charset="0"/>
                <a:ea typeface="Times New Roman"/>
                <a:cs typeface="Times New Roman" panose="02020603050405020304" pitchFamily="18" charset="0"/>
              </a:rPr>
              <a:t> </a:t>
            </a:r>
            <a:endParaRPr lang="ru-RU" sz="2300" b="1" dirty="0" smtClean="0">
              <a:solidFill>
                <a:srgbClr val="1F497D"/>
              </a:solidFill>
              <a:latin typeface="Times New Roman" panose="02020603050405020304" pitchFamily="18" charset="0"/>
              <a:ea typeface="Times New Roman"/>
              <a:cs typeface="Times New Roman" panose="02020603050405020304" pitchFamily="18" charset="0"/>
            </a:endParaRPr>
          </a:p>
          <a:p>
            <a:pPr marL="342900" indent="-342900" algn="just">
              <a:buFont typeface="Wingdings" panose="05000000000000000000" pitchFamily="2" charset="2"/>
              <a:buChar char="Ø"/>
            </a:pPr>
            <a:r>
              <a:rPr lang="tt-RU" sz="2300" b="1" dirty="0" smtClean="0">
                <a:solidFill>
                  <a:srgbClr val="1F497D"/>
                </a:solidFill>
                <a:latin typeface="Times New Roman" panose="02020603050405020304" pitchFamily="18" charset="0"/>
                <a:ea typeface="Times New Roman"/>
                <a:cs typeface="Times New Roman" panose="02020603050405020304" pitchFamily="18" charset="0"/>
              </a:rPr>
              <a:t>Регионара олимпиадалар</a:t>
            </a:r>
            <a:endParaRPr lang="ru-RU" sz="2300" b="1" dirty="0" smtClean="0">
              <a:solidFill>
                <a:srgbClr val="1F497D"/>
              </a:solidFill>
              <a:latin typeface="Times New Roman" panose="02020603050405020304" pitchFamily="18" charset="0"/>
              <a:ea typeface="Times New Roman"/>
              <a:cs typeface="Times New Roman" panose="02020603050405020304" pitchFamily="18" charset="0"/>
            </a:endParaRPr>
          </a:p>
        </p:txBody>
      </p:sp>
      <p:sp>
        <p:nvSpPr>
          <p:cNvPr id="9" name="Прямоугольник 8"/>
          <p:cNvSpPr/>
          <p:nvPr/>
        </p:nvSpPr>
        <p:spPr>
          <a:xfrm>
            <a:off x="286237" y="2347595"/>
            <a:ext cx="8894275" cy="1154162"/>
          </a:xfrm>
          <a:prstGeom prst="rect">
            <a:avLst/>
          </a:prstGeom>
        </p:spPr>
        <p:txBody>
          <a:bodyPr wrap="square">
            <a:spAutoFit/>
          </a:bodyPr>
          <a:lstStyle/>
          <a:p>
            <a:pPr algn="just">
              <a:lnSpc>
                <a:spcPct val="115000"/>
              </a:lnSpc>
              <a:spcAft>
                <a:spcPts val="0"/>
              </a:spcAft>
            </a:pPr>
            <a:r>
              <a:rPr lang="tt-RU" sz="2000" b="1" dirty="0" smtClean="0">
                <a:solidFill>
                  <a:srgbClr val="1F497D"/>
                </a:solidFill>
                <a:latin typeface="Times New Roman" panose="02020603050405020304" pitchFamily="18" charset="0"/>
                <a:ea typeface="Times New Roman"/>
                <a:cs typeface="Times New Roman" panose="02020603050405020304" pitchFamily="18" charset="0"/>
              </a:rPr>
              <a:t>Барлык катнашучылар саны - </a:t>
            </a:r>
            <a:r>
              <a:rPr lang="tt-RU" sz="2000" b="1" dirty="0" smtClean="0">
                <a:solidFill>
                  <a:srgbClr val="C00000"/>
                </a:solidFill>
                <a:latin typeface="Times New Roman" panose="02020603050405020304" pitchFamily="18" charset="0"/>
                <a:ea typeface="Times New Roman"/>
                <a:cs typeface="Times New Roman" panose="02020603050405020304" pitchFamily="18" charset="0"/>
              </a:rPr>
              <a:t>717 </a:t>
            </a:r>
            <a:r>
              <a:rPr lang="tt-RU" sz="2000" b="1" dirty="0" smtClean="0">
                <a:solidFill>
                  <a:srgbClr val="1F497D"/>
                </a:solidFill>
                <a:latin typeface="Times New Roman" panose="02020603050405020304" pitchFamily="18" charset="0"/>
                <a:ea typeface="Times New Roman"/>
                <a:cs typeface="Times New Roman" panose="02020603050405020304" pitchFamily="18" charset="0"/>
              </a:rPr>
              <a:t>укучы</a:t>
            </a:r>
            <a:endParaRPr lang="ru-RU" sz="2000" b="1" dirty="0">
              <a:solidFill>
                <a:srgbClr val="1F497D"/>
              </a:solidFill>
              <a:latin typeface="Times New Roman" panose="02020603050405020304" pitchFamily="18" charset="0"/>
              <a:ea typeface="Times New Roman"/>
              <a:cs typeface="Times New Roman" panose="02020603050405020304" pitchFamily="18" charset="0"/>
            </a:endParaRPr>
          </a:p>
          <a:p>
            <a:pPr algn="just">
              <a:lnSpc>
                <a:spcPct val="115000"/>
              </a:lnSpc>
              <a:spcAft>
                <a:spcPts val="0"/>
              </a:spcAft>
            </a:pPr>
            <a:r>
              <a:rPr lang="tt-RU" sz="2000" b="1" dirty="0" smtClean="0">
                <a:solidFill>
                  <a:srgbClr val="1F497D"/>
                </a:solidFill>
                <a:latin typeface="Times New Roman" panose="02020603050405020304" pitchFamily="18" charset="0"/>
                <a:ea typeface="Times New Roman"/>
                <a:cs typeface="Times New Roman" panose="02020603050405020304" pitchFamily="18" charset="0"/>
              </a:rPr>
              <a:t>Призерлар саны – </a:t>
            </a:r>
            <a:r>
              <a:rPr lang="ru-RU" sz="2000" b="1" dirty="0" smtClean="0">
                <a:solidFill>
                  <a:srgbClr val="C00000"/>
                </a:solidFill>
                <a:latin typeface="Times New Roman" panose="02020603050405020304" pitchFamily="18" charset="0"/>
                <a:ea typeface="Times New Roman"/>
                <a:cs typeface="Times New Roman" panose="02020603050405020304" pitchFamily="18" charset="0"/>
              </a:rPr>
              <a:t>329</a:t>
            </a:r>
            <a:r>
              <a:rPr lang="ru-RU" sz="2000" b="1" dirty="0">
                <a:solidFill>
                  <a:srgbClr val="C00000"/>
                </a:solidFill>
                <a:latin typeface="Times New Roman" panose="02020603050405020304" pitchFamily="18" charset="0"/>
                <a:ea typeface="Times New Roman"/>
                <a:cs typeface="Times New Roman" panose="02020603050405020304" pitchFamily="18" charset="0"/>
              </a:rPr>
              <a:t> </a:t>
            </a:r>
            <a:r>
              <a:rPr lang="tt-RU" sz="2000" b="1" dirty="0" smtClean="0">
                <a:solidFill>
                  <a:srgbClr val="1F497D"/>
                </a:solidFill>
                <a:latin typeface="Times New Roman" panose="02020603050405020304" pitchFamily="18" charset="0"/>
                <a:ea typeface="Times New Roman"/>
                <a:cs typeface="Times New Roman" panose="02020603050405020304" pitchFamily="18" charset="0"/>
              </a:rPr>
              <a:t>укучы</a:t>
            </a:r>
          </a:p>
          <a:p>
            <a:pPr algn="just">
              <a:lnSpc>
                <a:spcPct val="115000"/>
              </a:lnSpc>
              <a:spcAft>
                <a:spcPts val="0"/>
              </a:spcAft>
            </a:pPr>
            <a:r>
              <a:rPr lang="tt-RU" sz="2000" b="1" dirty="0" smtClean="0">
                <a:solidFill>
                  <a:srgbClr val="1F497D"/>
                </a:solidFill>
                <a:latin typeface="Times New Roman" panose="02020603050405020304" pitchFamily="18" charset="0"/>
                <a:ea typeface="Times New Roman"/>
                <a:cs typeface="Times New Roman" panose="02020603050405020304" pitchFamily="18" charset="0"/>
              </a:rPr>
              <a:t>Җиңүчеләр саны </a:t>
            </a:r>
            <a:r>
              <a:rPr lang="tt-RU" sz="2000" b="1" dirty="0">
                <a:solidFill>
                  <a:srgbClr val="1F497D"/>
                </a:solidFill>
                <a:latin typeface="Times New Roman" panose="02020603050405020304" pitchFamily="18" charset="0"/>
                <a:ea typeface="Times New Roman"/>
                <a:cs typeface="Times New Roman" panose="02020603050405020304" pitchFamily="18" charset="0"/>
              </a:rPr>
              <a:t>– </a:t>
            </a:r>
            <a:r>
              <a:rPr lang="ru-RU" sz="2000" b="1" dirty="0" smtClean="0">
                <a:solidFill>
                  <a:srgbClr val="C00000"/>
                </a:solidFill>
                <a:latin typeface="Times New Roman" panose="02020603050405020304" pitchFamily="18" charset="0"/>
                <a:ea typeface="Times New Roman"/>
                <a:cs typeface="Times New Roman" panose="02020603050405020304" pitchFamily="18" charset="0"/>
              </a:rPr>
              <a:t>35</a:t>
            </a:r>
            <a:r>
              <a:rPr lang="ru-RU" sz="2000" b="1" dirty="0">
                <a:solidFill>
                  <a:srgbClr val="C00000"/>
                </a:solidFill>
                <a:latin typeface="Times New Roman" panose="02020603050405020304" pitchFamily="18" charset="0"/>
                <a:ea typeface="Times New Roman"/>
                <a:cs typeface="Times New Roman" panose="02020603050405020304" pitchFamily="18" charset="0"/>
              </a:rPr>
              <a:t> </a:t>
            </a:r>
            <a:r>
              <a:rPr lang="tt-RU" sz="2000" b="1" dirty="0">
                <a:solidFill>
                  <a:srgbClr val="1F497D"/>
                </a:solidFill>
                <a:latin typeface="Times New Roman" panose="02020603050405020304" pitchFamily="18" charset="0"/>
                <a:ea typeface="Times New Roman"/>
                <a:cs typeface="Times New Roman" panose="02020603050405020304" pitchFamily="18" charset="0"/>
              </a:rPr>
              <a:t>укучы</a:t>
            </a:r>
            <a:endParaRPr lang="ru-RU" sz="2000" b="1" dirty="0">
              <a:solidFill>
                <a:srgbClr val="1F497D"/>
              </a:solidFill>
              <a:latin typeface="Times New Roman" panose="02020603050405020304" pitchFamily="18" charset="0"/>
              <a:ea typeface="Times New Roman"/>
              <a:cs typeface="Times New Roman" panose="02020603050405020304" pitchFamily="18" charset="0"/>
            </a:endParaRPr>
          </a:p>
        </p:txBody>
      </p:sp>
      <p:sp>
        <p:nvSpPr>
          <p:cNvPr id="11" name="Прямоугольник 10"/>
          <p:cNvSpPr/>
          <p:nvPr/>
        </p:nvSpPr>
        <p:spPr>
          <a:xfrm>
            <a:off x="280193" y="3756977"/>
            <a:ext cx="8476110" cy="830997"/>
          </a:xfrm>
          <a:prstGeom prst="rect">
            <a:avLst/>
          </a:prstGeom>
        </p:spPr>
        <p:txBody>
          <a:bodyPr wrap="square">
            <a:spAutoFit/>
          </a:bodyPr>
          <a:lstStyle/>
          <a:p>
            <a:pPr algn="ctr"/>
            <a:r>
              <a:rPr lang="tt-RU" sz="2400" b="1" dirty="0" smtClean="0">
                <a:solidFill>
                  <a:srgbClr val="C00000"/>
                </a:solidFill>
                <a:latin typeface="Times New Roman" panose="02020603050405020304" pitchFamily="18" charset="0"/>
                <a:ea typeface="Times New Roman"/>
                <a:cs typeface="Times New Roman" panose="02020603050405020304" pitchFamily="18" charset="0"/>
              </a:rPr>
              <a:t>Максат - </a:t>
            </a:r>
            <a:r>
              <a:rPr lang="tt-RU" sz="2400" b="1" dirty="0">
                <a:solidFill>
                  <a:srgbClr val="C00000"/>
                </a:solidFill>
                <a:latin typeface="Times New Roman" panose="02020603050405020304" pitchFamily="18" charset="0"/>
                <a:ea typeface="Times New Roman"/>
                <a:cs typeface="Times New Roman" panose="02020603050405020304" pitchFamily="18" charset="0"/>
              </a:rPr>
              <a:t>татар телен, әдәбиятын, мәдәниятен саклау һәм үстерү; </a:t>
            </a:r>
            <a:r>
              <a:rPr lang="tt-RU" sz="2400" b="1" dirty="0" smtClean="0">
                <a:solidFill>
                  <a:srgbClr val="C00000"/>
                </a:solidFill>
                <a:latin typeface="Times New Roman" panose="02020603050405020304" pitchFamily="18" charset="0"/>
                <a:ea typeface="Times New Roman"/>
                <a:cs typeface="Times New Roman" panose="02020603050405020304" pitchFamily="18" charset="0"/>
              </a:rPr>
              <a:t>сәләте </a:t>
            </a:r>
            <a:r>
              <a:rPr lang="tt-RU" sz="2400" b="1" dirty="0">
                <a:solidFill>
                  <a:srgbClr val="C00000"/>
                </a:solidFill>
                <a:latin typeface="Times New Roman" panose="02020603050405020304" pitchFamily="18" charset="0"/>
                <a:ea typeface="Times New Roman"/>
                <a:cs typeface="Times New Roman" panose="02020603050405020304" pitchFamily="18" charset="0"/>
              </a:rPr>
              <a:t>булган яшьләрне </a:t>
            </a:r>
            <a:r>
              <a:rPr lang="tt-RU" sz="2400" b="1" dirty="0" smtClean="0">
                <a:solidFill>
                  <a:srgbClr val="C00000"/>
                </a:solidFill>
                <a:latin typeface="Times New Roman" panose="02020603050405020304" pitchFamily="18" charset="0"/>
                <a:ea typeface="Times New Roman"/>
                <a:cs typeface="Times New Roman" panose="02020603050405020304" pitchFamily="18" charset="0"/>
              </a:rPr>
              <a:t>ачыклау һәм </a:t>
            </a:r>
            <a:r>
              <a:rPr lang="tt-RU" sz="2400" b="1" dirty="0">
                <a:solidFill>
                  <a:srgbClr val="C00000"/>
                </a:solidFill>
                <a:latin typeface="Times New Roman" panose="02020603050405020304" pitchFamily="18" charset="0"/>
                <a:ea typeface="Times New Roman"/>
                <a:cs typeface="Times New Roman" panose="02020603050405020304" pitchFamily="18" charset="0"/>
              </a:rPr>
              <a:t>барлау</a:t>
            </a:r>
            <a:endParaRPr lang="ru-RU" sz="2400" b="1" dirty="0">
              <a:solidFill>
                <a:srgbClr val="C00000"/>
              </a:solidFill>
              <a:latin typeface="Times New Roman" panose="02020603050405020304" pitchFamily="18" charset="0"/>
              <a:ea typeface="Times New Roman"/>
              <a:cs typeface="Times New Roman" panose="02020603050405020304" pitchFamily="18" charset="0"/>
            </a:endParaRPr>
          </a:p>
        </p:txBody>
      </p:sp>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2175881013"/>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9541" y="-16227"/>
            <a:ext cx="9163082" cy="5175953"/>
          </a:xfrm>
          <a:prstGeom prst="rect">
            <a:avLst/>
          </a:prstGeom>
        </p:spPr>
      </p:pic>
      <p:pic>
        <p:nvPicPr>
          <p:cNvPr id="9" name="Рисунок 8"/>
          <p:cNvPicPr>
            <a:picLocks noChangeAspect="1"/>
          </p:cNvPicPr>
          <p:nvPr/>
        </p:nvPicPr>
        <p:blipFill>
          <a:blip r:embed="rId3"/>
          <a:stretch>
            <a:fillRect/>
          </a:stretch>
        </p:blipFill>
        <p:spPr>
          <a:xfrm>
            <a:off x="238192" y="195658"/>
            <a:ext cx="688908" cy="688908"/>
          </a:xfrm>
          <a:prstGeom prst="rect">
            <a:avLst/>
          </a:prstGeom>
        </p:spPr>
      </p:pic>
      <p:sp>
        <p:nvSpPr>
          <p:cNvPr id="8" name="Заголовок 1"/>
          <p:cNvSpPr>
            <a:spLocks noGrp="1"/>
          </p:cNvSpPr>
          <p:nvPr>
            <p:ph type="title"/>
          </p:nvPr>
        </p:nvSpPr>
        <p:spPr>
          <a:xfrm>
            <a:off x="1691680" y="201121"/>
            <a:ext cx="4725020" cy="493520"/>
          </a:xfrm>
        </p:spPr>
        <p:txBody>
          <a:bodyPr>
            <a:noAutofit/>
          </a:bodyPr>
          <a:lstStyle/>
          <a:p>
            <a:pPr algn="ctr" fontAlgn="base">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tt-RU" sz="2000" b="1" dirty="0" smtClean="0">
                <a:solidFill>
                  <a:srgbClr val="A8246F"/>
                </a:solidFill>
                <a:effectLst>
                  <a:outerShdw blurRad="38100" dist="38100" dir="2700000" algn="tl">
                    <a:srgbClr val="000000">
                      <a:alpha val="43137"/>
                    </a:srgbClr>
                  </a:outerShdw>
                </a:effectLst>
                <a:latin typeface="+mn-lt"/>
                <a:ea typeface="Calibri"/>
                <a:cs typeface="Arial" panose="020B0604020202020204" pitchFamily="34" charset="0"/>
              </a:rPr>
              <a:t>Дәүләт </a:t>
            </a:r>
            <a:r>
              <a:rPr lang="tt-RU" sz="2000" b="1" dirty="0">
                <a:solidFill>
                  <a:srgbClr val="A8246F"/>
                </a:solidFill>
                <a:effectLst>
                  <a:outerShdw blurRad="38100" dist="38100" dir="2700000" algn="tl">
                    <a:srgbClr val="000000">
                      <a:alpha val="43137"/>
                    </a:srgbClr>
                  </a:outerShdw>
                </a:effectLst>
                <a:latin typeface="+mn-lt"/>
                <a:ea typeface="Calibri"/>
                <a:cs typeface="Arial" panose="020B0604020202020204" pitchFamily="34" charset="0"/>
              </a:rPr>
              <a:t>милли сәясәтенең </a:t>
            </a:r>
            <a:r>
              <a:rPr lang="tt-RU" sz="2000" b="1" dirty="0" smtClean="0">
                <a:solidFill>
                  <a:srgbClr val="A8246F"/>
                </a:solidFill>
                <a:effectLst>
                  <a:outerShdw blurRad="38100" dist="38100" dir="2700000" algn="tl">
                    <a:srgbClr val="000000">
                      <a:alpha val="43137"/>
                    </a:srgbClr>
                  </a:outerShdw>
                </a:effectLst>
                <a:latin typeface="+mn-lt"/>
                <a:ea typeface="Calibri"/>
                <a:cs typeface="Arial" panose="020B0604020202020204" pitchFamily="34" charset="0"/>
              </a:rPr>
              <a:t>өстенлекле</a:t>
            </a:r>
            <a:br>
              <a:rPr lang="tt-RU" sz="2000" b="1" dirty="0" smtClean="0">
                <a:solidFill>
                  <a:srgbClr val="A8246F"/>
                </a:solidFill>
                <a:effectLst>
                  <a:outerShdw blurRad="38100" dist="38100" dir="2700000" algn="tl">
                    <a:srgbClr val="000000">
                      <a:alpha val="43137"/>
                    </a:srgbClr>
                  </a:outerShdw>
                </a:effectLst>
                <a:latin typeface="+mn-lt"/>
                <a:ea typeface="Calibri"/>
                <a:cs typeface="Arial" panose="020B0604020202020204" pitchFamily="34" charset="0"/>
              </a:rPr>
            </a:br>
            <a:r>
              <a:rPr lang="tt-RU" sz="2000" b="1" dirty="0" smtClean="0">
                <a:solidFill>
                  <a:srgbClr val="A8246F"/>
                </a:solidFill>
                <a:effectLst>
                  <a:outerShdw blurRad="38100" dist="38100" dir="2700000" algn="tl">
                    <a:srgbClr val="000000">
                      <a:alpha val="43137"/>
                    </a:srgbClr>
                  </a:outerShdw>
                </a:effectLst>
                <a:latin typeface="+mn-lt"/>
                <a:ea typeface="Calibri"/>
                <a:cs typeface="Arial" panose="020B0604020202020204" pitchFamily="34" charset="0"/>
              </a:rPr>
              <a:t> </a:t>
            </a:r>
            <a:r>
              <a:rPr lang="tt-RU" sz="2000" b="1" dirty="0">
                <a:solidFill>
                  <a:srgbClr val="A8246F"/>
                </a:solidFill>
                <a:effectLst>
                  <a:outerShdw blurRad="38100" dist="38100" dir="2700000" algn="tl">
                    <a:srgbClr val="000000">
                      <a:alpha val="43137"/>
                    </a:srgbClr>
                  </a:outerShdw>
                </a:effectLst>
                <a:latin typeface="+mn-lt"/>
                <a:ea typeface="Calibri"/>
                <a:cs typeface="Arial" panose="020B0604020202020204" pitchFamily="34" charset="0"/>
              </a:rPr>
              <a:t>юнәлешләре һәм бурычлары </a:t>
            </a:r>
            <a:endParaRPr lang="ru-RU" sz="2000" b="1" dirty="0">
              <a:solidFill>
                <a:srgbClr val="A8246F"/>
              </a:solidFill>
              <a:effectLst>
                <a:outerShdw blurRad="38100" dist="38100" dir="2700000" algn="tl">
                  <a:srgbClr val="000000">
                    <a:alpha val="43137"/>
                  </a:srgbClr>
                </a:outerShdw>
              </a:effectLst>
              <a:latin typeface="+mn-lt"/>
              <a:ea typeface="Calibri"/>
              <a:cs typeface="Arial" panose="020B0604020202020204" pitchFamily="34" charset="0"/>
            </a:endParaRPr>
          </a:p>
        </p:txBody>
      </p:sp>
      <p:sp>
        <p:nvSpPr>
          <p:cNvPr id="10" name="TextBox 9"/>
          <p:cNvSpPr txBox="1"/>
          <p:nvPr/>
        </p:nvSpPr>
        <p:spPr>
          <a:xfrm>
            <a:off x="15102" y="787867"/>
            <a:ext cx="9153540" cy="4031873"/>
          </a:xfrm>
          <a:prstGeom prst="rect">
            <a:avLst/>
          </a:prstGeom>
          <a:noFill/>
        </p:spPr>
        <p:txBody>
          <a:bodyPr wrap="square" rtlCol="0">
            <a:spAutoFit/>
          </a:bodyPr>
          <a:lstStyle/>
          <a:p>
            <a:pPr marL="285750" indent="-285750" algn="just">
              <a:buFont typeface="Wingdings" panose="05000000000000000000" pitchFamily="2" charset="2"/>
              <a:buChar char="Ø"/>
            </a:pPr>
            <a:r>
              <a:rPr lang="ru-RU" sz="1600" b="1" dirty="0" err="1" smtClean="0">
                <a:solidFill>
                  <a:srgbClr val="1F497D"/>
                </a:solidFill>
                <a:latin typeface="Times New Roman"/>
                <a:ea typeface="Times New Roman"/>
                <a:cs typeface="Times New Roman"/>
              </a:rPr>
              <a:t>белем</a:t>
            </a:r>
            <a:r>
              <a:rPr lang="ru-RU" sz="1600" b="1" dirty="0" smtClean="0">
                <a:solidFill>
                  <a:srgbClr val="1F497D"/>
                </a:solidFill>
                <a:latin typeface="Times New Roman"/>
                <a:ea typeface="Times New Roman"/>
                <a:cs typeface="Times New Roman"/>
              </a:rPr>
              <a:t> </a:t>
            </a:r>
            <a:r>
              <a:rPr lang="ru-RU" sz="1600" b="1" dirty="0" err="1">
                <a:solidFill>
                  <a:srgbClr val="1F497D"/>
                </a:solidFill>
                <a:latin typeface="Times New Roman"/>
                <a:ea typeface="Times New Roman"/>
                <a:cs typeface="Times New Roman"/>
              </a:rPr>
              <a:t>бирү</a:t>
            </a:r>
            <a:r>
              <a:rPr lang="ru-RU" sz="1600" b="1" dirty="0">
                <a:solidFill>
                  <a:srgbClr val="1F497D"/>
                </a:solidFill>
                <a:latin typeface="Times New Roman"/>
                <a:ea typeface="Times New Roman"/>
                <a:cs typeface="Times New Roman"/>
              </a:rPr>
              <a:t> </a:t>
            </a:r>
            <a:r>
              <a:rPr lang="ru-RU" sz="1600" b="1" dirty="0" err="1">
                <a:solidFill>
                  <a:srgbClr val="1F497D"/>
                </a:solidFill>
                <a:latin typeface="Times New Roman"/>
                <a:ea typeface="Times New Roman"/>
                <a:cs typeface="Times New Roman"/>
              </a:rPr>
              <a:t>процессларының</a:t>
            </a:r>
            <a:r>
              <a:rPr lang="ru-RU" sz="1600" b="1" dirty="0">
                <a:solidFill>
                  <a:srgbClr val="1F497D"/>
                </a:solidFill>
                <a:latin typeface="Times New Roman"/>
                <a:ea typeface="Times New Roman"/>
                <a:cs typeface="Times New Roman"/>
              </a:rPr>
              <a:t> </a:t>
            </a:r>
            <a:r>
              <a:rPr lang="ru-RU" sz="1600" b="1" dirty="0" err="1">
                <a:solidFill>
                  <a:srgbClr val="1F497D"/>
                </a:solidFill>
                <a:latin typeface="Times New Roman"/>
                <a:ea typeface="Times New Roman"/>
                <a:cs typeface="Times New Roman"/>
              </a:rPr>
              <a:t>барлык</a:t>
            </a:r>
            <a:r>
              <a:rPr lang="ru-RU" sz="1600" b="1" dirty="0">
                <a:solidFill>
                  <a:srgbClr val="1F497D"/>
                </a:solidFill>
                <a:latin typeface="Times New Roman"/>
                <a:ea typeface="Times New Roman"/>
                <a:cs typeface="Times New Roman"/>
              </a:rPr>
              <a:t> </a:t>
            </a:r>
            <a:r>
              <a:rPr lang="ru-RU" sz="1600" b="1" dirty="0" err="1">
                <a:solidFill>
                  <a:srgbClr val="1F497D"/>
                </a:solidFill>
                <a:latin typeface="Times New Roman"/>
                <a:ea typeface="Times New Roman"/>
                <a:cs typeface="Times New Roman"/>
              </a:rPr>
              <a:t>этапларында</a:t>
            </a:r>
            <a:r>
              <a:rPr lang="ru-RU" sz="1600" b="1" dirty="0">
                <a:solidFill>
                  <a:srgbClr val="1F497D"/>
                </a:solidFill>
                <a:latin typeface="Times New Roman"/>
                <a:ea typeface="Times New Roman"/>
                <a:cs typeface="Times New Roman"/>
              </a:rPr>
              <a:t> </a:t>
            </a:r>
            <a:r>
              <a:rPr lang="ru-RU" sz="1600" b="1" dirty="0" err="1">
                <a:solidFill>
                  <a:srgbClr val="1F497D"/>
                </a:solidFill>
                <a:latin typeface="Times New Roman"/>
                <a:ea typeface="Times New Roman"/>
                <a:cs typeface="Times New Roman"/>
              </a:rPr>
              <a:t>балаларда</a:t>
            </a:r>
            <a:r>
              <a:rPr lang="ru-RU" sz="1600" b="1" dirty="0">
                <a:solidFill>
                  <a:srgbClr val="1F497D"/>
                </a:solidFill>
                <a:latin typeface="Times New Roman"/>
                <a:ea typeface="Times New Roman"/>
                <a:cs typeface="Times New Roman"/>
              </a:rPr>
              <a:t> </a:t>
            </a:r>
            <a:r>
              <a:rPr lang="ru-RU" sz="1600" b="1" dirty="0" err="1">
                <a:solidFill>
                  <a:srgbClr val="1F497D"/>
                </a:solidFill>
                <a:latin typeface="Times New Roman"/>
                <a:ea typeface="Times New Roman"/>
                <a:cs typeface="Times New Roman"/>
              </a:rPr>
              <a:t>һәм</a:t>
            </a:r>
            <a:r>
              <a:rPr lang="ru-RU" sz="1600" b="1" dirty="0">
                <a:solidFill>
                  <a:srgbClr val="1F497D"/>
                </a:solidFill>
                <a:latin typeface="Times New Roman"/>
                <a:ea typeface="Times New Roman"/>
                <a:cs typeface="Times New Roman"/>
              </a:rPr>
              <a:t> </a:t>
            </a:r>
            <a:r>
              <a:rPr lang="ru-RU" sz="1600" b="1" dirty="0" err="1">
                <a:solidFill>
                  <a:srgbClr val="1F497D"/>
                </a:solidFill>
                <a:latin typeface="Times New Roman"/>
                <a:ea typeface="Times New Roman"/>
                <a:cs typeface="Times New Roman"/>
              </a:rPr>
              <a:t>яшьләрдә</a:t>
            </a:r>
            <a:r>
              <a:rPr lang="ru-RU" sz="1600" b="1" dirty="0">
                <a:solidFill>
                  <a:srgbClr val="1F497D"/>
                </a:solidFill>
                <a:latin typeface="Times New Roman"/>
                <a:ea typeface="Times New Roman"/>
                <a:cs typeface="Times New Roman"/>
              </a:rPr>
              <a:t> </a:t>
            </a:r>
            <a:r>
              <a:rPr lang="ru-RU" sz="1600" b="1" dirty="0" err="1">
                <a:solidFill>
                  <a:srgbClr val="1F497D"/>
                </a:solidFill>
                <a:latin typeface="Times New Roman"/>
                <a:ea typeface="Times New Roman"/>
                <a:cs typeface="Times New Roman"/>
              </a:rPr>
              <a:t>гомумроссия</a:t>
            </a:r>
            <a:r>
              <a:rPr lang="ru-RU" sz="1600" b="1" dirty="0">
                <a:solidFill>
                  <a:srgbClr val="1F497D"/>
                </a:solidFill>
                <a:latin typeface="Times New Roman"/>
                <a:ea typeface="Times New Roman"/>
                <a:cs typeface="Times New Roman"/>
              </a:rPr>
              <a:t> </a:t>
            </a:r>
            <a:r>
              <a:rPr lang="ru-RU" sz="1600" b="1" dirty="0" err="1">
                <a:solidFill>
                  <a:srgbClr val="1F497D"/>
                </a:solidFill>
                <a:latin typeface="Times New Roman"/>
                <a:ea typeface="Times New Roman"/>
                <a:cs typeface="Times New Roman"/>
              </a:rPr>
              <a:t>гражданлык</a:t>
            </a:r>
            <a:r>
              <a:rPr lang="ru-RU" sz="1600" b="1" dirty="0">
                <a:solidFill>
                  <a:srgbClr val="1F497D"/>
                </a:solidFill>
                <a:latin typeface="Times New Roman"/>
                <a:ea typeface="Times New Roman"/>
                <a:cs typeface="Times New Roman"/>
              </a:rPr>
              <a:t> </a:t>
            </a:r>
            <a:r>
              <a:rPr lang="ru-RU" sz="1600" b="1" dirty="0" err="1">
                <a:solidFill>
                  <a:srgbClr val="1F497D"/>
                </a:solidFill>
                <a:latin typeface="Times New Roman"/>
                <a:ea typeface="Times New Roman"/>
                <a:cs typeface="Times New Roman"/>
              </a:rPr>
              <a:t>һәм</a:t>
            </a:r>
            <a:r>
              <a:rPr lang="ru-RU" sz="1600" b="1" dirty="0">
                <a:solidFill>
                  <a:srgbClr val="1F497D"/>
                </a:solidFill>
                <a:latin typeface="Times New Roman"/>
                <a:ea typeface="Times New Roman"/>
                <a:cs typeface="Times New Roman"/>
              </a:rPr>
              <a:t> Татарстан </a:t>
            </a:r>
            <a:r>
              <a:rPr lang="ru-RU" sz="1600" b="1" dirty="0" err="1">
                <a:solidFill>
                  <a:srgbClr val="1F497D"/>
                </a:solidFill>
                <a:latin typeface="Times New Roman"/>
                <a:ea typeface="Times New Roman"/>
                <a:cs typeface="Times New Roman"/>
              </a:rPr>
              <a:t>гражданлык</a:t>
            </a:r>
            <a:r>
              <a:rPr lang="ru-RU" sz="1600" b="1" dirty="0">
                <a:solidFill>
                  <a:srgbClr val="1F497D"/>
                </a:solidFill>
                <a:latin typeface="Times New Roman"/>
                <a:ea typeface="Times New Roman"/>
                <a:cs typeface="Times New Roman"/>
              </a:rPr>
              <a:t> </a:t>
            </a:r>
            <a:r>
              <a:rPr lang="ru-RU" sz="1600" b="1" dirty="0" err="1">
                <a:solidFill>
                  <a:srgbClr val="1F497D"/>
                </a:solidFill>
                <a:latin typeface="Times New Roman"/>
                <a:ea typeface="Times New Roman"/>
                <a:cs typeface="Times New Roman"/>
              </a:rPr>
              <a:t>тәңгәллеге</a:t>
            </a:r>
            <a:r>
              <a:rPr lang="ru-RU" sz="1600" b="1" dirty="0">
                <a:solidFill>
                  <a:srgbClr val="1F497D"/>
                </a:solidFill>
                <a:latin typeface="Times New Roman"/>
                <a:ea typeface="Times New Roman"/>
                <a:cs typeface="Times New Roman"/>
              </a:rPr>
              <a:t>,  </a:t>
            </a:r>
            <a:r>
              <a:rPr lang="ru-RU" sz="1600" b="1" dirty="0" err="1">
                <a:solidFill>
                  <a:srgbClr val="1F497D"/>
                </a:solidFill>
                <a:latin typeface="Times New Roman"/>
                <a:ea typeface="Times New Roman"/>
                <a:cs typeface="Times New Roman"/>
              </a:rPr>
              <a:t>ватанпәрвәрлек</a:t>
            </a:r>
            <a:r>
              <a:rPr lang="ru-RU" sz="1600" b="1" dirty="0">
                <a:solidFill>
                  <a:srgbClr val="1F497D"/>
                </a:solidFill>
                <a:latin typeface="Times New Roman"/>
                <a:ea typeface="Times New Roman"/>
                <a:cs typeface="Times New Roman"/>
              </a:rPr>
              <a:t>, </a:t>
            </a:r>
            <a:r>
              <a:rPr lang="ru-RU" sz="1600" b="1" dirty="0" err="1">
                <a:solidFill>
                  <a:srgbClr val="1F497D"/>
                </a:solidFill>
                <a:latin typeface="Times New Roman"/>
                <a:ea typeface="Times New Roman"/>
                <a:cs typeface="Times New Roman"/>
              </a:rPr>
              <a:t>гражданлык</a:t>
            </a:r>
            <a:r>
              <a:rPr lang="ru-RU" sz="1600" b="1" dirty="0">
                <a:solidFill>
                  <a:srgbClr val="1F497D"/>
                </a:solidFill>
                <a:latin typeface="Times New Roman"/>
                <a:ea typeface="Times New Roman"/>
                <a:cs typeface="Times New Roman"/>
              </a:rPr>
              <a:t> </a:t>
            </a:r>
            <a:r>
              <a:rPr lang="ru-RU" sz="1600" b="1" dirty="0" err="1">
                <a:solidFill>
                  <a:srgbClr val="1F497D"/>
                </a:solidFill>
                <a:latin typeface="Times New Roman"/>
                <a:ea typeface="Times New Roman"/>
                <a:cs typeface="Times New Roman"/>
              </a:rPr>
              <a:t>җаваплылыгы</a:t>
            </a:r>
            <a:r>
              <a:rPr lang="ru-RU" sz="1600" b="1" dirty="0">
                <a:solidFill>
                  <a:srgbClr val="1F497D"/>
                </a:solidFill>
                <a:latin typeface="Times New Roman"/>
                <a:ea typeface="Times New Roman"/>
                <a:cs typeface="Times New Roman"/>
              </a:rPr>
              <a:t>, </a:t>
            </a:r>
            <a:r>
              <a:rPr lang="ru-RU" sz="1600" b="1" dirty="0" err="1">
                <a:solidFill>
                  <a:srgbClr val="1F497D"/>
                </a:solidFill>
                <a:latin typeface="Times New Roman"/>
                <a:ea typeface="Times New Roman"/>
                <a:cs typeface="Times New Roman"/>
              </a:rPr>
              <a:t>үз</a:t>
            </a:r>
            <a:r>
              <a:rPr lang="ru-RU" sz="1600" b="1" dirty="0">
                <a:solidFill>
                  <a:srgbClr val="1F497D"/>
                </a:solidFill>
                <a:latin typeface="Times New Roman"/>
                <a:ea typeface="Times New Roman"/>
                <a:cs typeface="Times New Roman"/>
              </a:rPr>
              <a:t> </a:t>
            </a:r>
            <a:r>
              <a:rPr lang="ru-RU" sz="1600" b="1" dirty="0" err="1">
                <a:solidFill>
                  <a:srgbClr val="1F497D"/>
                </a:solidFill>
                <a:latin typeface="Times New Roman"/>
                <a:ea typeface="Times New Roman"/>
                <a:cs typeface="Times New Roman"/>
              </a:rPr>
              <a:t>Ватаны</a:t>
            </a:r>
            <a:r>
              <a:rPr lang="ru-RU" sz="1600" b="1" dirty="0">
                <a:solidFill>
                  <a:srgbClr val="1F497D"/>
                </a:solidFill>
                <a:latin typeface="Times New Roman"/>
                <a:ea typeface="Times New Roman"/>
                <a:cs typeface="Times New Roman"/>
              </a:rPr>
              <a:t> </a:t>
            </a:r>
            <a:r>
              <a:rPr lang="ru-RU" sz="1600" b="1" dirty="0" err="1">
                <a:solidFill>
                  <a:srgbClr val="1F497D"/>
                </a:solidFill>
                <a:latin typeface="Times New Roman"/>
                <a:ea typeface="Times New Roman"/>
                <a:cs typeface="Times New Roman"/>
              </a:rPr>
              <a:t>тарихы</a:t>
            </a:r>
            <a:r>
              <a:rPr lang="ru-RU" sz="1600" b="1" dirty="0">
                <a:solidFill>
                  <a:srgbClr val="1F497D"/>
                </a:solidFill>
                <a:latin typeface="Times New Roman"/>
                <a:ea typeface="Times New Roman"/>
                <a:cs typeface="Times New Roman"/>
              </a:rPr>
              <a:t> </a:t>
            </a:r>
            <a:r>
              <a:rPr lang="ru-RU" sz="1600" b="1" dirty="0" err="1">
                <a:solidFill>
                  <a:srgbClr val="1F497D"/>
                </a:solidFill>
                <a:latin typeface="Times New Roman"/>
                <a:ea typeface="Times New Roman"/>
                <a:cs typeface="Times New Roman"/>
              </a:rPr>
              <a:t>белән</a:t>
            </a:r>
            <a:r>
              <a:rPr lang="ru-RU" sz="1600" b="1" dirty="0">
                <a:solidFill>
                  <a:srgbClr val="1F497D"/>
                </a:solidFill>
                <a:latin typeface="Times New Roman"/>
                <a:ea typeface="Times New Roman"/>
                <a:cs typeface="Times New Roman"/>
              </a:rPr>
              <a:t> </a:t>
            </a:r>
            <a:r>
              <a:rPr lang="ru-RU" sz="1600" b="1" dirty="0" err="1">
                <a:solidFill>
                  <a:srgbClr val="1F497D"/>
                </a:solidFill>
                <a:latin typeface="Times New Roman"/>
                <a:ea typeface="Times New Roman"/>
                <a:cs typeface="Times New Roman"/>
              </a:rPr>
              <a:t>горурлану</a:t>
            </a:r>
            <a:r>
              <a:rPr lang="ru-RU" sz="1600" b="1" dirty="0">
                <a:solidFill>
                  <a:srgbClr val="1F497D"/>
                </a:solidFill>
                <a:latin typeface="Times New Roman"/>
                <a:ea typeface="Times New Roman"/>
                <a:cs typeface="Times New Roman"/>
              </a:rPr>
              <a:t> </a:t>
            </a:r>
            <a:r>
              <a:rPr lang="ru-RU" sz="1600" b="1" dirty="0" err="1">
                <a:solidFill>
                  <a:srgbClr val="1F497D"/>
                </a:solidFill>
                <a:latin typeface="Times New Roman"/>
                <a:ea typeface="Times New Roman"/>
                <a:cs typeface="Times New Roman"/>
              </a:rPr>
              <a:t>хисе</a:t>
            </a:r>
            <a:r>
              <a:rPr lang="ru-RU" sz="1600" b="1" dirty="0">
                <a:solidFill>
                  <a:srgbClr val="1F497D"/>
                </a:solidFill>
                <a:latin typeface="Times New Roman"/>
                <a:ea typeface="Times New Roman"/>
                <a:cs typeface="Times New Roman"/>
              </a:rPr>
              <a:t> </a:t>
            </a:r>
            <a:r>
              <a:rPr lang="ru-RU" sz="1600" b="1" dirty="0" err="1" smtClean="0">
                <a:solidFill>
                  <a:srgbClr val="1F497D"/>
                </a:solidFill>
                <a:latin typeface="Times New Roman"/>
                <a:ea typeface="Times New Roman"/>
                <a:cs typeface="Times New Roman"/>
              </a:rPr>
              <a:t>формалаштыру</a:t>
            </a:r>
            <a:endParaRPr lang="ru-RU" sz="1600" b="1" dirty="0" smtClean="0">
              <a:solidFill>
                <a:srgbClr val="1F497D"/>
              </a:solidFill>
              <a:latin typeface="Times New Roman"/>
              <a:ea typeface="Times New Roman"/>
              <a:cs typeface="Times New Roman"/>
            </a:endParaRPr>
          </a:p>
          <a:p>
            <a:pPr algn="just"/>
            <a:endParaRPr lang="ru-RU" sz="1600" b="1" dirty="0" smtClean="0">
              <a:solidFill>
                <a:srgbClr val="1F497D"/>
              </a:solidFill>
              <a:latin typeface="Times New Roman"/>
              <a:ea typeface="Times New Roman"/>
              <a:cs typeface="Times New Roman"/>
            </a:endParaRPr>
          </a:p>
          <a:p>
            <a:pPr marL="285750" indent="-285750" algn="just">
              <a:buFont typeface="Wingdings" panose="05000000000000000000" pitchFamily="2" charset="2"/>
              <a:buChar char="Ø"/>
            </a:pPr>
            <a:r>
              <a:rPr lang="tt-RU" sz="1600" b="1" dirty="0" smtClean="0">
                <a:solidFill>
                  <a:srgbClr val="1F497D"/>
                </a:solidFill>
                <a:latin typeface="Times New Roman"/>
                <a:ea typeface="Times New Roman"/>
                <a:cs typeface="Times New Roman"/>
              </a:rPr>
              <a:t>яшь </a:t>
            </a:r>
            <a:r>
              <a:rPr lang="tt-RU" sz="1600" b="1" dirty="0">
                <a:solidFill>
                  <a:srgbClr val="1F497D"/>
                </a:solidFill>
                <a:latin typeface="Times New Roman"/>
                <a:ea typeface="Times New Roman"/>
                <a:cs typeface="Times New Roman"/>
              </a:rPr>
              <a:t>буынны Татарстан Республикасында яшәүче халык вәкилләренең мәдәниятенә, теленә, традицияләренә һәм гореф-гадәтләренә хөрмәт рухында </a:t>
            </a:r>
            <a:r>
              <a:rPr lang="tt-RU" sz="1600" b="1" dirty="0" smtClean="0">
                <a:solidFill>
                  <a:srgbClr val="1F497D"/>
                </a:solidFill>
                <a:latin typeface="Times New Roman"/>
                <a:ea typeface="Times New Roman"/>
                <a:cs typeface="Times New Roman"/>
              </a:rPr>
              <a:t>тәрбияләү</a:t>
            </a:r>
          </a:p>
          <a:p>
            <a:pPr algn="just"/>
            <a:endParaRPr lang="tt-RU" sz="1600" b="1" dirty="0" smtClean="0">
              <a:solidFill>
                <a:srgbClr val="1F497D"/>
              </a:solidFill>
              <a:latin typeface="Times New Roman"/>
              <a:ea typeface="Times New Roman"/>
              <a:cs typeface="Times New Roman"/>
            </a:endParaRPr>
          </a:p>
          <a:p>
            <a:pPr marL="285750" indent="-285750" algn="just">
              <a:buFont typeface="Wingdings" panose="05000000000000000000" pitchFamily="2" charset="2"/>
              <a:buChar char="Ø"/>
            </a:pPr>
            <a:r>
              <a:rPr lang="tt-RU" sz="1600" b="1" dirty="0" smtClean="0">
                <a:solidFill>
                  <a:srgbClr val="1F497D"/>
                </a:solidFill>
                <a:latin typeface="Times New Roman"/>
                <a:ea typeface="Times New Roman"/>
                <a:cs typeface="Times New Roman"/>
              </a:rPr>
              <a:t>Россия </a:t>
            </a:r>
            <a:r>
              <a:rPr lang="tt-RU" sz="1600" b="1" dirty="0">
                <a:solidFill>
                  <a:srgbClr val="1F497D"/>
                </a:solidFill>
                <a:latin typeface="Times New Roman"/>
                <a:ea typeface="Times New Roman"/>
                <a:cs typeface="Times New Roman"/>
              </a:rPr>
              <a:t>Федерациясе халыклары телләре буларак туган телдә мәктәпкәчә, башлангыч гомуми һәм төп гомуми белем алу һәм Россия Федерациясе халыклары телләре буларак туган телне, шул исәптән туган тел буларак рус телен өйрәнү өчен уңайлы шартлар </a:t>
            </a:r>
            <a:r>
              <a:rPr lang="tt-RU" sz="1600" b="1" dirty="0" smtClean="0">
                <a:solidFill>
                  <a:srgbClr val="1F497D"/>
                </a:solidFill>
                <a:latin typeface="Times New Roman"/>
                <a:ea typeface="Times New Roman"/>
                <a:cs typeface="Times New Roman"/>
              </a:rPr>
              <a:t>булдыру</a:t>
            </a:r>
          </a:p>
          <a:p>
            <a:pPr algn="just"/>
            <a:endParaRPr lang="tt-RU" sz="1600" b="1" dirty="0" smtClean="0">
              <a:solidFill>
                <a:srgbClr val="1F497D"/>
              </a:solidFill>
              <a:latin typeface="Times New Roman"/>
              <a:ea typeface="Times New Roman"/>
              <a:cs typeface="Times New Roman"/>
            </a:endParaRPr>
          </a:p>
          <a:p>
            <a:pPr marL="285750" indent="-285750" algn="just">
              <a:buFont typeface="Wingdings" panose="05000000000000000000" pitchFamily="2" charset="2"/>
              <a:buChar char="Ø"/>
            </a:pPr>
            <a:r>
              <a:rPr lang="tt-RU" sz="1600" b="1" dirty="0" smtClean="0">
                <a:solidFill>
                  <a:srgbClr val="1F497D"/>
                </a:solidFill>
                <a:latin typeface="Times New Roman"/>
                <a:ea typeface="Times New Roman"/>
                <a:cs typeface="Times New Roman"/>
              </a:rPr>
              <a:t>республиканың </a:t>
            </a:r>
            <a:r>
              <a:rPr lang="tt-RU" sz="1600" b="1" dirty="0">
                <a:solidFill>
                  <a:srgbClr val="1F497D"/>
                </a:solidFill>
                <a:latin typeface="Times New Roman"/>
                <a:ea typeface="Times New Roman"/>
                <a:cs typeface="Times New Roman"/>
              </a:rPr>
              <a:t>этномәдәни үзенчәлеген исәпкә алып, педагогик кадрлар әзерләү, аларны һөнәри яктан яңадан әзерләү һәм квалификацияләрен </a:t>
            </a:r>
            <a:r>
              <a:rPr lang="tt-RU" sz="1600" b="1" dirty="0" smtClean="0">
                <a:solidFill>
                  <a:srgbClr val="1F497D"/>
                </a:solidFill>
                <a:latin typeface="Times New Roman"/>
                <a:ea typeface="Times New Roman"/>
                <a:cs typeface="Times New Roman"/>
              </a:rPr>
              <a:t>күтәрү</a:t>
            </a:r>
          </a:p>
          <a:p>
            <a:pPr algn="just"/>
            <a:endParaRPr lang="tt-RU" sz="1600" b="1" dirty="0" smtClean="0">
              <a:solidFill>
                <a:srgbClr val="1F497D"/>
              </a:solidFill>
              <a:latin typeface="Times New Roman"/>
              <a:ea typeface="Times New Roman"/>
              <a:cs typeface="Times New Roman"/>
            </a:endParaRPr>
          </a:p>
          <a:p>
            <a:pPr marL="285750" indent="-285750" algn="just">
              <a:buFont typeface="Wingdings" panose="05000000000000000000" pitchFamily="2" charset="2"/>
              <a:buChar char="Ø"/>
            </a:pPr>
            <a:r>
              <a:rPr lang="tt-RU" sz="1600" b="1" dirty="0" smtClean="0">
                <a:solidFill>
                  <a:srgbClr val="1F497D"/>
                </a:solidFill>
                <a:latin typeface="Times New Roman"/>
                <a:ea typeface="Times New Roman"/>
                <a:cs typeface="Times New Roman"/>
              </a:rPr>
              <a:t>Татарстан </a:t>
            </a:r>
            <a:r>
              <a:rPr lang="tt-RU" sz="1600" b="1" dirty="0">
                <a:solidFill>
                  <a:srgbClr val="1F497D"/>
                </a:solidFill>
                <a:latin typeface="Times New Roman"/>
                <a:ea typeface="Times New Roman"/>
                <a:cs typeface="Times New Roman"/>
              </a:rPr>
              <a:t>Республикасыннан читтә яшәүче татарларга туган телләрен өйрәнү һәм үстерүдә </a:t>
            </a:r>
            <a:r>
              <a:rPr lang="tt-RU" sz="1600" b="1" dirty="0" smtClean="0">
                <a:solidFill>
                  <a:srgbClr val="1F497D"/>
                </a:solidFill>
                <a:latin typeface="Times New Roman"/>
                <a:ea typeface="Times New Roman"/>
                <a:cs typeface="Times New Roman"/>
              </a:rPr>
              <a:t>булышлык итү</a:t>
            </a:r>
            <a:endParaRPr lang="tt-RU" sz="1600" b="1" dirty="0">
              <a:solidFill>
                <a:srgbClr val="1F497D"/>
              </a:solidFill>
              <a:latin typeface="Times New Roman"/>
              <a:ea typeface="Times New Roman"/>
              <a:cs typeface="Times New Roman"/>
            </a:endParaRP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1872201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6110" y="0"/>
            <a:ext cx="9163082" cy="5175953"/>
          </a:xfrm>
          <a:prstGeom prst="rect">
            <a:avLst/>
          </a:prstGeom>
        </p:spPr>
      </p:pic>
      <p:sp>
        <p:nvSpPr>
          <p:cNvPr id="3" name="Прямоугольник 2"/>
          <p:cNvSpPr/>
          <p:nvPr/>
        </p:nvSpPr>
        <p:spPr>
          <a:xfrm>
            <a:off x="1520662" y="1438660"/>
            <a:ext cx="6102677" cy="577079"/>
          </a:xfrm>
          <a:prstGeom prst="rect">
            <a:avLst/>
          </a:prstGeom>
        </p:spPr>
        <p:txBody>
          <a:bodyPr wrap="square" lIns="68577" tIns="34289" rIns="68577" bIns="34289">
            <a:spAutoFit/>
          </a:bodyPr>
          <a:lstStyle/>
          <a:p>
            <a:pPr algn="ctr" defTabSz="685766">
              <a:defRPr/>
            </a:pPr>
            <a:endParaRPr lang="ru-RU" sz="3300" kern="0" dirty="0">
              <a:solidFill>
                <a:srgbClr val="002060"/>
              </a:solidFill>
              <a:cs typeface="Arial" panose="020B0604020202020204" pitchFamily="34" charset="0"/>
            </a:endParaRPr>
          </a:p>
        </p:txBody>
      </p:sp>
      <p:sp>
        <p:nvSpPr>
          <p:cNvPr id="11" name="Номер слайда 1"/>
          <p:cNvSpPr>
            <a:spLocks noGrp="1"/>
          </p:cNvSpPr>
          <p:nvPr>
            <p:ph type="sldNum" sz="quarter" idx="12"/>
          </p:nvPr>
        </p:nvSpPr>
        <p:spPr>
          <a:xfrm>
            <a:off x="6400800" y="4550775"/>
            <a:ext cx="1600200" cy="273844"/>
          </a:xfrm>
        </p:spPr>
        <p:txBody>
          <a:bodyPr/>
          <a:lstStyle/>
          <a:p>
            <a:fld id="{B19B0651-EE4F-4900-A07F-96A6BFA9D0F0}" type="slidenum">
              <a:rPr lang="ru-RU" sz="1050">
                <a:solidFill>
                  <a:prstClr val="black">
                    <a:tint val="75000"/>
                  </a:prstClr>
                </a:solidFill>
              </a:rPr>
              <a:pPr/>
              <a:t>30</a:t>
            </a:fld>
            <a:endParaRPr lang="ru-RU" sz="1050" dirty="0">
              <a:solidFill>
                <a:prstClr val="black">
                  <a:tint val="75000"/>
                </a:prstClr>
              </a:solidFill>
            </a:endParaRPr>
          </a:p>
        </p:txBody>
      </p:sp>
      <p:pic>
        <p:nvPicPr>
          <p:cNvPr id="4" name="Рисунок 3"/>
          <p:cNvPicPr>
            <a:picLocks noChangeAspect="1"/>
          </p:cNvPicPr>
          <p:nvPr/>
        </p:nvPicPr>
        <p:blipFill>
          <a:blip r:embed="rId3"/>
          <a:stretch>
            <a:fillRect/>
          </a:stretch>
        </p:blipFill>
        <p:spPr>
          <a:xfrm>
            <a:off x="179512" y="128358"/>
            <a:ext cx="688908" cy="688908"/>
          </a:xfrm>
          <a:prstGeom prst="rect">
            <a:avLst/>
          </a:prstGeom>
        </p:spPr>
      </p:pic>
      <p:sp>
        <p:nvSpPr>
          <p:cNvPr id="14" name="Заголовок 1"/>
          <p:cNvSpPr txBox="1">
            <a:spLocks/>
          </p:cNvSpPr>
          <p:nvPr/>
        </p:nvSpPr>
        <p:spPr>
          <a:xfrm>
            <a:off x="539552" y="184018"/>
            <a:ext cx="7491738" cy="5875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tt-RU" sz="3200" b="1" dirty="0" smtClean="0">
                <a:solidFill>
                  <a:srgbClr val="C00000"/>
                </a:solidFill>
                <a:effectLst>
                  <a:outerShdw blurRad="38100" dist="38100" dir="2700000" algn="tl">
                    <a:srgbClr val="000000">
                      <a:alpha val="43137"/>
                    </a:srgbClr>
                  </a:outerShdw>
                </a:effectLst>
                <a:latin typeface="+mn-lt"/>
                <a:ea typeface="Calibri"/>
                <a:cs typeface="Times New Roman"/>
              </a:rPr>
              <a:t>Милли мәгариф өлкәсендәге чаралар</a:t>
            </a:r>
            <a:endParaRPr lang="ru-RU" sz="3200" b="1" dirty="0">
              <a:solidFill>
                <a:srgbClr val="C00000"/>
              </a:solidFill>
              <a:effectLst>
                <a:outerShdw blurRad="38100" dist="38100" dir="2700000" algn="tl">
                  <a:srgbClr val="000000">
                    <a:alpha val="43137"/>
                  </a:srgbClr>
                </a:outerShdw>
              </a:effectLst>
              <a:latin typeface="+mn-lt"/>
              <a:ea typeface="Calibri"/>
              <a:cs typeface="Times New Roman"/>
            </a:endParaRPr>
          </a:p>
        </p:txBody>
      </p:sp>
      <p:sp>
        <p:nvSpPr>
          <p:cNvPr id="15" name="Заголовок 1"/>
          <p:cNvSpPr txBox="1">
            <a:spLocks/>
          </p:cNvSpPr>
          <p:nvPr/>
        </p:nvSpPr>
        <p:spPr>
          <a:xfrm>
            <a:off x="-72009" y="843558"/>
            <a:ext cx="4788025" cy="3939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tt-RU" sz="1800" b="1" dirty="0" smtClean="0">
                <a:solidFill>
                  <a:srgbClr val="C00000"/>
                </a:solidFill>
                <a:effectLst>
                  <a:outerShdw blurRad="38100" dist="38100" dir="2700000" algn="tl">
                    <a:srgbClr val="000000">
                      <a:alpha val="43137"/>
                    </a:srgbClr>
                  </a:outerShdw>
                </a:effectLst>
                <a:latin typeface="Times New Roman"/>
                <a:ea typeface="Calibri"/>
                <a:cs typeface="Times New Roman"/>
              </a:rPr>
              <a:t>Татар теленнән </a:t>
            </a:r>
            <a:r>
              <a:rPr lang="en-US" sz="1800" b="1" dirty="0" smtClean="0">
                <a:solidFill>
                  <a:srgbClr val="C00000"/>
                </a:solidFill>
                <a:effectLst>
                  <a:outerShdw blurRad="38100" dist="38100" dir="2700000" algn="tl">
                    <a:srgbClr val="000000">
                      <a:alpha val="43137"/>
                    </a:srgbClr>
                  </a:outerShdw>
                </a:effectLst>
                <a:latin typeface="Times New Roman"/>
                <a:ea typeface="Calibri"/>
                <a:cs typeface="Times New Roman"/>
              </a:rPr>
              <a:t>VII</a:t>
            </a:r>
            <a:r>
              <a:rPr lang="tt-RU" sz="1800" b="1" dirty="0" smtClean="0">
                <a:solidFill>
                  <a:srgbClr val="C00000"/>
                </a:solidFill>
                <a:effectLst>
                  <a:outerShdw blurRad="38100" dist="38100" dir="2700000" algn="tl">
                    <a:srgbClr val="000000">
                      <a:alpha val="43137"/>
                    </a:srgbClr>
                  </a:outerShdw>
                </a:effectLst>
                <a:latin typeface="Times New Roman"/>
                <a:ea typeface="Calibri"/>
                <a:cs typeface="Times New Roman"/>
              </a:rPr>
              <a:t> Халыкара олимпиада</a:t>
            </a:r>
            <a:endParaRPr lang="ru-RU" sz="1800" b="1" dirty="0">
              <a:solidFill>
                <a:srgbClr val="C00000"/>
              </a:solidFill>
              <a:effectLst>
                <a:outerShdw blurRad="38100" dist="38100" dir="2700000" algn="tl">
                  <a:srgbClr val="000000">
                    <a:alpha val="43137"/>
                  </a:srgbClr>
                </a:outerShdw>
              </a:effectLst>
              <a:latin typeface="Times New Roman"/>
              <a:ea typeface="Calibri"/>
              <a:cs typeface="Times New Roman"/>
            </a:endParaRPr>
          </a:p>
        </p:txBody>
      </p:sp>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9866" y="1226312"/>
            <a:ext cx="2039596" cy="1158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Прямоугольник 16"/>
          <p:cNvSpPr/>
          <p:nvPr/>
        </p:nvSpPr>
        <p:spPr>
          <a:xfrm>
            <a:off x="36675" y="2351763"/>
            <a:ext cx="4438250" cy="646331"/>
          </a:xfrm>
          <a:prstGeom prst="rect">
            <a:avLst/>
          </a:prstGeom>
        </p:spPr>
        <p:txBody>
          <a:bodyPr wrap="square">
            <a:spAutoFit/>
          </a:bodyPr>
          <a:lstStyle/>
          <a:p>
            <a:pPr algn="ctr" defTabSz="685800"/>
            <a:r>
              <a:rPr lang="ru-RU" b="1" dirty="0" smtClean="0">
                <a:solidFill>
                  <a:srgbClr val="A8246F"/>
                </a:solidFill>
                <a:cs typeface="Times New Roman" panose="02020603050405020304" pitchFamily="18" charset="0"/>
              </a:rPr>
              <a:t>500</a:t>
            </a:r>
            <a:r>
              <a:rPr lang="ru-RU" b="1" dirty="0" smtClean="0">
                <a:solidFill>
                  <a:srgbClr val="0070C0"/>
                </a:solidFill>
                <a:cs typeface="Times New Roman" panose="02020603050405020304" pitchFamily="18" charset="0"/>
              </a:rPr>
              <a:t> </a:t>
            </a:r>
            <a:r>
              <a:rPr lang="ru-RU" b="1" dirty="0" err="1" smtClean="0">
                <a:solidFill>
                  <a:srgbClr val="0070C0"/>
                </a:solidFill>
                <a:cs typeface="Times New Roman" panose="02020603050405020304" pitchFamily="18" charset="0"/>
              </a:rPr>
              <a:t>укучы</a:t>
            </a:r>
            <a:r>
              <a:rPr lang="ru-RU" b="1" dirty="0" smtClean="0">
                <a:solidFill>
                  <a:srgbClr val="0070C0"/>
                </a:solidFill>
                <a:cs typeface="Times New Roman" panose="02020603050405020304" pitchFamily="18" charset="0"/>
              </a:rPr>
              <a:t> </a:t>
            </a:r>
            <a:r>
              <a:rPr lang="ru-RU" b="1" dirty="0" err="1" smtClean="0">
                <a:solidFill>
                  <a:srgbClr val="0070C0"/>
                </a:solidFill>
                <a:cs typeface="Times New Roman" panose="02020603050405020304" pitchFamily="18" charset="0"/>
              </a:rPr>
              <a:t>һәм</a:t>
            </a:r>
            <a:r>
              <a:rPr lang="ru-RU" b="1" dirty="0" smtClean="0">
                <a:solidFill>
                  <a:srgbClr val="0070C0"/>
                </a:solidFill>
                <a:cs typeface="Times New Roman" panose="02020603050405020304" pitchFamily="18" charset="0"/>
              </a:rPr>
              <a:t> студент </a:t>
            </a:r>
          </a:p>
          <a:p>
            <a:pPr algn="ctr" defTabSz="685800"/>
            <a:r>
              <a:rPr lang="ru-RU" b="1" dirty="0" smtClean="0">
                <a:solidFill>
                  <a:srgbClr val="A8246F"/>
                </a:solidFill>
                <a:cs typeface="Times New Roman" panose="02020603050405020304" pitchFamily="18" charset="0"/>
              </a:rPr>
              <a:t>26</a:t>
            </a:r>
            <a:r>
              <a:rPr lang="ru-RU" b="1" dirty="0" smtClean="0">
                <a:solidFill>
                  <a:srgbClr val="0070C0"/>
                </a:solidFill>
                <a:cs typeface="Times New Roman" panose="02020603050405020304" pitchFamily="18" charset="0"/>
              </a:rPr>
              <a:t> РФ </a:t>
            </a:r>
            <a:r>
              <a:rPr lang="ru-RU" b="1" dirty="0" err="1" smtClean="0">
                <a:solidFill>
                  <a:srgbClr val="0070C0"/>
                </a:solidFill>
                <a:cs typeface="Times New Roman" panose="02020603050405020304" pitchFamily="18" charset="0"/>
              </a:rPr>
              <a:t>субъ</a:t>
            </a:r>
            <a:r>
              <a:rPr lang="tt-RU" b="1" dirty="0" smtClean="0">
                <a:solidFill>
                  <a:srgbClr val="0070C0"/>
                </a:solidFill>
                <a:cs typeface="Times New Roman" panose="02020603050405020304" pitchFamily="18" charset="0"/>
              </a:rPr>
              <a:t>екты</a:t>
            </a:r>
            <a:r>
              <a:rPr lang="ru-RU" b="1" dirty="0" smtClean="0">
                <a:solidFill>
                  <a:srgbClr val="0070C0"/>
                </a:solidFill>
                <a:cs typeface="Times New Roman" panose="02020603050405020304" pitchFamily="18" charset="0"/>
              </a:rPr>
              <a:t> </a:t>
            </a:r>
            <a:r>
              <a:rPr lang="ru-RU" b="1" dirty="0" err="1" smtClean="0">
                <a:solidFill>
                  <a:srgbClr val="0070C0"/>
                </a:solidFill>
                <a:cs typeface="Times New Roman" panose="02020603050405020304" pitchFamily="18" charset="0"/>
              </a:rPr>
              <a:t>һәм</a:t>
            </a:r>
            <a:r>
              <a:rPr lang="ru-RU" b="1" dirty="0" smtClean="0">
                <a:solidFill>
                  <a:srgbClr val="0070C0"/>
                </a:solidFill>
                <a:cs typeface="Times New Roman" panose="02020603050405020304" pitchFamily="18" charset="0"/>
              </a:rPr>
              <a:t> </a:t>
            </a:r>
            <a:r>
              <a:rPr lang="ru-RU" b="1" dirty="0" smtClean="0">
                <a:solidFill>
                  <a:srgbClr val="A8246F"/>
                </a:solidFill>
                <a:cs typeface="Times New Roman" panose="02020603050405020304" pitchFamily="18" charset="0"/>
              </a:rPr>
              <a:t>1</a:t>
            </a:r>
            <a:r>
              <a:rPr lang="en-US" b="1" dirty="0" smtClean="0">
                <a:solidFill>
                  <a:srgbClr val="A8246F"/>
                </a:solidFill>
                <a:cs typeface="Times New Roman" panose="02020603050405020304" pitchFamily="18" charset="0"/>
              </a:rPr>
              <a:t>3</a:t>
            </a:r>
            <a:r>
              <a:rPr lang="ru-RU" b="1" dirty="0" smtClean="0">
                <a:solidFill>
                  <a:srgbClr val="0070C0"/>
                </a:solidFill>
                <a:cs typeface="Times New Roman" panose="02020603050405020304" pitchFamily="18" charset="0"/>
              </a:rPr>
              <a:t> </a:t>
            </a:r>
            <a:r>
              <a:rPr lang="ru-RU" b="1" dirty="0" err="1" smtClean="0">
                <a:solidFill>
                  <a:srgbClr val="0070C0"/>
                </a:solidFill>
                <a:cs typeface="Times New Roman" panose="02020603050405020304" pitchFamily="18" charset="0"/>
              </a:rPr>
              <a:t>чит</a:t>
            </a:r>
            <a:r>
              <a:rPr lang="ru-RU" b="1" dirty="0" smtClean="0">
                <a:solidFill>
                  <a:srgbClr val="0070C0"/>
                </a:solidFill>
                <a:cs typeface="Times New Roman" panose="02020603050405020304" pitchFamily="18" charset="0"/>
              </a:rPr>
              <a:t> ил</a:t>
            </a:r>
            <a:endParaRPr lang="ru-RU" b="1" dirty="0">
              <a:solidFill>
                <a:srgbClr val="0070C0"/>
              </a:solidFill>
              <a:cs typeface="Times New Roman" panose="02020603050405020304" pitchFamily="18" charset="0"/>
            </a:endParaRPr>
          </a:p>
        </p:txBody>
      </p:sp>
      <p:sp>
        <p:nvSpPr>
          <p:cNvPr id="18" name="Text Box 10"/>
          <p:cNvSpPr txBox="1">
            <a:spLocks noChangeArrowheads="1"/>
          </p:cNvSpPr>
          <p:nvPr/>
        </p:nvSpPr>
        <p:spPr bwMode="auto">
          <a:xfrm>
            <a:off x="4427985" y="865044"/>
            <a:ext cx="4716016" cy="369332"/>
          </a:xfrm>
          <a:prstGeom prst="rect">
            <a:avLst/>
          </a:prstGeom>
          <a:noFill/>
          <a:ln w="9525">
            <a:noFill/>
            <a:miter lim="800000"/>
            <a:headEnd/>
            <a:tailEnd/>
          </a:ln>
        </p:spPr>
        <p:txBody>
          <a:bodyPr wrap="square">
            <a:spAutoFit/>
          </a:bodyPr>
          <a:lstStyle/>
          <a:p>
            <a:pPr algn="ctr"/>
            <a:r>
              <a:rPr lang="tt-RU" b="1" dirty="0" smtClean="0">
                <a:solidFill>
                  <a:srgbClr val="C00000"/>
                </a:solidFill>
                <a:effectLst>
                  <a:outerShdw blurRad="38100" dist="38100" dir="2700000" algn="tl">
                    <a:srgbClr val="000000">
                      <a:alpha val="43137"/>
                    </a:srgbClr>
                  </a:outerShdw>
                </a:effectLst>
                <a:latin typeface="Times New Roman"/>
                <a:ea typeface="Calibri"/>
                <a:cs typeface="Times New Roman"/>
              </a:rPr>
              <a:t>Рус теленнән </a:t>
            </a:r>
            <a:r>
              <a:rPr lang="en-US" b="1" dirty="0" smtClean="0">
                <a:solidFill>
                  <a:srgbClr val="C00000"/>
                </a:solidFill>
                <a:effectLst>
                  <a:outerShdw blurRad="38100" dist="38100" dir="2700000" algn="tl">
                    <a:srgbClr val="000000">
                      <a:alpha val="43137"/>
                    </a:srgbClr>
                  </a:outerShdw>
                </a:effectLst>
                <a:latin typeface="Times New Roman"/>
                <a:ea typeface="Calibri"/>
                <a:cs typeface="Times New Roman"/>
              </a:rPr>
              <a:t>VI</a:t>
            </a:r>
            <a:r>
              <a:rPr lang="tt-RU" b="1" dirty="0" smtClean="0">
                <a:solidFill>
                  <a:srgbClr val="C00000"/>
                </a:solidFill>
                <a:effectLst>
                  <a:outerShdw blurRad="38100" dist="38100" dir="2700000" algn="tl">
                    <a:srgbClr val="000000">
                      <a:alpha val="43137"/>
                    </a:srgbClr>
                  </a:outerShdw>
                </a:effectLst>
                <a:latin typeface="Times New Roman"/>
                <a:ea typeface="Calibri"/>
                <a:cs typeface="Times New Roman"/>
              </a:rPr>
              <a:t> Халыкара олимпиада</a:t>
            </a:r>
            <a:endParaRPr lang="ru-RU" b="1" dirty="0">
              <a:solidFill>
                <a:srgbClr val="C00000"/>
              </a:solidFill>
              <a:effectLst>
                <a:outerShdw blurRad="38100" dist="38100" dir="2700000" algn="tl">
                  <a:srgbClr val="000000">
                    <a:alpha val="43137"/>
                  </a:srgbClr>
                </a:outerShdw>
              </a:effectLst>
              <a:latin typeface="Times New Roman"/>
              <a:ea typeface="Calibri"/>
              <a:cs typeface="Times New Roman"/>
            </a:endParaRPr>
          </a:p>
        </p:txBody>
      </p:sp>
      <p:pic>
        <p:nvPicPr>
          <p:cNvPr id="19" name="Рисунок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5721" y="1254329"/>
            <a:ext cx="2006883" cy="1128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Прямоугольник 19"/>
          <p:cNvSpPr/>
          <p:nvPr/>
        </p:nvSpPr>
        <p:spPr>
          <a:xfrm>
            <a:off x="4808777" y="2335078"/>
            <a:ext cx="4199380" cy="646331"/>
          </a:xfrm>
          <a:prstGeom prst="rect">
            <a:avLst/>
          </a:prstGeom>
        </p:spPr>
        <p:txBody>
          <a:bodyPr wrap="square">
            <a:spAutoFit/>
          </a:bodyPr>
          <a:lstStyle/>
          <a:p>
            <a:pPr algn="ctr" defTabSz="685800"/>
            <a:r>
              <a:rPr lang="ru-RU" b="1" dirty="0" smtClean="0">
                <a:solidFill>
                  <a:srgbClr val="A8246F"/>
                </a:solidFill>
                <a:cs typeface="Times New Roman" panose="02020603050405020304" pitchFamily="18" charset="0"/>
              </a:rPr>
              <a:t>200</a:t>
            </a:r>
            <a:r>
              <a:rPr lang="ru-RU" b="1" dirty="0" smtClean="0">
                <a:solidFill>
                  <a:srgbClr val="0070C0"/>
                </a:solidFill>
                <a:cs typeface="Times New Roman" panose="02020603050405020304" pitchFamily="18" charset="0"/>
              </a:rPr>
              <a:t> </a:t>
            </a:r>
            <a:r>
              <a:rPr lang="tt-RU" b="1" dirty="0" smtClean="0">
                <a:solidFill>
                  <a:srgbClr val="0070C0"/>
                </a:solidFill>
                <a:cs typeface="Times New Roman" panose="02020603050405020304" pitchFamily="18" charset="0"/>
              </a:rPr>
              <a:t>укучы</a:t>
            </a:r>
          </a:p>
          <a:p>
            <a:pPr algn="ctr" defTabSz="685800"/>
            <a:r>
              <a:rPr lang="tt-RU" b="1" dirty="0">
                <a:solidFill>
                  <a:srgbClr val="A8246F"/>
                </a:solidFill>
                <a:cs typeface="Times New Roman" panose="02020603050405020304" pitchFamily="18" charset="0"/>
              </a:rPr>
              <a:t>15</a:t>
            </a:r>
            <a:r>
              <a:rPr lang="tt-RU" b="1" dirty="0" smtClean="0">
                <a:solidFill>
                  <a:srgbClr val="0070C0"/>
                </a:solidFill>
                <a:cs typeface="Times New Roman" panose="02020603050405020304" pitchFamily="18" charset="0"/>
              </a:rPr>
              <a:t> РФ </a:t>
            </a:r>
            <a:r>
              <a:rPr lang="ru-RU" b="1" dirty="0" smtClean="0">
                <a:solidFill>
                  <a:srgbClr val="0070C0"/>
                </a:solidFill>
                <a:cs typeface="Times New Roman" panose="02020603050405020304" pitchFamily="18" charset="0"/>
              </a:rPr>
              <a:t>субъекты </a:t>
            </a:r>
            <a:r>
              <a:rPr lang="tt-RU" b="1" dirty="0" smtClean="0">
                <a:solidFill>
                  <a:srgbClr val="0070C0"/>
                </a:solidFill>
                <a:cs typeface="Times New Roman" panose="02020603050405020304" pitchFamily="18" charset="0"/>
              </a:rPr>
              <a:t>һәм </a:t>
            </a:r>
            <a:r>
              <a:rPr lang="tt-RU" b="1" dirty="0" smtClean="0">
                <a:solidFill>
                  <a:srgbClr val="A8246F"/>
                </a:solidFill>
                <a:cs typeface="Times New Roman" panose="02020603050405020304" pitchFamily="18" charset="0"/>
              </a:rPr>
              <a:t>2</a:t>
            </a:r>
            <a:r>
              <a:rPr lang="tt-RU" b="1" dirty="0" smtClean="0">
                <a:solidFill>
                  <a:srgbClr val="0070C0"/>
                </a:solidFill>
                <a:cs typeface="Times New Roman" panose="02020603050405020304" pitchFamily="18" charset="0"/>
              </a:rPr>
              <a:t> чит ил</a:t>
            </a:r>
            <a:endParaRPr lang="ru-RU" b="1" dirty="0">
              <a:solidFill>
                <a:srgbClr val="0070C0"/>
              </a:solidFill>
              <a:cs typeface="Times New Roman" panose="02020603050405020304" pitchFamily="18" charset="0"/>
            </a:endParaRPr>
          </a:p>
        </p:txBody>
      </p:sp>
      <p:sp>
        <p:nvSpPr>
          <p:cNvPr id="21" name="TextBox 20"/>
          <p:cNvSpPr txBox="1"/>
          <p:nvPr/>
        </p:nvSpPr>
        <p:spPr>
          <a:xfrm>
            <a:off x="4716016" y="3134228"/>
            <a:ext cx="4420956" cy="369332"/>
          </a:xfrm>
          <a:prstGeom prst="rect">
            <a:avLst/>
          </a:prstGeom>
          <a:noFill/>
        </p:spPr>
        <p:txBody>
          <a:bodyPr wrap="square" rtlCol="0">
            <a:spAutoFit/>
          </a:bodyPr>
          <a:lstStyle/>
          <a:p>
            <a:pPr algn="ctr">
              <a:spcBef>
                <a:spcPct val="0"/>
              </a:spcBef>
            </a:pPr>
            <a:r>
              <a:rPr lang="ru-RU" b="1" dirty="0" err="1" smtClean="0">
                <a:solidFill>
                  <a:srgbClr val="C00000"/>
                </a:solidFill>
                <a:effectLst>
                  <a:outerShdw blurRad="38100" dist="38100" dir="2700000" algn="tl">
                    <a:srgbClr val="000000">
                      <a:alpha val="43137"/>
                    </a:srgbClr>
                  </a:outerShdw>
                </a:effectLst>
                <a:latin typeface="Times New Roman"/>
                <a:ea typeface="Calibri"/>
                <a:cs typeface="Times New Roman"/>
              </a:rPr>
              <a:t>Якшәмбе</a:t>
            </a:r>
            <a:r>
              <a:rPr lang="ru-RU" b="1" dirty="0" smtClean="0">
                <a:solidFill>
                  <a:srgbClr val="C00000"/>
                </a:solidFill>
                <a:effectLst>
                  <a:outerShdw blurRad="38100" dist="38100" dir="2700000" algn="tl">
                    <a:srgbClr val="000000">
                      <a:alpha val="43137"/>
                    </a:srgbClr>
                  </a:outerShdw>
                </a:effectLst>
                <a:latin typeface="Times New Roman"/>
                <a:ea typeface="Calibri"/>
                <a:cs typeface="Times New Roman"/>
              </a:rPr>
              <a:t> </a:t>
            </a:r>
            <a:r>
              <a:rPr lang="ru-RU" b="1" dirty="0" err="1">
                <a:solidFill>
                  <a:srgbClr val="C00000"/>
                </a:solidFill>
                <a:effectLst>
                  <a:outerShdw blurRad="38100" dist="38100" dir="2700000" algn="tl">
                    <a:srgbClr val="000000">
                      <a:alpha val="43137"/>
                    </a:srgbClr>
                  </a:outerShdw>
                </a:effectLst>
                <a:latin typeface="Times New Roman"/>
                <a:ea typeface="Calibri"/>
                <a:cs typeface="Times New Roman"/>
              </a:rPr>
              <a:t>мәктәпләре</a:t>
            </a:r>
            <a:r>
              <a:rPr lang="ru-RU" b="1" dirty="0">
                <a:solidFill>
                  <a:srgbClr val="C00000"/>
                </a:solidFill>
                <a:effectLst>
                  <a:outerShdw blurRad="38100" dist="38100" dir="2700000" algn="tl">
                    <a:srgbClr val="000000">
                      <a:alpha val="43137"/>
                    </a:srgbClr>
                  </a:outerShdw>
                </a:effectLst>
                <a:latin typeface="Times New Roman"/>
                <a:ea typeface="Calibri"/>
                <a:cs typeface="Times New Roman"/>
              </a:rPr>
              <a:t> </a:t>
            </a:r>
            <a:r>
              <a:rPr lang="ru-RU" b="1" dirty="0" err="1">
                <a:solidFill>
                  <a:srgbClr val="C00000"/>
                </a:solidFill>
                <a:effectLst>
                  <a:outerShdw blurRad="38100" dist="38100" dir="2700000" algn="tl">
                    <a:srgbClr val="000000">
                      <a:alpha val="43137"/>
                    </a:srgbClr>
                  </a:outerShdw>
                </a:effectLst>
                <a:latin typeface="Times New Roman"/>
                <a:ea typeface="Calibri"/>
                <a:cs typeface="Times New Roman"/>
              </a:rPr>
              <a:t>укучылары</a:t>
            </a:r>
            <a:r>
              <a:rPr lang="ru-RU" b="1" dirty="0">
                <a:solidFill>
                  <a:srgbClr val="C00000"/>
                </a:solidFill>
                <a:effectLst>
                  <a:outerShdw blurRad="38100" dist="38100" dir="2700000" algn="tl">
                    <a:srgbClr val="000000">
                      <a:alpha val="43137"/>
                    </a:srgbClr>
                  </a:outerShdw>
                </a:effectLst>
                <a:latin typeface="Times New Roman"/>
                <a:ea typeface="Calibri"/>
                <a:cs typeface="Times New Roman"/>
              </a:rPr>
              <a:t> слеты</a:t>
            </a:r>
          </a:p>
        </p:txBody>
      </p:sp>
      <p:pic>
        <p:nvPicPr>
          <p:cNvPr id="23" name="Рисунок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8109" y="3518889"/>
            <a:ext cx="1987884" cy="1135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 name="TextBox 23"/>
          <p:cNvSpPr txBox="1"/>
          <p:nvPr/>
        </p:nvSpPr>
        <p:spPr>
          <a:xfrm>
            <a:off x="-48081" y="3106171"/>
            <a:ext cx="4491912" cy="646331"/>
          </a:xfrm>
          <a:prstGeom prst="rect">
            <a:avLst/>
          </a:prstGeom>
          <a:noFill/>
        </p:spPr>
        <p:txBody>
          <a:bodyPr wrap="square" rtlCol="0">
            <a:spAutoFit/>
          </a:bodyPr>
          <a:lstStyle/>
          <a:p>
            <a:pPr algn="ctr">
              <a:spcBef>
                <a:spcPct val="0"/>
              </a:spcBef>
            </a:pPr>
            <a:r>
              <a:rPr lang="ru-RU" b="1" dirty="0" err="1" smtClean="0">
                <a:solidFill>
                  <a:srgbClr val="C00000"/>
                </a:solidFill>
                <a:effectLst>
                  <a:outerShdw blurRad="38100" dist="38100" dir="2700000" algn="tl">
                    <a:srgbClr val="000000">
                      <a:alpha val="43137"/>
                    </a:srgbClr>
                  </a:outerShdw>
                </a:effectLst>
                <a:latin typeface="Times New Roman"/>
                <a:ea typeface="Calibri"/>
                <a:cs typeface="Times New Roman"/>
              </a:rPr>
              <a:t>Туган</a:t>
            </a:r>
            <a:r>
              <a:rPr lang="ru-RU" b="1" dirty="0" smtClean="0">
                <a:solidFill>
                  <a:srgbClr val="C00000"/>
                </a:solidFill>
                <a:effectLst>
                  <a:outerShdw blurRad="38100" dist="38100" dir="2700000" algn="tl">
                    <a:srgbClr val="000000">
                      <a:alpha val="43137"/>
                    </a:srgbClr>
                  </a:outerShdw>
                </a:effectLst>
                <a:latin typeface="Times New Roman"/>
                <a:ea typeface="Calibri"/>
                <a:cs typeface="Times New Roman"/>
              </a:rPr>
              <a:t> </a:t>
            </a:r>
            <a:r>
              <a:rPr lang="ru-RU" b="1" dirty="0" err="1" smtClean="0">
                <a:solidFill>
                  <a:srgbClr val="C00000"/>
                </a:solidFill>
                <a:effectLst>
                  <a:outerShdw blurRad="38100" dist="38100" dir="2700000" algn="tl">
                    <a:srgbClr val="000000">
                      <a:alpha val="43137"/>
                    </a:srgbClr>
                  </a:outerShdw>
                </a:effectLst>
                <a:latin typeface="Times New Roman"/>
                <a:ea typeface="Calibri"/>
                <a:cs typeface="Times New Roman"/>
              </a:rPr>
              <a:t>телләрдә</a:t>
            </a:r>
            <a:r>
              <a:rPr lang="ru-RU" b="1" dirty="0" smtClean="0">
                <a:solidFill>
                  <a:srgbClr val="C00000"/>
                </a:solidFill>
                <a:effectLst>
                  <a:outerShdw blurRad="38100" dist="38100" dir="2700000" algn="tl">
                    <a:srgbClr val="000000">
                      <a:alpha val="43137"/>
                    </a:srgbClr>
                  </a:outerShdw>
                </a:effectLst>
                <a:latin typeface="Times New Roman"/>
                <a:ea typeface="Calibri"/>
                <a:cs typeface="Times New Roman"/>
              </a:rPr>
              <a:t> </a:t>
            </a:r>
            <a:r>
              <a:rPr lang="ru-RU" b="1" dirty="0" err="1" smtClean="0">
                <a:solidFill>
                  <a:srgbClr val="C00000"/>
                </a:solidFill>
                <a:effectLst>
                  <a:outerShdw blurRad="38100" dist="38100" dir="2700000" algn="tl">
                    <a:srgbClr val="000000">
                      <a:alpha val="43137"/>
                    </a:srgbClr>
                  </a:outerShdw>
                </a:effectLst>
                <a:latin typeface="Times New Roman"/>
                <a:ea typeface="Calibri"/>
                <a:cs typeface="Times New Roman"/>
              </a:rPr>
              <a:t>фәнни-гамәли</a:t>
            </a:r>
            <a:r>
              <a:rPr lang="ru-RU" b="1" dirty="0" smtClean="0">
                <a:solidFill>
                  <a:srgbClr val="C00000"/>
                </a:solidFill>
                <a:effectLst>
                  <a:outerShdw blurRad="38100" dist="38100" dir="2700000" algn="tl">
                    <a:srgbClr val="000000">
                      <a:alpha val="43137"/>
                    </a:srgbClr>
                  </a:outerShdw>
                </a:effectLst>
                <a:latin typeface="Times New Roman"/>
                <a:ea typeface="Calibri"/>
                <a:cs typeface="Times New Roman"/>
              </a:rPr>
              <a:t> конференция</a:t>
            </a:r>
            <a:r>
              <a:rPr lang="tt-RU" b="1" dirty="0" smtClean="0">
                <a:solidFill>
                  <a:srgbClr val="C00000"/>
                </a:solidFill>
                <a:effectLst>
                  <a:outerShdw blurRad="38100" dist="38100" dir="2700000" algn="tl">
                    <a:srgbClr val="000000">
                      <a:alpha val="43137"/>
                    </a:srgbClr>
                  </a:outerShdw>
                </a:effectLst>
                <a:latin typeface="Times New Roman"/>
                <a:ea typeface="Calibri"/>
                <a:cs typeface="Times New Roman"/>
              </a:rPr>
              <a:t>ләр</a:t>
            </a:r>
            <a:endParaRPr lang="ru-RU" b="1" dirty="0">
              <a:solidFill>
                <a:srgbClr val="C00000"/>
              </a:solidFill>
              <a:effectLst>
                <a:outerShdw blurRad="38100" dist="38100" dir="2700000" algn="tl">
                  <a:srgbClr val="000000">
                    <a:alpha val="43137"/>
                  </a:srgbClr>
                </a:outerShdw>
              </a:effectLst>
              <a:latin typeface="Times New Roman"/>
              <a:ea typeface="Calibri"/>
              <a:cs typeface="Times New Roman"/>
            </a:endParaRPr>
          </a:p>
        </p:txBody>
      </p:sp>
      <p:pic>
        <p:nvPicPr>
          <p:cNvPr id="25" name="Рисунок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521" y="3719003"/>
            <a:ext cx="2003373" cy="10868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Прямоугольник 26"/>
          <p:cNvSpPr/>
          <p:nvPr/>
        </p:nvSpPr>
        <p:spPr>
          <a:xfrm>
            <a:off x="2051720" y="3884429"/>
            <a:ext cx="2297742" cy="646331"/>
          </a:xfrm>
          <a:prstGeom prst="rect">
            <a:avLst/>
          </a:prstGeom>
        </p:spPr>
        <p:txBody>
          <a:bodyPr wrap="square">
            <a:spAutoFit/>
          </a:bodyPr>
          <a:lstStyle/>
          <a:p>
            <a:pPr algn="ctr" defTabSz="685800"/>
            <a:r>
              <a:rPr lang="ru-RU" b="1" dirty="0" smtClean="0">
                <a:solidFill>
                  <a:srgbClr val="A8246F"/>
                </a:solidFill>
                <a:cs typeface="Times New Roman" panose="02020603050405020304" pitchFamily="18" charset="0"/>
              </a:rPr>
              <a:t>141</a:t>
            </a:r>
            <a:r>
              <a:rPr lang="ru-RU" b="1" dirty="0" smtClean="0">
                <a:solidFill>
                  <a:srgbClr val="0070C0"/>
                </a:solidFill>
                <a:cs typeface="Times New Roman" panose="02020603050405020304" pitchFamily="18" charset="0"/>
              </a:rPr>
              <a:t> </a:t>
            </a:r>
            <a:r>
              <a:rPr lang="ru-RU" b="1" dirty="0" err="1" smtClean="0">
                <a:solidFill>
                  <a:srgbClr val="0070C0"/>
                </a:solidFill>
                <a:cs typeface="Times New Roman" panose="02020603050405020304" pitchFamily="18" charset="0"/>
              </a:rPr>
              <a:t>укучы</a:t>
            </a:r>
            <a:endParaRPr lang="ru-RU" b="1" dirty="0" smtClean="0">
              <a:solidFill>
                <a:srgbClr val="0070C0"/>
              </a:solidFill>
              <a:cs typeface="Times New Roman" panose="02020603050405020304" pitchFamily="18" charset="0"/>
            </a:endParaRPr>
          </a:p>
          <a:p>
            <a:pPr algn="ctr" defTabSz="685800"/>
            <a:r>
              <a:rPr lang="ru-RU" b="1" dirty="0" smtClean="0">
                <a:solidFill>
                  <a:srgbClr val="A8246F"/>
                </a:solidFill>
                <a:cs typeface="Times New Roman" panose="02020603050405020304" pitchFamily="18" charset="0"/>
              </a:rPr>
              <a:t>10</a:t>
            </a:r>
            <a:r>
              <a:rPr lang="ru-RU" b="1" dirty="0" smtClean="0">
                <a:solidFill>
                  <a:srgbClr val="0070C0"/>
                </a:solidFill>
                <a:cs typeface="Times New Roman" panose="02020603050405020304" pitchFamily="18" charset="0"/>
              </a:rPr>
              <a:t> РФ субъекты  </a:t>
            </a:r>
          </a:p>
        </p:txBody>
      </p:sp>
      <p:sp>
        <p:nvSpPr>
          <p:cNvPr id="28" name="Прямоугольник 27"/>
          <p:cNvSpPr/>
          <p:nvPr/>
        </p:nvSpPr>
        <p:spPr>
          <a:xfrm>
            <a:off x="6822061" y="3835146"/>
            <a:ext cx="1979683" cy="923330"/>
          </a:xfrm>
          <a:prstGeom prst="rect">
            <a:avLst/>
          </a:prstGeom>
        </p:spPr>
        <p:txBody>
          <a:bodyPr wrap="square">
            <a:spAutoFit/>
          </a:bodyPr>
          <a:lstStyle/>
          <a:p>
            <a:pPr algn="ctr" defTabSz="685800"/>
            <a:r>
              <a:rPr lang="ru-RU" b="1" dirty="0">
                <a:solidFill>
                  <a:srgbClr val="0070C0"/>
                </a:solidFill>
                <a:cs typeface="Times New Roman" panose="02020603050405020304" pitchFamily="18" charset="0"/>
              </a:rPr>
              <a:t>ТР </a:t>
            </a:r>
            <a:r>
              <a:rPr lang="ru-RU" b="1" dirty="0" err="1">
                <a:solidFill>
                  <a:srgbClr val="0070C0"/>
                </a:solidFill>
                <a:cs typeface="Times New Roman" panose="02020603050405020304" pitchFamily="18" charset="0"/>
              </a:rPr>
              <a:t>барлык</a:t>
            </a:r>
            <a:r>
              <a:rPr lang="ru-RU" b="1" dirty="0">
                <a:solidFill>
                  <a:srgbClr val="0070C0"/>
                </a:solidFill>
                <a:cs typeface="Times New Roman" panose="02020603050405020304" pitchFamily="18" charset="0"/>
              </a:rPr>
              <a:t> </a:t>
            </a:r>
            <a:r>
              <a:rPr lang="ru-RU" b="1" dirty="0" err="1">
                <a:solidFill>
                  <a:srgbClr val="0070C0"/>
                </a:solidFill>
                <a:cs typeface="Times New Roman" panose="02020603050405020304" pitchFamily="18" charset="0"/>
              </a:rPr>
              <a:t>районнарыннан</a:t>
            </a:r>
            <a:endParaRPr lang="ru-RU" b="1" dirty="0">
              <a:solidFill>
                <a:srgbClr val="0070C0"/>
              </a:solidFill>
              <a:cs typeface="Times New Roman" panose="02020603050405020304" pitchFamily="18" charset="0"/>
            </a:endParaRPr>
          </a:p>
          <a:p>
            <a:pPr algn="ctr" defTabSz="685800"/>
            <a:r>
              <a:rPr lang="ru-RU" b="1" dirty="0" smtClean="0">
                <a:solidFill>
                  <a:srgbClr val="A8246F"/>
                </a:solidFill>
                <a:cs typeface="Times New Roman" panose="02020603050405020304" pitchFamily="18" charset="0"/>
              </a:rPr>
              <a:t>200</a:t>
            </a:r>
            <a:r>
              <a:rPr lang="ru-RU" b="1" dirty="0" smtClean="0">
                <a:solidFill>
                  <a:srgbClr val="0070C0"/>
                </a:solidFill>
                <a:cs typeface="Times New Roman" panose="02020603050405020304" pitchFamily="18" charset="0"/>
              </a:rPr>
              <a:t> </a:t>
            </a:r>
            <a:r>
              <a:rPr lang="ru-RU" b="1" dirty="0" err="1" smtClean="0">
                <a:solidFill>
                  <a:srgbClr val="0070C0"/>
                </a:solidFill>
                <a:cs typeface="Times New Roman" panose="02020603050405020304" pitchFamily="18" charset="0"/>
              </a:rPr>
              <a:t>укучы</a:t>
            </a:r>
            <a:endParaRPr lang="ru-RU" b="1" dirty="0" smtClean="0">
              <a:solidFill>
                <a:srgbClr val="0070C0"/>
              </a:solidFill>
              <a:cs typeface="Times New Roman" panose="02020603050405020304" pitchFamily="18" charset="0"/>
            </a:endParaRPr>
          </a:p>
        </p:txBody>
      </p:sp>
      <p:pic>
        <p:nvPicPr>
          <p:cNvPr id="29" name="Рисунок 28"/>
          <p:cNvPicPr>
            <a:picLocks noChangeAspect="1"/>
          </p:cNvPicPr>
          <p:nvPr/>
        </p:nvPicPr>
        <p:blipFill rotWithShape="1">
          <a:blip r:embed="rId8"/>
          <a:srcRect l="8962" b="11648"/>
          <a:stretch/>
        </p:blipFill>
        <p:spPr>
          <a:xfrm>
            <a:off x="176013" y="1205863"/>
            <a:ext cx="2003373" cy="1122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Рисунок 29"/>
          <p:cNvPicPr>
            <a:picLocks noChangeAspect="1"/>
          </p:cNvPicPr>
          <p:nvPr/>
        </p:nvPicPr>
        <p:blipFill>
          <a:blip r:embed="rId9"/>
          <a:stretch>
            <a:fillRect/>
          </a:stretch>
        </p:blipFill>
        <p:spPr>
          <a:xfrm>
            <a:off x="6958496" y="1239625"/>
            <a:ext cx="1876287" cy="11323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Рисунок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876347804"/>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6110" y="0"/>
            <a:ext cx="9163082" cy="5175953"/>
          </a:xfrm>
          <a:prstGeom prst="rect">
            <a:avLst/>
          </a:prstGeom>
        </p:spPr>
      </p:pic>
      <p:sp>
        <p:nvSpPr>
          <p:cNvPr id="3" name="Прямоугольник 2"/>
          <p:cNvSpPr/>
          <p:nvPr/>
        </p:nvSpPr>
        <p:spPr>
          <a:xfrm>
            <a:off x="1520662" y="1438660"/>
            <a:ext cx="6102677" cy="577079"/>
          </a:xfrm>
          <a:prstGeom prst="rect">
            <a:avLst/>
          </a:prstGeom>
        </p:spPr>
        <p:txBody>
          <a:bodyPr wrap="square" lIns="68577" tIns="34289" rIns="68577" bIns="34289">
            <a:spAutoFit/>
          </a:bodyPr>
          <a:lstStyle/>
          <a:p>
            <a:pPr algn="ctr" defTabSz="685766">
              <a:defRPr/>
            </a:pPr>
            <a:endParaRPr lang="ru-RU" sz="3300" kern="0" dirty="0">
              <a:solidFill>
                <a:srgbClr val="002060"/>
              </a:solidFill>
              <a:cs typeface="Arial" panose="020B0604020202020204" pitchFamily="34" charset="0"/>
            </a:endParaRPr>
          </a:p>
        </p:txBody>
      </p:sp>
      <p:sp>
        <p:nvSpPr>
          <p:cNvPr id="11" name="Номер слайда 1"/>
          <p:cNvSpPr>
            <a:spLocks noGrp="1"/>
          </p:cNvSpPr>
          <p:nvPr>
            <p:ph type="sldNum" sz="quarter" idx="12"/>
          </p:nvPr>
        </p:nvSpPr>
        <p:spPr>
          <a:xfrm>
            <a:off x="6400800" y="4550775"/>
            <a:ext cx="1600200" cy="273844"/>
          </a:xfrm>
        </p:spPr>
        <p:txBody>
          <a:bodyPr/>
          <a:lstStyle/>
          <a:p>
            <a:fld id="{B19B0651-EE4F-4900-A07F-96A6BFA9D0F0}" type="slidenum">
              <a:rPr lang="ru-RU" sz="1050">
                <a:solidFill>
                  <a:prstClr val="black">
                    <a:tint val="75000"/>
                  </a:prstClr>
                </a:solidFill>
              </a:rPr>
              <a:pPr/>
              <a:t>31</a:t>
            </a:fld>
            <a:endParaRPr lang="ru-RU" sz="1050" dirty="0">
              <a:solidFill>
                <a:prstClr val="black">
                  <a:tint val="75000"/>
                </a:prstClr>
              </a:solidFill>
            </a:endParaRPr>
          </a:p>
        </p:txBody>
      </p:sp>
      <p:pic>
        <p:nvPicPr>
          <p:cNvPr id="4" name="Рисунок 3"/>
          <p:cNvPicPr>
            <a:picLocks noChangeAspect="1"/>
          </p:cNvPicPr>
          <p:nvPr/>
        </p:nvPicPr>
        <p:blipFill>
          <a:blip r:embed="rId3"/>
          <a:stretch>
            <a:fillRect/>
          </a:stretch>
        </p:blipFill>
        <p:spPr>
          <a:xfrm>
            <a:off x="319317" y="128358"/>
            <a:ext cx="688908" cy="688908"/>
          </a:xfrm>
          <a:prstGeom prst="rect">
            <a:avLst/>
          </a:prstGeom>
        </p:spPr>
      </p:pic>
      <p:sp>
        <p:nvSpPr>
          <p:cNvPr id="38" name="Прямоугольник 37"/>
          <p:cNvSpPr/>
          <p:nvPr/>
        </p:nvSpPr>
        <p:spPr>
          <a:xfrm>
            <a:off x="3215786" y="111666"/>
            <a:ext cx="2704936" cy="523220"/>
          </a:xfrm>
          <a:prstGeom prst="rect">
            <a:avLst/>
          </a:prstGeom>
        </p:spPr>
        <p:txBody>
          <a:bodyPr wrap="square">
            <a:spAutoFit/>
          </a:bodyPr>
          <a:lstStyle/>
          <a:p>
            <a:pPr algn="ctr" defTabSz="685800">
              <a:spcBef>
                <a:spcPct val="0"/>
              </a:spcBef>
            </a:pPr>
            <a:r>
              <a:rPr lang="tt-RU" altLang="ru-RU" sz="2800" b="1" dirty="0" smtClean="0">
                <a:solidFill>
                  <a:srgbClr val="C00000"/>
                </a:solidFill>
                <a:effectLst>
                  <a:outerShdw blurRad="38100" dist="38100" dir="2700000" algn="tl">
                    <a:srgbClr val="000000">
                      <a:alpha val="43137"/>
                    </a:srgbClr>
                  </a:outerShdw>
                </a:effectLst>
                <a:ea typeface="Calibri"/>
                <a:cs typeface="Arial" panose="020B0604020202020204" pitchFamily="34" charset="0"/>
              </a:rPr>
              <a:t>Җәйге аланнар</a:t>
            </a:r>
            <a:endParaRPr lang="ru-RU" altLang="ru-RU" sz="2800" b="1" dirty="0">
              <a:solidFill>
                <a:srgbClr val="C00000"/>
              </a:solidFill>
              <a:effectLst>
                <a:outerShdw blurRad="38100" dist="38100" dir="2700000" algn="tl">
                  <a:srgbClr val="000000">
                    <a:alpha val="43137"/>
                  </a:srgbClr>
                </a:outerShdw>
              </a:effectLst>
              <a:ea typeface="Calibri"/>
              <a:cs typeface="Arial" panose="020B0604020202020204" pitchFamily="34" charset="0"/>
            </a:endParaRPr>
          </a:p>
        </p:txBody>
      </p:sp>
      <p:pic>
        <p:nvPicPr>
          <p:cNvPr id="39" name="Picture 3" descr="C:\Users\Мусина\Desktop\Голназ\лагерь\фото костер\DSC030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301" y="528994"/>
            <a:ext cx="2688268" cy="174599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40" name="Picture 2" descr="C:\Users\Admin\Desktop\Летняя-оздоровительная-кампании-в-Родниках.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370" y="1346892"/>
            <a:ext cx="2575509" cy="255466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1" name="Прямоугольник 40"/>
          <p:cNvSpPr/>
          <p:nvPr/>
        </p:nvSpPr>
        <p:spPr>
          <a:xfrm>
            <a:off x="578291" y="4331880"/>
            <a:ext cx="8153922" cy="400110"/>
          </a:xfrm>
          <a:prstGeom prst="rect">
            <a:avLst/>
          </a:prstGeom>
        </p:spPr>
        <p:txBody>
          <a:bodyPr wrap="square">
            <a:spAutoFit/>
          </a:bodyPr>
          <a:lstStyle/>
          <a:p>
            <a:pPr algn="ctr">
              <a:spcBef>
                <a:spcPct val="0"/>
              </a:spcBef>
            </a:pPr>
            <a:r>
              <a:rPr lang="ru-RU" altLang="ru-RU" sz="2000" b="1" dirty="0">
                <a:solidFill>
                  <a:srgbClr val="002060"/>
                </a:solidFill>
                <a:ea typeface="Calibri"/>
                <a:cs typeface="Times New Roman"/>
              </a:rPr>
              <a:t>Россия </a:t>
            </a:r>
            <a:r>
              <a:rPr lang="ru-RU" altLang="ru-RU" sz="2000" b="1" dirty="0" err="1">
                <a:solidFill>
                  <a:srgbClr val="002060"/>
                </a:solidFill>
                <a:ea typeface="Calibri"/>
                <a:cs typeface="Times New Roman"/>
              </a:rPr>
              <a:t>Федерац</a:t>
            </a:r>
            <a:r>
              <a:rPr lang="tt-RU" altLang="ru-RU" sz="2000" b="1" dirty="0">
                <a:solidFill>
                  <a:srgbClr val="002060"/>
                </a:solidFill>
                <a:ea typeface="Calibri"/>
                <a:cs typeface="Times New Roman"/>
              </a:rPr>
              <a:t>иясенең </a:t>
            </a:r>
            <a:r>
              <a:rPr lang="tt-RU" altLang="ru-RU" sz="2000" b="1" dirty="0" smtClean="0">
                <a:solidFill>
                  <a:srgbClr val="A8246F"/>
                </a:solidFill>
                <a:ea typeface="Calibri"/>
                <a:cs typeface="Times New Roman"/>
              </a:rPr>
              <a:t>28 </a:t>
            </a:r>
            <a:r>
              <a:rPr lang="ru-RU" altLang="ru-RU" sz="2000" b="1" dirty="0" err="1" smtClean="0">
                <a:solidFill>
                  <a:srgbClr val="002060"/>
                </a:solidFill>
                <a:ea typeface="Calibri"/>
                <a:cs typeface="Times New Roman"/>
              </a:rPr>
              <a:t>субъе</a:t>
            </a:r>
            <a:r>
              <a:rPr lang="tt-RU" altLang="ru-RU" sz="2000" b="1" dirty="0" smtClean="0">
                <a:solidFill>
                  <a:srgbClr val="002060"/>
                </a:solidFill>
                <a:ea typeface="Calibri"/>
                <a:cs typeface="Times New Roman"/>
              </a:rPr>
              <a:t>ктыннан </a:t>
            </a:r>
            <a:r>
              <a:rPr lang="tt-RU" altLang="ru-RU" sz="2000" b="1" dirty="0">
                <a:solidFill>
                  <a:srgbClr val="002060"/>
                </a:solidFill>
                <a:ea typeface="Calibri"/>
                <a:cs typeface="Times New Roman"/>
              </a:rPr>
              <a:t>һәм </a:t>
            </a:r>
            <a:r>
              <a:rPr lang="tt-RU" altLang="ru-RU" sz="2000" b="1" dirty="0" smtClean="0">
                <a:solidFill>
                  <a:srgbClr val="A8246F"/>
                </a:solidFill>
                <a:ea typeface="Calibri"/>
                <a:cs typeface="Times New Roman"/>
              </a:rPr>
              <a:t>2 </a:t>
            </a:r>
            <a:r>
              <a:rPr lang="tt-RU" altLang="ru-RU" sz="2000" b="1" dirty="0">
                <a:solidFill>
                  <a:srgbClr val="002060"/>
                </a:solidFill>
                <a:ea typeface="Calibri"/>
                <a:cs typeface="Times New Roman"/>
              </a:rPr>
              <a:t>чит илдән </a:t>
            </a:r>
            <a:r>
              <a:rPr lang="ru-RU" altLang="ru-RU" sz="2000" b="1" dirty="0" smtClean="0">
                <a:solidFill>
                  <a:srgbClr val="A8246F"/>
                </a:solidFill>
                <a:ea typeface="Calibri"/>
                <a:cs typeface="Times New Roman"/>
              </a:rPr>
              <a:t>2000 </a:t>
            </a:r>
            <a:r>
              <a:rPr lang="ru-RU" altLang="ru-RU" sz="2000" b="1" dirty="0" smtClean="0">
                <a:solidFill>
                  <a:srgbClr val="002060"/>
                </a:solidFill>
                <a:ea typeface="Calibri"/>
                <a:cs typeface="Times New Roman"/>
              </a:rPr>
              <a:t>бала</a:t>
            </a:r>
            <a:endParaRPr lang="ru-RU" altLang="ru-RU" sz="2000" b="1" dirty="0">
              <a:solidFill>
                <a:srgbClr val="002060"/>
              </a:solidFill>
              <a:ea typeface="Calibri"/>
              <a:cs typeface="Times New Roman"/>
            </a:endParaRPr>
          </a:p>
        </p:txBody>
      </p:sp>
      <p:pic>
        <p:nvPicPr>
          <p:cNvPr id="42" name="Рисунок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1115" y="548041"/>
            <a:ext cx="2798569" cy="174599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3" name="Рисунок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1114" y="2760866"/>
            <a:ext cx="2798568" cy="158411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4" name="Прямоугольник 43"/>
          <p:cNvSpPr/>
          <p:nvPr/>
        </p:nvSpPr>
        <p:spPr>
          <a:xfrm>
            <a:off x="428386" y="212907"/>
            <a:ext cx="2954385" cy="553998"/>
          </a:xfrm>
          <a:prstGeom prst="rect">
            <a:avLst/>
          </a:prstGeom>
        </p:spPr>
        <p:txBody>
          <a:bodyPr wrap="square">
            <a:spAutoFit/>
          </a:bodyPr>
          <a:lstStyle/>
          <a:p>
            <a:pPr algn="ctr" defTabSz="685800">
              <a:defRPr/>
            </a:pPr>
            <a:r>
              <a:rPr lang="ru-RU" sz="1600" b="1" i="1" dirty="0" smtClean="0">
                <a:solidFill>
                  <a:srgbClr val="002060"/>
                </a:solidFill>
              </a:rPr>
              <a:t>«</a:t>
            </a:r>
            <a:r>
              <a:rPr lang="ru-RU" sz="1600" b="1" i="1" dirty="0" err="1">
                <a:solidFill>
                  <a:srgbClr val="002060"/>
                </a:solidFill>
              </a:rPr>
              <a:t>Дуслык</a:t>
            </a:r>
            <a:r>
              <a:rPr lang="ru-RU" sz="1600" b="1" i="1" dirty="0" smtClean="0">
                <a:solidFill>
                  <a:srgbClr val="002060"/>
                </a:solidFill>
              </a:rPr>
              <a:t>» аланы</a:t>
            </a:r>
            <a:endParaRPr lang="ru-RU" sz="1600" b="1" i="1" dirty="0" smtClean="0">
              <a:solidFill>
                <a:srgbClr val="0070C0"/>
              </a:solidFill>
            </a:endParaRPr>
          </a:p>
          <a:p>
            <a:pPr algn="ctr" defTabSz="685800">
              <a:defRPr/>
            </a:pPr>
            <a:r>
              <a:rPr lang="ru-RU" sz="1400" b="1" i="1" dirty="0" smtClean="0">
                <a:solidFill>
                  <a:srgbClr val="0070C0"/>
                </a:solidFill>
              </a:rPr>
              <a:t> </a:t>
            </a:r>
            <a:endParaRPr lang="ru-RU" sz="1400" b="1" i="1" dirty="0">
              <a:solidFill>
                <a:srgbClr val="0070C0"/>
              </a:solidFill>
            </a:endParaRPr>
          </a:p>
        </p:txBody>
      </p:sp>
      <p:sp>
        <p:nvSpPr>
          <p:cNvPr id="45" name="Прямоугольник 44"/>
          <p:cNvSpPr/>
          <p:nvPr/>
        </p:nvSpPr>
        <p:spPr>
          <a:xfrm>
            <a:off x="5851365" y="225566"/>
            <a:ext cx="3206339" cy="338554"/>
          </a:xfrm>
          <a:prstGeom prst="rect">
            <a:avLst/>
          </a:prstGeom>
        </p:spPr>
        <p:txBody>
          <a:bodyPr wrap="square">
            <a:spAutoFit/>
          </a:bodyPr>
          <a:lstStyle/>
          <a:p>
            <a:pPr algn="ctr" defTabSz="685800">
              <a:defRPr/>
            </a:pPr>
            <a:r>
              <a:rPr lang="ru-RU" sz="1600" b="1" i="1" dirty="0" smtClean="0">
                <a:solidFill>
                  <a:srgbClr val="002060"/>
                </a:solidFill>
              </a:rPr>
              <a:t>«</a:t>
            </a:r>
            <a:r>
              <a:rPr lang="ru-RU" sz="1600" b="1" i="1" dirty="0" err="1">
                <a:solidFill>
                  <a:srgbClr val="002060"/>
                </a:solidFill>
              </a:rPr>
              <a:t>Бүләк</a:t>
            </a:r>
            <a:r>
              <a:rPr lang="ru-RU" sz="1600" b="1" i="1" dirty="0" smtClean="0">
                <a:solidFill>
                  <a:srgbClr val="002060"/>
                </a:solidFill>
              </a:rPr>
              <a:t>» аланы</a:t>
            </a:r>
          </a:p>
        </p:txBody>
      </p:sp>
      <p:sp>
        <p:nvSpPr>
          <p:cNvPr id="46" name="Прямоугольник 45"/>
          <p:cNvSpPr/>
          <p:nvPr/>
        </p:nvSpPr>
        <p:spPr>
          <a:xfrm>
            <a:off x="5902165" y="2385710"/>
            <a:ext cx="3206339" cy="338554"/>
          </a:xfrm>
          <a:prstGeom prst="rect">
            <a:avLst/>
          </a:prstGeom>
        </p:spPr>
        <p:txBody>
          <a:bodyPr wrap="square">
            <a:spAutoFit/>
          </a:bodyPr>
          <a:lstStyle/>
          <a:p>
            <a:pPr algn="ctr" defTabSz="685800">
              <a:defRPr/>
            </a:pPr>
            <a:r>
              <a:rPr lang="ru-RU" sz="1600" b="1" i="1" dirty="0" smtClean="0">
                <a:solidFill>
                  <a:srgbClr val="0070C0"/>
                </a:solidFill>
              </a:rPr>
              <a:t> </a:t>
            </a:r>
            <a:r>
              <a:rPr lang="ru-RU" sz="1600" b="1" i="1" dirty="0">
                <a:solidFill>
                  <a:srgbClr val="002060"/>
                </a:solidFill>
              </a:rPr>
              <a:t>«</a:t>
            </a:r>
            <a:r>
              <a:rPr lang="ru-RU" sz="1600" b="1" i="1" dirty="0" smtClean="0">
                <a:solidFill>
                  <a:srgbClr val="002060"/>
                </a:solidFill>
              </a:rPr>
              <a:t>Болгар - Туган </a:t>
            </a:r>
            <a:r>
              <a:rPr lang="ru-RU" sz="1600" b="1" i="1" dirty="0">
                <a:solidFill>
                  <a:srgbClr val="002060"/>
                </a:solidFill>
              </a:rPr>
              <a:t>тел</a:t>
            </a:r>
            <a:r>
              <a:rPr lang="ru-RU" sz="1600" b="1" i="1" dirty="0" smtClean="0">
                <a:solidFill>
                  <a:srgbClr val="002060"/>
                </a:solidFill>
              </a:rPr>
              <a:t>» аланы</a:t>
            </a:r>
            <a:endParaRPr lang="ru-RU" sz="1600" b="1" i="1" dirty="0">
              <a:solidFill>
                <a:srgbClr val="0070C0"/>
              </a:solidFill>
            </a:endParaRPr>
          </a:p>
        </p:txBody>
      </p:sp>
      <p:pic>
        <p:nvPicPr>
          <p:cNvPr id="47" name="Рисунок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587" y="2715766"/>
            <a:ext cx="2693981" cy="168327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904019262"/>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6110" y="0"/>
            <a:ext cx="9163082" cy="5175953"/>
          </a:xfrm>
          <a:prstGeom prst="rect">
            <a:avLst/>
          </a:prstGeom>
        </p:spPr>
      </p:pic>
      <p:sp>
        <p:nvSpPr>
          <p:cNvPr id="3" name="Прямоугольник 2"/>
          <p:cNvSpPr/>
          <p:nvPr/>
        </p:nvSpPr>
        <p:spPr>
          <a:xfrm>
            <a:off x="1520662" y="1438660"/>
            <a:ext cx="6102677" cy="577079"/>
          </a:xfrm>
          <a:prstGeom prst="rect">
            <a:avLst/>
          </a:prstGeom>
        </p:spPr>
        <p:txBody>
          <a:bodyPr wrap="square" lIns="68577" tIns="34289" rIns="68577" bIns="34289">
            <a:spAutoFit/>
          </a:bodyPr>
          <a:lstStyle/>
          <a:p>
            <a:pPr algn="ctr" defTabSz="685766">
              <a:defRPr/>
            </a:pPr>
            <a:endParaRPr lang="ru-RU" sz="3300" kern="0" dirty="0">
              <a:solidFill>
                <a:srgbClr val="002060"/>
              </a:solidFill>
              <a:cs typeface="Arial" panose="020B0604020202020204" pitchFamily="34" charset="0"/>
            </a:endParaRPr>
          </a:p>
        </p:txBody>
      </p:sp>
      <p:sp>
        <p:nvSpPr>
          <p:cNvPr id="11" name="Номер слайда 1"/>
          <p:cNvSpPr>
            <a:spLocks noGrp="1"/>
          </p:cNvSpPr>
          <p:nvPr>
            <p:ph type="sldNum" sz="quarter" idx="12"/>
          </p:nvPr>
        </p:nvSpPr>
        <p:spPr>
          <a:xfrm>
            <a:off x="6400800" y="4550775"/>
            <a:ext cx="1600200" cy="273844"/>
          </a:xfrm>
        </p:spPr>
        <p:txBody>
          <a:bodyPr/>
          <a:lstStyle/>
          <a:p>
            <a:fld id="{B19B0651-EE4F-4900-A07F-96A6BFA9D0F0}" type="slidenum">
              <a:rPr lang="ru-RU" sz="1050">
                <a:solidFill>
                  <a:prstClr val="black">
                    <a:tint val="75000"/>
                  </a:prstClr>
                </a:solidFill>
              </a:rPr>
              <a:pPr/>
              <a:t>32</a:t>
            </a:fld>
            <a:endParaRPr lang="ru-RU" sz="1050" dirty="0">
              <a:solidFill>
                <a:prstClr val="black">
                  <a:tint val="75000"/>
                </a:prstClr>
              </a:solidFill>
            </a:endParaRPr>
          </a:p>
        </p:txBody>
      </p:sp>
      <p:pic>
        <p:nvPicPr>
          <p:cNvPr id="4" name="Рисунок 3"/>
          <p:cNvPicPr>
            <a:picLocks noChangeAspect="1"/>
          </p:cNvPicPr>
          <p:nvPr/>
        </p:nvPicPr>
        <p:blipFill>
          <a:blip r:embed="rId3"/>
          <a:stretch>
            <a:fillRect/>
          </a:stretch>
        </p:blipFill>
        <p:spPr>
          <a:xfrm>
            <a:off x="319317" y="128358"/>
            <a:ext cx="688908" cy="688908"/>
          </a:xfrm>
          <a:prstGeom prst="rect">
            <a:avLst/>
          </a:prstGeom>
        </p:spPr>
      </p:pic>
      <p:sp>
        <p:nvSpPr>
          <p:cNvPr id="16" name="Заголовок 6"/>
          <p:cNvSpPr>
            <a:spLocks noGrp="1"/>
          </p:cNvSpPr>
          <p:nvPr>
            <p:ph type="ctrTitle"/>
          </p:nvPr>
        </p:nvSpPr>
        <p:spPr>
          <a:xfrm>
            <a:off x="760040" y="77734"/>
            <a:ext cx="7916416" cy="612004"/>
          </a:xfrm>
        </p:spPr>
        <p:txBody>
          <a:bodyPr>
            <a:normAutofit/>
          </a:bodyPr>
          <a:lstStyle/>
          <a:p>
            <a:r>
              <a:rPr lang="tt-RU" sz="32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Регионара хезмәттәшлек</a:t>
            </a:r>
            <a:endParaRPr lang="ru-RU" sz="32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endParaRPr>
          </a:p>
        </p:txBody>
      </p:sp>
      <p:sp>
        <p:nvSpPr>
          <p:cNvPr id="17" name="Подзаголовок 1"/>
          <p:cNvSpPr>
            <a:spLocks noGrp="1"/>
          </p:cNvSpPr>
          <p:nvPr>
            <p:ph type="subTitle" idx="1"/>
          </p:nvPr>
        </p:nvSpPr>
        <p:spPr>
          <a:xfrm>
            <a:off x="5372891" y="956089"/>
            <a:ext cx="3820322" cy="2407749"/>
          </a:xfrm>
        </p:spPr>
        <p:txBody>
          <a:bodyPr>
            <a:normAutofit fontScale="25000" lnSpcReduction="20000"/>
          </a:bodyPr>
          <a:lstStyle/>
          <a:p>
            <a:r>
              <a:rPr lang="ru-RU" sz="11200" b="1" dirty="0">
                <a:solidFill>
                  <a:srgbClr val="0070C0"/>
                </a:solidFill>
              </a:rPr>
              <a:t>Татарстан </a:t>
            </a:r>
            <a:r>
              <a:rPr lang="ru-RU" sz="11200" b="1" dirty="0" err="1">
                <a:solidFill>
                  <a:srgbClr val="0070C0"/>
                </a:solidFill>
              </a:rPr>
              <a:t>Республикасы</a:t>
            </a:r>
            <a:r>
              <a:rPr lang="ru-RU" sz="11200" b="1" dirty="0">
                <a:solidFill>
                  <a:srgbClr val="0070C0"/>
                </a:solidFill>
              </a:rPr>
              <a:t> М</a:t>
            </a:r>
            <a:r>
              <a:rPr lang="tt-RU" sz="11200" b="1" dirty="0">
                <a:solidFill>
                  <a:srgbClr val="0070C0"/>
                </a:solidFill>
              </a:rPr>
              <a:t>әгариф һәм фән министрлыгы белән </a:t>
            </a:r>
          </a:p>
          <a:p>
            <a:r>
              <a:rPr lang="tt-RU" sz="11200" b="1" dirty="0">
                <a:solidFill>
                  <a:srgbClr val="A8246F"/>
                </a:solidFill>
                <a:effectLst>
                  <a:outerShdw blurRad="38100" dist="38100" dir="2700000" algn="tl">
                    <a:srgbClr val="000000">
                      <a:alpha val="43137"/>
                    </a:srgbClr>
                  </a:outerShdw>
                </a:effectLst>
              </a:rPr>
              <a:t>31 регион </a:t>
            </a:r>
            <a:r>
              <a:rPr lang="tt-RU" sz="11200" b="1" dirty="0">
                <a:solidFill>
                  <a:srgbClr val="0070C0"/>
                </a:solidFill>
              </a:rPr>
              <a:t>һәм</a:t>
            </a:r>
            <a:r>
              <a:rPr lang="tt-RU" sz="11200" b="1" dirty="0">
                <a:solidFill>
                  <a:srgbClr val="4F81BD">
                    <a:lumMod val="75000"/>
                  </a:srgbClr>
                </a:solidFill>
                <a:latin typeface="Times New Roman" panose="02020603050405020304" pitchFamily="18" charset="0"/>
                <a:cs typeface="Times New Roman" panose="02020603050405020304" pitchFamily="18" charset="0"/>
              </a:rPr>
              <a:t> </a:t>
            </a:r>
            <a:r>
              <a:rPr lang="tt-RU" sz="11200" b="1" dirty="0">
                <a:solidFill>
                  <a:srgbClr val="A8246F"/>
                </a:solidFill>
                <a:effectLst>
                  <a:outerShdw blurRad="38100" dist="38100" dir="2700000" algn="tl">
                    <a:srgbClr val="000000">
                      <a:alpha val="43137"/>
                    </a:srgbClr>
                  </a:outerShdw>
                </a:effectLst>
              </a:rPr>
              <a:t>4 чит ил </a:t>
            </a:r>
            <a:r>
              <a:rPr lang="tt-RU" sz="11200" b="1" dirty="0" smtClean="0">
                <a:solidFill>
                  <a:srgbClr val="0070C0"/>
                </a:solidFill>
              </a:rPr>
              <a:t>арасында </a:t>
            </a:r>
            <a:r>
              <a:rPr lang="tt-RU" sz="11200" b="1" dirty="0">
                <a:solidFill>
                  <a:srgbClr val="0070C0"/>
                </a:solidFill>
              </a:rPr>
              <a:t>килешүләр төзелде</a:t>
            </a:r>
            <a:endParaRPr lang="ru-RU" sz="11200" b="1" dirty="0">
              <a:solidFill>
                <a:srgbClr val="0070C0"/>
              </a:solidFill>
            </a:endParaRPr>
          </a:p>
          <a:p>
            <a:r>
              <a:rPr lang="tt-RU" dirty="0" smtClean="0"/>
              <a:t> </a:t>
            </a:r>
            <a:endParaRPr lang="ru-RU" dirty="0"/>
          </a:p>
        </p:txBody>
      </p:sp>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8" y="2921707"/>
            <a:ext cx="3404762" cy="177220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9" name="Рисунок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524" y="2479068"/>
            <a:ext cx="3025242" cy="202667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0" name="Рисунок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5492" y="1805119"/>
            <a:ext cx="2938798" cy="195307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Рисунок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5293" y="1263617"/>
            <a:ext cx="2922803" cy="192069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1883115861"/>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6110" y="0"/>
            <a:ext cx="9163082" cy="5175953"/>
          </a:xfrm>
          <a:prstGeom prst="rect">
            <a:avLst/>
          </a:prstGeom>
        </p:spPr>
      </p:pic>
      <p:sp>
        <p:nvSpPr>
          <p:cNvPr id="3" name="Прямоугольник 2"/>
          <p:cNvSpPr/>
          <p:nvPr/>
        </p:nvSpPr>
        <p:spPr>
          <a:xfrm>
            <a:off x="1520662" y="1438660"/>
            <a:ext cx="6102677" cy="577079"/>
          </a:xfrm>
          <a:prstGeom prst="rect">
            <a:avLst/>
          </a:prstGeom>
        </p:spPr>
        <p:txBody>
          <a:bodyPr wrap="square" lIns="68577" tIns="34289" rIns="68577" bIns="34289">
            <a:spAutoFit/>
          </a:bodyPr>
          <a:lstStyle/>
          <a:p>
            <a:pPr algn="ctr" defTabSz="685766">
              <a:defRPr/>
            </a:pPr>
            <a:endParaRPr lang="ru-RU" sz="3300" kern="0" dirty="0">
              <a:solidFill>
                <a:srgbClr val="002060"/>
              </a:solidFill>
              <a:cs typeface="Arial" panose="020B0604020202020204" pitchFamily="34" charset="0"/>
            </a:endParaRPr>
          </a:p>
        </p:txBody>
      </p:sp>
      <p:sp>
        <p:nvSpPr>
          <p:cNvPr id="11" name="Номер слайда 1"/>
          <p:cNvSpPr>
            <a:spLocks noGrp="1"/>
          </p:cNvSpPr>
          <p:nvPr>
            <p:ph type="sldNum" sz="quarter" idx="12"/>
          </p:nvPr>
        </p:nvSpPr>
        <p:spPr>
          <a:xfrm>
            <a:off x="6400800" y="4550775"/>
            <a:ext cx="1600200" cy="273844"/>
          </a:xfrm>
        </p:spPr>
        <p:txBody>
          <a:bodyPr/>
          <a:lstStyle/>
          <a:p>
            <a:fld id="{B19B0651-EE4F-4900-A07F-96A6BFA9D0F0}" type="slidenum">
              <a:rPr lang="ru-RU" sz="1050">
                <a:solidFill>
                  <a:prstClr val="black">
                    <a:tint val="75000"/>
                  </a:prstClr>
                </a:solidFill>
              </a:rPr>
              <a:pPr/>
              <a:t>33</a:t>
            </a:fld>
            <a:endParaRPr lang="ru-RU" sz="1050" dirty="0">
              <a:solidFill>
                <a:prstClr val="black">
                  <a:tint val="75000"/>
                </a:prstClr>
              </a:solidFill>
            </a:endParaRPr>
          </a:p>
        </p:txBody>
      </p:sp>
      <p:pic>
        <p:nvPicPr>
          <p:cNvPr id="4" name="Рисунок 3"/>
          <p:cNvPicPr>
            <a:picLocks noChangeAspect="1"/>
          </p:cNvPicPr>
          <p:nvPr/>
        </p:nvPicPr>
        <p:blipFill>
          <a:blip r:embed="rId3"/>
          <a:stretch>
            <a:fillRect/>
          </a:stretch>
        </p:blipFill>
        <p:spPr>
          <a:xfrm>
            <a:off x="319317" y="128358"/>
            <a:ext cx="688908" cy="688908"/>
          </a:xfrm>
          <a:prstGeom prst="rect">
            <a:avLst/>
          </a:prstGeom>
        </p:spPr>
      </p:pic>
      <p:sp>
        <p:nvSpPr>
          <p:cNvPr id="24" name="Прямоугольник 23"/>
          <p:cNvSpPr/>
          <p:nvPr/>
        </p:nvSpPr>
        <p:spPr>
          <a:xfrm>
            <a:off x="2843809" y="916604"/>
            <a:ext cx="1872208" cy="3342453"/>
          </a:xfrm>
          <a:prstGeom prst="rect">
            <a:avLst/>
          </a:prstGeom>
        </p:spPr>
        <p:txBody>
          <a:bodyPr wrap="square">
            <a:spAutoFit/>
          </a:bodyPr>
          <a:lstStyle/>
          <a:p>
            <a:pPr>
              <a:lnSpc>
                <a:spcPct val="110000"/>
              </a:lnSpc>
            </a:pPr>
            <a:r>
              <a:rPr lang="ru-RU" sz="2400" b="1" dirty="0" err="1" smtClean="0">
                <a:solidFill>
                  <a:srgbClr val="0070C0"/>
                </a:solidFill>
                <a:latin typeface="Times New Roman" panose="02020603050405020304" pitchFamily="18" charset="0"/>
                <a:ea typeface="Calibri"/>
                <a:cs typeface="Times New Roman" panose="02020603050405020304" pitchFamily="18" charset="0"/>
              </a:rPr>
              <a:t>Төркия</a:t>
            </a:r>
            <a:endParaRPr lang="ru-RU" sz="2400" b="1" dirty="0" smtClean="0">
              <a:solidFill>
                <a:srgbClr val="0070C0"/>
              </a:solidFill>
              <a:latin typeface="Times New Roman" panose="02020603050405020304" pitchFamily="18" charset="0"/>
              <a:ea typeface="Calibri"/>
              <a:cs typeface="Times New Roman" panose="02020603050405020304" pitchFamily="18" charset="0"/>
            </a:endParaRPr>
          </a:p>
          <a:p>
            <a:pPr>
              <a:lnSpc>
                <a:spcPct val="110000"/>
              </a:lnSpc>
            </a:pPr>
            <a:r>
              <a:rPr lang="ru-RU" sz="2400" b="1" dirty="0" smtClean="0">
                <a:solidFill>
                  <a:srgbClr val="0070C0"/>
                </a:solidFill>
                <a:latin typeface="Times New Roman" panose="02020603050405020304" pitchFamily="18" charset="0"/>
                <a:ea typeface="Calibri"/>
                <a:cs typeface="Times New Roman" panose="02020603050405020304" pitchFamily="18" charset="0"/>
              </a:rPr>
              <a:t>Финляндия</a:t>
            </a:r>
          </a:p>
          <a:p>
            <a:pPr>
              <a:lnSpc>
                <a:spcPct val="110000"/>
              </a:lnSpc>
            </a:pPr>
            <a:r>
              <a:rPr lang="ru-RU" sz="2400" b="1" dirty="0" smtClean="0">
                <a:solidFill>
                  <a:srgbClr val="0070C0"/>
                </a:solidFill>
                <a:latin typeface="Times New Roman" panose="02020603050405020304" pitchFamily="18" charset="0"/>
                <a:ea typeface="Calibri"/>
                <a:cs typeface="Times New Roman" panose="02020603050405020304" pitchFamily="18" charset="0"/>
              </a:rPr>
              <a:t>Казахстан</a:t>
            </a:r>
          </a:p>
          <a:p>
            <a:pPr>
              <a:lnSpc>
                <a:spcPct val="110000"/>
              </a:lnSpc>
            </a:pPr>
            <a:r>
              <a:rPr lang="ru-RU" sz="2400" b="1" dirty="0" smtClean="0">
                <a:solidFill>
                  <a:srgbClr val="0070C0"/>
                </a:solidFill>
                <a:latin typeface="Times New Roman" panose="02020603050405020304" pitchFamily="18" charset="0"/>
                <a:ea typeface="Calibri"/>
                <a:cs typeface="Times New Roman" panose="02020603050405020304" pitchFamily="18" charset="0"/>
              </a:rPr>
              <a:t>Пермь крае</a:t>
            </a:r>
          </a:p>
          <a:p>
            <a:pPr>
              <a:lnSpc>
                <a:spcPct val="110000"/>
              </a:lnSpc>
            </a:pPr>
            <a:r>
              <a:rPr lang="ru-RU" sz="2400" b="1" dirty="0" smtClean="0">
                <a:solidFill>
                  <a:srgbClr val="0070C0"/>
                </a:solidFill>
                <a:latin typeface="Times New Roman" panose="02020603050405020304" pitchFamily="18" charset="0"/>
                <a:ea typeface="Calibri"/>
                <a:cs typeface="Times New Roman" panose="02020603050405020304" pitchFamily="18" charset="0"/>
              </a:rPr>
              <a:t>Марий Эл</a:t>
            </a:r>
          </a:p>
          <a:p>
            <a:pPr>
              <a:lnSpc>
                <a:spcPct val="110000"/>
              </a:lnSpc>
            </a:pPr>
            <a:r>
              <a:rPr lang="ru-RU" sz="2400" b="1" dirty="0" smtClean="0">
                <a:solidFill>
                  <a:srgbClr val="0070C0"/>
                </a:solidFill>
                <a:latin typeface="Times New Roman" panose="02020603050405020304" pitchFamily="18" charset="0"/>
                <a:ea typeface="Calibri"/>
                <a:cs typeface="Times New Roman" panose="02020603050405020304" pitchFamily="18" charset="0"/>
              </a:rPr>
              <a:t>Мордовия</a:t>
            </a:r>
          </a:p>
          <a:p>
            <a:pPr>
              <a:lnSpc>
                <a:spcPct val="110000"/>
              </a:lnSpc>
            </a:pPr>
            <a:r>
              <a:rPr lang="ru-RU" sz="2400" b="1" dirty="0" smtClean="0">
                <a:solidFill>
                  <a:srgbClr val="0070C0"/>
                </a:solidFill>
                <a:latin typeface="Times New Roman" panose="02020603050405020304" pitchFamily="18" charset="0"/>
                <a:ea typeface="Calibri"/>
                <a:cs typeface="Times New Roman" panose="02020603050405020304" pitchFamily="18" charset="0"/>
              </a:rPr>
              <a:t>Удмуртия</a:t>
            </a:r>
          </a:p>
          <a:p>
            <a:pPr>
              <a:lnSpc>
                <a:spcPct val="110000"/>
              </a:lnSpc>
            </a:pPr>
            <a:r>
              <a:rPr lang="ru-RU" sz="2400" b="1" dirty="0" smtClean="0">
                <a:solidFill>
                  <a:srgbClr val="0070C0"/>
                </a:solidFill>
                <a:latin typeface="Times New Roman" panose="02020603050405020304" pitchFamily="18" charset="0"/>
                <a:ea typeface="Calibri"/>
                <a:cs typeface="Times New Roman" panose="02020603050405020304" pitchFamily="18" charset="0"/>
              </a:rPr>
              <a:t>Астрахань</a:t>
            </a:r>
          </a:p>
        </p:txBody>
      </p:sp>
      <p:pic>
        <p:nvPicPr>
          <p:cNvPr id="25" name="Рисунок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518" y="956277"/>
            <a:ext cx="2683617" cy="1627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Рисунок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518" y="2787774"/>
            <a:ext cx="2695732" cy="1740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Рисунок 26"/>
          <p:cNvPicPr>
            <a:picLocks noChangeAspect="1"/>
          </p:cNvPicPr>
          <p:nvPr/>
        </p:nvPicPr>
        <p:blipFill>
          <a:blip r:embed="rId6"/>
          <a:stretch>
            <a:fillRect/>
          </a:stretch>
        </p:blipFill>
        <p:spPr>
          <a:xfrm>
            <a:off x="6443708" y="956277"/>
            <a:ext cx="2664796" cy="16241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Рисунок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9704" y="2794585"/>
            <a:ext cx="2628800" cy="17339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Rectangle 3"/>
          <p:cNvSpPr txBox="1">
            <a:spLocks noChangeArrowheads="1"/>
          </p:cNvSpPr>
          <p:nvPr/>
        </p:nvSpPr>
        <p:spPr>
          <a:xfrm>
            <a:off x="1963143" y="95728"/>
            <a:ext cx="5184576" cy="646421"/>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buNone/>
            </a:pPr>
            <a:r>
              <a:rPr lang="ru-RU"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Татар </a:t>
            </a:r>
            <a:r>
              <a:rPr lang="ru-RU"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мәгарифе</a:t>
            </a:r>
            <a:r>
              <a:rPr lang="ru-RU"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көннәре</a:t>
            </a:r>
            <a:r>
              <a:rPr lang="ru-RU"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p>
        </p:txBody>
      </p:sp>
      <p:sp>
        <p:nvSpPr>
          <p:cNvPr id="30" name="Прямоугольник 29"/>
          <p:cNvSpPr/>
          <p:nvPr/>
        </p:nvSpPr>
        <p:spPr>
          <a:xfrm>
            <a:off x="4938134" y="1205402"/>
            <a:ext cx="1532166" cy="2529923"/>
          </a:xfrm>
          <a:prstGeom prst="rect">
            <a:avLst/>
          </a:prstGeom>
        </p:spPr>
        <p:txBody>
          <a:bodyPr wrap="square">
            <a:spAutoFit/>
          </a:bodyPr>
          <a:lstStyle/>
          <a:p>
            <a:pPr>
              <a:lnSpc>
                <a:spcPct val="110000"/>
              </a:lnSpc>
            </a:pPr>
            <a:r>
              <a:rPr lang="ru-RU" sz="2400" b="1" dirty="0" smtClean="0">
                <a:solidFill>
                  <a:srgbClr val="0070C0"/>
                </a:solidFill>
                <a:latin typeface="Times New Roman" panose="02020603050405020304" pitchFamily="18" charset="0"/>
                <a:ea typeface="Calibri"/>
                <a:cs typeface="Times New Roman" panose="02020603050405020304" pitchFamily="18" charset="0"/>
              </a:rPr>
              <a:t>Пенза</a:t>
            </a:r>
          </a:p>
          <a:p>
            <a:pPr>
              <a:lnSpc>
                <a:spcPct val="110000"/>
              </a:lnSpc>
            </a:pPr>
            <a:r>
              <a:rPr lang="ru-RU" sz="2400" b="1" dirty="0" smtClean="0">
                <a:solidFill>
                  <a:srgbClr val="0070C0"/>
                </a:solidFill>
                <a:latin typeface="Times New Roman" panose="02020603050405020304" pitchFamily="18" charset="0"/>
                <a:ea typeface="Calibri"/>
                <a:cs typeface="Times New Roman" panose="02020603050405020304" pitchFamily="18" charset="0"/>
              </a:rPr>
              <a:t>Оренбург</a:t>
            </a:r>
          </a:p>
          <a:p>
            <a:pPr>
              <a:lnSpc>
                <a:spcPct val="110000"/>
              </a:lnSpc>
            </a:pPr>
            <a:r>
              <a:rPr lang="ru-RU" sz="2400" b="1" dirty="0" smtClean="0">
                <a:solidFill>
                  <a:srgbClr val="0070C0"/>
                </a:solidFill>
                <a:latin typeface="Times New Roman" panose="02020603050405020304" pitchFamily="18" charset="0"/>
                <a:ea typeface="Calibri"/>
                <a:cs typeface="Times New Roman" panose="02020603050405020304" pitchFamily="18" charset="0"/>
              </a:rPr>
              <a:t>Самара</a:t>
            </a:r>
          </a:p>
          <a:p>
            <a:pPr>
              <a:lnSpc>
                <a:spcPct val="110000"/>
              </a:lnSpc>
            </a:pPr>
            <a:r>
              <a:rPr lang="ru-RU" sz="2400" b="1" dirty="0" err="1" smtClean="0">
                <a:solidFill>
                  <a:srgbClr val="0070C0"/>
                </a:solidFill>
                <a:latin typeface="Times New Roman" panose="02020603050405020304" pitchFamily="18" charset="0"/>
                <a:ea typeface="Calibri"/>
                <a:cs typeface="Times New Roman" panose="02020603050405020304" pitchFamily="18" charset="0"/>
              </a:rPr>
              <a:t>Төмән</a:t>
            </a:r>
            <a:endParaRPr lang="ru-RU" sz="2400" b="1" dirty="0" smtClean="0">
              <a:solidFill>
                <a:srgbClr val="0070C0"/>
              </a:solidFill>
              <a:latin typeface="Times New Roman" panose="02020603050405020304" pitchFamily="18" charset="0"/>
              <a:ea typeface="Calibri"/>
              <a:cs typeface="Times New Roman" panose="02020603050405020304" pitchFamily="18" charset="0"/>
            </a:endParaRPr>
          </a:p>
          <a:p>
            <a:pPr>
              <a:lnSpc>
                <a:spcPct val="110000"/>
              </a:lnSpc>
            </a:pPr>
            <a:r>
              <a:rPr lang="ru-RU" sz="2400" b="1" dirty="0" smtClean="0">
                <a:solidFill>
                  <a:srgbClr val="0070C0"/>
                </a:solidFill>
                <a:latin typeface="Times New Roman" panose="02020603050405020304" pitchFamily="18" charset="0"/>
                <a:ea typeface="Calibri"/>
                <a:cs typeface="Times New Roman" panose="02020603050405020304" pitchFamily="18" charset="0"/>
              </a:rPr>
              <a:t>Курган</a:t>
            </a:r>
          </a:p>
          <a:p>
            <a:pPr>
              <a:lnSpc>
                <a:spcPct val="110000"/>
              </a:lnSpc>
            </a:pPr>
            <a:r>
              <a:rPr lang="ru-RU" sz="2400" b="1" dirty="0" smtClean="0">
                <a:solidFill>
                  <a:srgbClr val="0070C0"/>
                </a:solidFill>
                <a:latin typeface="Times New Roman" panose="02020603050405020304" pitchFamily="18" charset="0"/>
                <a:ea typeface="Calibri"/>
                <a:cs typeface="Times New Roman" panose="02020603050405020304" pitchFamily="18" charset="0"/>
              </a:rPr>
              <a:t>Омск</a:t>
            </a:r>
            <a:endParaRPr lang="ru-RU" sz="2400" b="1" dirty="0">
              <a:solidFill>
                <a:srgbClr val="0070C0"/>
              </a:solidFill>
              <a:latin typeface="Times New Roman" panose="02020603050405020304" pitchFamily="18" charset="0"/>
              <a:ea typeface="Calibri"/>
              <a:cs typeface="Times New Roman" panose="02020603050405020304" pitchFamily="18" charset="0"/>
            </a:endParaRPr>
          </a:p>
        </p:txBody>
      </p:sp>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367857850"/>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6110" y="0"/>
            <a:ext cx="9163082" cy="5175953"/>
          </a:xfrm>
          <a:prstGeom prst="rect">
            <a:avLst/>
          </a:prstGeom>
        </p:spPr>
      </p:pic>
      <p:sp>
        <p:nvSpPr>
          <p:cNvPr id="3" name="Прямоугольник 2"/>
          <p:cNvSpPr/>
          <p:nvPr/>
        </p:nvSpPr>
        <p:spPr>
          <a:xfrm>
            <a:off x="1520662" y="1438660"/>
            <a:ext cx="6102677" cy="577079"/>
          </a:xfrm>
          <a:prstGeom prst="rect">
            <a:avLst/>
          </a:prstGeom>
        </p:spPr>
        <p:txBody>
          <a:bodyPr wrap="square" lIns="68577" tIns="34289" rIns="68577" bIns="34289">
            <a:spAutoFit/>
          </a:bodyPr>
          <a:lstStyle/>
          <a:p>
            <a:pPr algn="ctr" defTabSz="685766">
              <a:defRPr/>
            </a:pPr>
            <a:endParaRPr lang="ru-RU" sz="3300" kern="0" dirty="0">
              <a:solidFill>
                <a:srgbClr val="002060"/>
              </a:solidFill>
              <a:cs typeface="Arial" panose="020B0604020202020204" pitchFamily="34" charset="0"/>
            </a:endParaRPr>
          </a:p>
        </p:txBody>
      </p:sp>
      <p:sp>
        <p:nvSpPr>
          <p:cNvPr id="11" name="Номер слайда 1"/>
          <p:cNvSpPr>
            <a:spLocks noGrp="1"/>
          </p:cNvSpPr>
          <p:nvPr>
            <p:ph type="sldNum" sz="quarter" idx="12"/>
          </p:nvPr>
        </p:nvSpPr>
        <p:spPr>
          <a:xfrm>
            <a:off x="6400800" y="4550775"/>
            <a:ext cx="1600200" cy="273844"/>
          </a:xfrm>
        </p:spPr>
        <p:txBody>
          <a:bodyPr/>
          <a:lstStyle/>
          <a:p>
            <a:fld id="{B19B0651-EE4F-4900-A07F-96A6BFA9D0F0}" type="slidenum">
              <a:rPr lang="ru-RU" sz="1050">
                <a:solidFill>
                  <a:prstClr val="black">
                    <a:tint val="75000"/>
                  </a:prstClr>
                </a:solidFill>
              </a:rPr>
              <a:pPr/>
              <a:t>34</a:t>
            </a:fld>
            <a:endParaRPr lang="ru-RU" sz="1050" dirty="0">
              <a:solidFill>
                <a:prstClr val="black">
                  <a:tint val="75000"/>
                </a:prstClr>
              </a:solidFill>
            </a:endParaRPr>
          </a:p>
        </p:txBody>
      </p:sp>
      <p:pic>
        <p:nvPicPr>
          <p:cNvPr id="4" name="Рисунок 3"/>
          <p:cNvPicPr>
            <a:picLocks noChangeAspect="1"/>
          </p:cNvPicPr>
          <p:nvPr/>
        </p:nvPicPr>
        <p:blipFill>
          <a:blip r:embed="rId3"/>
          <a:stretch>
            <a:fillRect/>
          </a:stretch>
        </p:blipFill>
        <p:spPr>
          <a:xfrm>
            <a:off x="319317" y="128358"/>
            <a:ext cx="688908" cy="688908"/>
          </a:xfrm>
          <a:prstGeom prst="rect">
            <a:avLst/>
          </a:prstGeom>
        </p:spPr>
      </p:pic>
      <p:sp>
        <p:nvSpPr>
          <p:cNvPr id="29" name="Rectangle 3"/>
          <p:cNvSpPr txBox="1">
            <a:spLocks noChangeArrowheads="1"/>
          </p:cNvSpPr>
          <p:nvPr/>
        </p:nvSpPr>
        <p:spPr>
          <a:xfrm>
            <a:off x="561565" y="51470"/>
            <a:ext cx="7466819" cy="991598"/>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buNone/>
            </a:pPr>
            <a:r>
              <a:rPr lang="ru-RU" sz="2800" b="1" dirty="0">
                <a:solidFill>
                  <a:srgbClr val="C00000"/>
                </a:solidFill>
                <a:effectLst>
                  <a:outerShdw blurRad="38100" dist="38100" dir="2700000" algn="tl">
                    <a:srgbClr val="000000">
                      <a:alpha val="43137"/>
                    </a:srgbClr>
                  </a:outerShdw>
                </a:effectLst>
                <a:ea typeface="Calibri"/>
                <a:cs typeface="Arial" panose="020B0604020202020204" pitchFamily="34" charset="0"/>
              </a:rPr>
              <a:t>Каюм </a:t>
            </a:r>
            <a:r>
              <a:rPr lang="ru-RU" sz="2800" b="1" dirty="0" err="1">
                <a:solidFill>
                  <a:srgbClr val="C00000"/>
                </a:solidFill>
                <a:effectLst>
                  <a:outerShdw blurRad="38100" dist="38100" dir="2700000" algn="tl">
                    <a:srgbClr val="000000">
                      <a:alpha val="43137"/>
                    </a:srgbClr>
                  </a:outerShdw>
                </a:effectLst>
                <a:ea typeface="Calibri"/>
                <a:cs typeface="Arial" panose="020B0604020202020204" pitchFamily="34" charset="0"/>
              </a:rPr>
              <a:t>Насыйри</a:t>
            </a:r>
            <a:r>
              <a:rPr lang="ru-RU" sz="2800" b="1" dirty="0">
                <a:solidFill>
                  <a:srgbClr val="C00000"/>
                </a:solidFill>
                <a:effectLst>
                  <a:outerShdw blurRad="38100" dist="38100" dir="2700000" algn="tl">
                    <a:srgbClr val="000000">
                      <a:alpha val="43137"/>
                    </a:srgbClr>
                  </a:outerShdw>
                </a:effectLst>
                <a:ea typeface="Calibri"/>
                <a:cs typeface="Arial" panose="020B0604020202020204" pitchFamily="34" charset="0"/>
              </a:rPr>
              <a:t> </a:t>
            </a:r>
            <a:r>
              <a:rPr lang="ru-RU" sz="2800" b="1" dirty="0" err="1">
                <a:solidFill>
                  <a:srgbClr val="C00000"/>
                </a:solidFill>
                <a:effectLst>
                  <a:outerShdw blurRad="38100" dist="38100" dir="2700000" algn="tl">
                    <a:srgbClr val="000000">
                      <a:alpha val="43137"/>
                    </a:srgbClr>
                  </a:outerShdw>
                </a:effectLst>
                <a:ea typeface="Calibri"/>
                <a:cs typeface="Arial" panose="020B0604020202020204" pitchFamily="34" charset="0"/>
              </a:rPr>
              <a:t>институтының</a:t>
            </a:r>
            <a:r>
              <a:rPr lang="ru-RU" sz="2800" b="1" dirty="0">
                <a:solidFill>
                  <a:srgbClr val="C00000"/>
                </a:solidFill>
                <a:effectLst>
                  <a:outerShdw blurRad="38100" dist="38100" dir="2700000" algn="tl">
                    <a:srgbClr val="000000">
                      <a:alpha val="43137"/>
                    </a:srgbClr>
                  </a:outerShdw>
                </a:effectLst>
                <a:ea typeface="Calibri"/>
                <a:cs typeface="Arial" panose="020B0604020202020204" pitchFamily="34" charset="0"/>
              </a:rPr>
              <a:t> </a:t>
            </a:r>
            <a:endParaRPr lang="ru-RU" sz="2800" b="1" dirty="0" smtClean="0">
              <a:solidFill>
                <a:srgbClr val="C00000"/>
              </a:solidFill>
              <a:effectLst>
                <a:outerShdw blurRad="38100" dist="38100" dir="2700000" algn="tl">
                  <a:srgbClr val="000000">
                    <a:alpha val="43137"/>
                  </a:srgbClr>
                </a:outerShdw>
              </a:effectLst>
              <a:ea typeface="Calibri"/>
              <a:cs typeface="Arial" panose="020B0604020202020204" pitchFamily="34" charset="0"/>
            </a:endParaRPr>
          </a:p>
          <a:p>
            <a:pPr marL="0" indent="0" algn="ctr">
              <a:spcBef>
                <a:spcPct val="0"/>
              </a:spcBef>
              <a:buNone/>
            </a:pPr>
            <a:r>
              <a:rPr lang="ru-RU" sz="2800" b="1" dirty="0" smtClean="0">
                <a:solidFill>
                  <a:srgbClr val="C00000"/>
                </a:solidFill>
                <a:effectLst>
                  <a:outerShdw blurRad="38100" dist="38100" dir="2700000" algn="tl">
                    <a:srgbClr val="000000">
                      <a:alpha val="43137"/>
                    </a:srgbClr>
                  </a:outerShdw>
                </a:effectLst>
                <a:ea typeface="Calibri"/>
                <a:cs typeface="Arial" panose="020B0604020202020204" pitchFamily="34" charset="0"/>
              </a:rPr>
              <a:t>татар </a:t>
            </a:r>
            <a:r>
              <a:rPr lang="ru-RU" sz="2800" b="1" dirty="0" err="1">
                <a:solidFill>
                  <a:srgbClr val="C00000"/>
                </a:solidFill>
                <a:effectLst>
                  <a:outerShdw blurRad="38100" dist="38100" dir="2700000" algn="tl">
                    <a:srgbClr val="000000">
                      <a:alpha val="43137"/>
                    </a:srgbClr>
                  </a:outerShdw>
                </a:effectLst>
                <a:ea typeface="Calibri"/>
                <a:cs typeface="Arial" panose="020B0604020202020204" pitchFamily="34" charset="0"/>
              </a:rPr>
              <a:t>мәгариф-мәдәният</a:t>
            </a:r>
            <a:r>
              <a:rPr lang="ru-RU" sz="2800" b="1" dirty="0">
                <a:solidFill>
                  <a:srgbClr val="C00000"/>
                </a:solidFill>
                <a:effectLst>
                  <a:outerShdw blurRad="38100" dist="38100" dir="2700000" algn="tl">
                    <a:srgbClr val="000000">
                      <a:alpha val="43137"/>
                    </a:srgbClr>
                  </a:outerShdw>
                </a:effectLst>
                <a:ea typeface="Calibri"/>
                <a:cs typeface="Arial" panose="020B0604020202020204" pitchFamily="34" charset="0"/>
              </a:rPr>
              <a:t> </a:t>
            </a:r>
            <a:r>
              <a:rPr lang="ru-RU" sz="2800" b="1" dirty="0" err="1">
                <a:solidFill>
                  <a:srgbClr val="C00000"/>
                </a:solidFill>
                <a:effectLst>
                  <a:outerShdw blurRad="38100" dist="38100" dir="2700000" algn="tl">
                    <a:srgbClr val="000000">
                      <a:alpha val="43137"/>
                    </a:srgbClr>
                  </a:outerShdw>
                </a:effectLst>
                <a:ea typeface="Calibri"/>
                <a:cs typeface="Arial" panose="020B0604020202020204" pitchFamily="34" charset="0"/>
              </a:rPr>
              <a:t>үзәкләре</a:t>
            </a:r>
            <a:r>
              <a:rPr lang="ru-RU" sz="2800" b="1" dirty="0">
                <a:solidFill>
                  <a:srgbClr val="C00000"/>
                </a:solidFill>
                <a:effectLst>
                  <a:outerShdw blurRad="38100" dist="38100" dir="2700000" algn="tl">
                    <a:srgbClr val="000000">
                      <a:alpha val="43137"/>
                    </a:srgbClr>
                  </a:outerShdw>
                </a:effectLst>
                <a:ea typeface="Calibri"/>
                <a:cs typeface="Arial" panose="020B0604020202020204" pitchFamily="34" charset="0"/>
              </a:rPr>
              <a:t> </a:t>
            </a:r>
            <a:r>
              <a:rPr lang="ru-RU" sz="2800" b="1" dirty="0" err="1">
                <a:solidFill>
                  <a:srgbClr val="C00000"/>
                </a:solidFill>
                <a:effectLst>
                  <a:outerShdw blurRad="38100" dist="38100" dir="2700000" algn="tl">
                    <a:srgbClr val="000000">
                      <a:alpha val="43137"/>
                    </a:srgbClr>
                  </a:outerShdw>
                </a:effectLst>
                <a:ea typeface="Calibri"/>
                <a:cs typeface="Arial" panose="020B0604020202020204" pitchFamily="34" charset="0"/>
              </a:rPr>
              <a:t>челтәре</a:t>
            </a:r>
            <a:r>
              <a:rPr lang="ru-RU" sz="2800" b="1" dirty="0">
                <a:solidFill>
                  <a:srgbClr val="C00000"/>
                </a:solidFill>
                <a:effectLst>
                  <a:outerShdw blurRad="38100" dist="38100" dir="2700000" algn="tl">
                    <a:srgbClr val="000000">
                      <a:alpha val="43137"/>
                    </a:srgbClr>
                  </a:outerShdw>
                </a:effectLst>
                <a:ea typeface="Calibri"/>
                <a:cs typeface="Arial" panose="020B0604020202020204" pitchFamily="34" charset="0"/>
              </a:rPr>
              <a:t> </a:t>
            </a:r>
          </a:p>
        </p:txBody>
      </p:sp>
      <p:sp>
        <p:nvSpPr>
          <p:cNvPr id="13" name="Подзаголовок 1"/>
          <p:cNvSpPr txBox="1">
            <a:spLocks/>
          </p:cNvSpPr>
          <p:nvPr/>
        </p:nvSpPr>
        <p:spPr>
          <a:xfrm>
            <a:off x="107504" y="1131590"/>
            <a:ext cx="3148605" cy="368043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ru-RU" sz="2200" b="1" dirty="0" smtClean="0">
                <a:solidFill>
                  <a:srgbClr val="0070C0"/>
                </a:solidFill>
              </a:rPr>
              <a:t>Астана (Казахстан) </a:t>
            </a:r>
          </a:p>
          <a:p>
            <a:r>
              <a:rPr lang="ru-RU" sz="2200" b="1" dirty="0" smtClean="0">
                <a:solidFill>
                  <a:srgbClr val="0070C0"/>
                </a:solidFill>
              </a:rPr>
              <a:t>Бишкек (Кыргызстан) </a:t>
            </a:r>
          </a:p>
          <a:p>
            <a:r>
              <a:rPr lang="ru-RU" sz="2200" b="1" dirty="0" smtClean="0">
                <a:solidFill>
                  <a:srgbClr val="0070C0"/>
                </a:solidFill>
              </a:rPr>
              <a:t>М</a:t>
            </a:r>
            <a:r>
              <a:rPr lang="tt-RU" sz="2200" b="1" dirty="0" smtClean="0">
                <a:solidFill>
                  <a:srgbClr val="0070C0"/>
                </a:solidFill>
              </a:rPr>
              <a:t>әскәү</a:t>
            </a:r>
            <a:endParaRPr lang="ru-RU" sz="2200" b="1" dirty="0" smtClean="0">
              <a:solidFill>
                <a:srgbClr val="0070C0"/>
              </a:solidFill>
            </a:endParaRPr>
          </a:p>
          <a:p>
            <a:r>
              <a:rPr lang="ru-RU" sz="2200" b="1" dirty="0" smtClean="0">
                <a:solidFill>
                  <a:srgbClr val="0070C0"/>
                </a:solidFill>
              </a:rPr>
              <a:t>Екатеринбург</a:t>
            </a:r>
          </a:p>
          <a:p>
            <a:r>
              <a:rPr lang="ru-RU" sz="2200" b="1" dirty="0" smtClean="0">
                <a:solidFill>
                  <a:srgbClr val="0070C0"/>
                </a:solidFill>
              </a:rPr>
              <a:t>Санкт-Петербург</a:t>
            </a:r>
          </a:p>
          <a:p>
            <a:r>
              <a:rPr lang="ru-RU" sz="2200" b="1" dirty="0" smtClean="0">
                <a:solidFill>
                  <a:srgbClr val="0070C0"/>
                </a:solidFill>
              </a:rPr>
              <a:t>Пенза  </a:t>
            </a:r>
          </a:p>
          <a:p>
            <a:r>
              <a:rPr lang="ru-RU" sz="2200" b="1" dirty="0" smtClean="0">
                <a:solidFill>
                  <a:srgbClr val="0070C0"/>
                </a:solidFill>
              </a:rPr>
              <a:t>Уфа</a:t>
            </a:r>
            <a:r>
              <a:rPr lang="tt-RU" sz="2200" b="1" dirty="0" smtClean="0">
                <a:solidFill>
                  <a:srgbClr val="0070C0"/>
                </a:solidFill>
              </a:rPr>
              <a:t> </a:t>
            </a:r>
          </a:p>
          <a:p>
            <a:r>
              <a:rPr lang="ru-RU" sz="2200" b="1" dirty="0" smtClean="0">
                <a:solidFill>
                  <a:srgbClr val="0070C0"/>
                </a:solidFill>
              </a:rPr>
              <a:t>Чебоксар</a:t>
            </a:r>
            <a:endParaRPr lang="ru-RU" sz="2200" b="1" dirty="0">
              <a:solidFill>
                <a:srgbClr val="0070C0"/>
              </a:solidFill>
            </a:endParaRPr>
          </a:p>
          <a:p>
            <a:r>
              <a:rPr lang="ru-RU" sz="2200" b="1" dirty="0">
                <a:solidFill>
                  <a:srgbClr val="0070C0"/>
                </a:solidFill>
              </a:rPr>
              <a:t>Ульяновск</a:t>
            </a:r>
            <a:r>
              <a:rPr lang="tt-RU" sz="2200" b="1" dirty="0">
                <a:solidFill>
                  <a:srgbClr val="0070C0"/>
                </a:solidFill>
              </a:rPr>
              <a:t> </a:t>
            </a:r>
            <a:endParaRPr lang="ru-RU" sz="2200" b="1" dirty="0">
              <a:solidFill>
                <a:srgbClr val="0070C0"/>
              </a:solidFill>
            </a:endParaRPr>
          </a:p>
        </p:txBody>
      </p:sp>
      <p:pic>
        <p:nvPicPr>
          <p:cNvPr id="14" name="Рисунок 13" descr="C:\Users\Who is it\Desktop\ghf-212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9022" y="1239683"/>
            <a:ext cx="2230324" cy="172819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5" name="Рисунок 14" descr="C:\Users\ege1\Desktop\ДТП\ast._8_.jpg"/>
          <p:cNvPicPr/>
          <p:nvPr/>
        </p:nvPicPr>
        <p:blipFill rotWithShape="1">
          <a:blip r:embed="rId5" cstate="print">
            <a:extLst>
              <a:ext uri="{28A0092B-C50C-407E-A947-70E740481C1C}">
                <a14:useLocalDpi xmlns:a14="http://schemas.microsoft.com/office/drawing/2010/main" val="0"/>
              </a:ext>
            </a:extLst>
          </a:blip>
          <a:srcRect b="34532"/>
          <a:stretch/>
        </p:blipFill>
        <p:spPr bwMode="auto">
          <a:xfrm>
            <a:off x="3433735" y="3083828"/>
            <a:ext cx="2187518" cy="172819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6" name="Рисунок 15" descr="C:\Users\ege1\Desktop\ДТП\ast._33_.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7061" y="2205718"/>
            <a:ext cx="2200034" cy="169242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1573150886"/>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6110" y="0"/>
            <a:ext cx="9163082" cy="5175953"/>
          </a:xfrm>
          <a:prstGeom prst="rect">
            <a:avLst/>
          </a:prstGeom>
        </p:spPr>
      </p:pic>
      <p:sp>
        <p:nvSpPr>
          <p:cNvPr id="3" name="Прямоугольник 2"/>
          <p:cNvSpPr/>
          <p:nvPr/>
        </p:nvSpPr>
        <p:spPr>
          <a:xfrm>
            <a:off x="1520662" y="1438660"/>
            <a:ext cx="6102677" cy="577079"/>
          </a:xfrm>
          <a:prstGeom prst="rect">
            <a:avLst/>
          </a:prstGeom>
        </p:spPr>
        <p:txBody>
          <a:bodyPr wrap="square" lIns="68577" tIns="34289" rIns="68577" bIns="34289">
            <a:spAutoFit/>
          </a:bodyPr>
          <a:lstStyle/>
          <a:p>
            <a:pPr algn="ctr" defTabSz="685766">
              <a:defRPr/>
            </a:pPr>
            <a:endParaRPr lang="ru-RU" sz="3300" kern="0" dirty="0">
              <a:solidFill>
                <a:srgbClr val="002060"/>
              </a:solidFill>
              <a:cs typeface="Arial" panose="020B0604020202020204" pitchFamily="34" charset="0"/>
            </a:endParaRPr>
          </a:p>
        </p:txBody>
      </p:sp>
      <p:sp>
        <p:nvSpPr>
          <p:cNvPr id="11" name="Номер слайда 1"/>
          <p:cNvSpPr>
            <a:spLocks noGrp="1"/>
          </p:cNvSpPr>
          <p:nvPr>
            <p:ph type="sldNum" sz="quarter" idx="12"/>
          </p:nvPr>
        </p:nvSpPr>
        <p:spPr>
          <a:xfrm>
            <a:off x="6400800" y="4550775"/>
            <a:ext cx="1600200" cy="273844"/>
          </a:xfrm>
        </p:spPr>
        <p:txBody>
          <a:bodyPr/>
          <a:lstStyle/>
          <a:p>
            <a:fld id="{B19B0651-EE4F-4900-A07F-96A6BFA9D0F0}" type="slidenum">
              <a:rPr lang="ru-RU" sz="1050">
                <a:solidFill>
                  <a:prstClr val="black">
                    <a:tint val="75000"/>
                  </a:prstClr>
                </a:solidFill>
              </a:rPr>
              <a:pPr/>
              <a:t>35</a:t>
            </a:fld>
            <a:endParaRPr lang="ru-RU" sz="1050" dirty="0">
              <a:solidFill>
                <a:prstClr val="black">
                  <a:tint val="75000"/>
                </a:prstClr>
              </a:solidFill>
            </a:endParaRPr>
          </a:p>
        </p:txBody>
      </p:sp>
      <p:pic>
        <p:nvPicPr>
          <p:cNvPr id="4" name="Рисунок 3"/>
          <p:cNvPicPr>
            <a:picLocks noChangeAspect="1"/>
          </p:cNvPicPr>
          <p:nvPr/>
        </p:nvPicPr>
        <p:blipFill>
          <a:blip r:embed="rId3"/>
          <a:stretch>
            <a:fillRect/>
          </a:stretch>
        </p:blipFill>
        <p:spPr>
          <a:xfrm>
            <a:off x="87967" y="39163"/>
            <a:ext cx="688908" cy="688908"/>
          </a:xfrm>
          <a:prstGeom prst="rect">
            <a:avLst/>
          </a:prstGeom>
        </p:spPr>
      </p:pic>
      <p:sp>
        <p:nvSpPr>
          <p:cNvPr id="29" name="Rectangle 3"/>
          <p:cNvSpPr txBox="1">
            <a:spLocks noChangeArrowheads="1"/>
          </p:cNvSpPr>
          <p:nvPr/>
        </p:nvSpPr>
        <p:spPr>
          <a:xfrm>
            <a:off x="768071" y="56475"/>
            <a:ext cx="7466819" cy="576064"/>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buNone/>
            </a:pPr>
            <a:r>
              <a:rPr lang="ru-RU" sz="28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Россия </a:t>
            </a:r>
            <a:r>
              <a:rPr lang="ru-RU" sz="28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төбәкләре</a:t>
            </a:r>
            <a:r>
              <a:rPr lang="ru-RU" sz="28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28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белән</a:t>
            </a:r>
            <a:r>
              <a:rPr lang="ru-RU" sz="28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28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хезмәттәшлек</a:t>
            </a:r>
            <a:endParaRPr lang="ru-RU" sz="28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p:txBody>
      </p:sp>
      <p:sp>
        <p:nvSpPr>
          <p:cNvPr id="13" name="Подзаголовок 1"/>
          <p:cNvSpPr txBox="1">
            <a:spLocks/>
          </p:cNvSpPr>
          <p:nvPr/>
        </p:nvSpPr>
        <p:spPr>
          <a:xfrm>
            <a:off x="107504" y="771550"/>
            <a:ext cx="9036496" cy="398106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tt-RU" sz="2200" b="1" dirty="0" smtClean="0">
                <a:solidFill>
                  <a:srgbClr val="0070C0"/>
                </a:solidFill>
                <a:latin typeface="Times New Roman" panose="02020603050405020304" pitchFamily="18" charset="0"/>
                <a:cs typeface="Times New Roman" panose="02020603050405020304" pitchFamily="18" charset="0"/>
              </a:rPr>
              <a:t>Төмән өлкәсе - </a:t>
            </a:r>
            <a:r>
              <a:rPr lang="tt-RU" sz="2200" b="1" dirty="0">
                <a:solidFill>
                  <a:srgbClr val="0070C0"/>
                </a:solidFill>
                <a:latin typeface="Times New Roman" panose="02020603050405020304" pitchFamily="18" charset="0"/>
                <a:cs typeface="Times New Roman" panose="02020603050405020304" pitchFamily="18" charset="0"/>
              </a:rPr>
              <a:t>Казан шәһәре Совет </a:t>
            </a:r>
            <a:r>
              <a:rPr lang="tt-RU" sz="2200" b="1" dirty="0" smtClean="0">
                <a:solidFill>
                  <a:srgbClr val="0070C0"/>
                </a:solidFill>
                <a:latin typeface="Times New Roman" panose="02020603050405020304" pitchFamily="18" charset="0"/>
                <a:cs typeface="Times New Roman" panose="02020603050405020304" pitchFamily="18" charset="0"/>
              </a:rPr>
              <a:t>районы</a:t>
            </a:r>
          </a:p>
          <a:p>
            <a:pPr marL="0" indent="0">
              <a:buNone/>
            </a:pPr>
            <a:r>
              <a:rPr lang="tt-RU" sz="2200" b="1" dirty="0" smtClean="0">
                <a:solidFill>
                  <a:schemeClr val="accent5">
                    <a:lumMod val="50000"/>
                  </a:schemeClr>
                </a:solidFill>
                <a:latin typeface="Times New Roman" panose="02020603050405020304" pitchFamily="18" charset="0"/>
                <a:cs typeface="Times New Roman" panose="02020603050405020304" pitchFamily="18" charset="0"/>
              </a:rPr>
              <a:t>Мәскәү өлкәсе – Чистай районы</a:t>
            </a:r>
          </a:p>
          <a:p>
            <a:pPr marL="0" indent="0">
              <a:buNone/>
            </a:pPr>
            <a:r>
              <a:rPr lang="tt-RU" sz="2200" b="1" dirty="0" smtClean="0">
                <a:solidFill>
                  <a:srgbClr val="0070C0"/>
                </a:solidFill>
                <a:latin typeface="Times New Roman" panose="02020603050405020304" pitchFamily="18" charset="0"/>
                <a:cs typeface="Times New Roman" panose="02020603050405020304" pitchFamily="18" charset="0"/>
              </a:rPr>
              <a:t>Пенза өлкәсе – Апас районы</a:t>
            </a:r>
          </a:p>
          <a:p>
            <a:pPr marL="0" indent="0">
              <a:buNone/>
            </a:pPr>
            <a:r>
              <a:rPr lang="tt-RU" sz="2200" b="1" dirty="0" smtClean="0">
                <a:solidFill>
                  <a:schemeClr val="accent5">
                    <a:lumMod val="50000"/>
                  </a:schemeClr>
                </a:solidFill>
                <a:latin typeface="Times New Roman" panose="02020603050405020304" pitchFamily="18" charset="0"/>
                <a:cs typeface="Times New Roman" panose="02020603050405020304" pitchFamily="18" charset="0"/>
              </a:rPr>
              <a:t>Ул</a:t>
            </a:r>
            <a:r>
              <a:rPr lang="ru-RU" sz="2200" b="1" dirty="0" smtClean="0">
                <a:solidFill>
                  <a:schemeClr val="accent5">
                    <a:lumMod val="50000"/>
                  </a:schemeClr>
                </a:solidFill>
                <a:latin typeface="Times New Roman" panose="02020603050405020304" pitchFamily="18" charset="0"/>
                <a:cs typeface="Times New Roman" panose="02020603050405020304" pitchFamily="18" charset="0"/>
              </a:rPr>
              <a:t>ь</a:t>
            </a:r>
            <a:r>
              <a:rPr lang="tt-RU" sz="2200" b="1" dirty="0" smtClean="0">
                <a:solidFill>
                  <a:schemeClr val="accent5">
                    <a:lumMod val="50000"/>
                  </a:schemeClr>
                </a:solidFill>
                <a:latin typeface="Times New Roman" panose="02020603050405020304" pitchFamily="18" charset="0"/>
                <a:cs typeface="Times New Roman" panose="02020603050405020304" pitchFamily="18" charset="0"/>
              </a:rPr>
              <a:t>ян өлкәсе – Балык Бистәсе, Буа, Спас районнары</a:t>
            </a:r>
          </a:p>
          <a:p>
            <a:pPr marL="0" indent="0">
              <a:buNone/>
            </a:pPr>
            <a:r>
              <a:rPr lang="tt-RU" sz="2200" b="1" dirty="0" smtClean="0">
                <a:solidFill>
                  <a:srgbClr val="0070C0"/>
                </a:solidFill>
                <a:latin typeface="Times New Roman" panose="02020603050405020304" pitchFamily="18" charset="0"/>
                <a:cs typeface="Times New Roman" panose="02020603050405020304" pitchFamily="18" charset="0"/>
              </a:rPr>
              <a:t>Чуваш Республикасы – Чүпрәле районы</a:t>
            </a:r>
          </a:p>
          <a:p>
            <a:pPr marL="0" indent="0">
              <a:buNone/>
            </a:pPr>
            <a:r>
              <a:rPr lang="tt-RU" sz="2200" b="1" dirty="0" smtClean="0">
                <a:solidFill>
                  <a:schemeClr val="accent5">
                    <a:lumMod val="50000"/>
                  </a:schemeClr>
                </a:solidFill>
                <a:latin typeface="Times New Roman" panose="02020603050405020304" pitchFamily="18" charset="0"/>
                <a:cs typeface="Times New Roman" panose="02020603050405020304" pitchFamily="18" charset="0"/>
              </a:rPr>
              <a:t>Марий Эл Республикасы – Балтач </a:t>
            </a:r>
            <a:r>
              <a:rPr lang="tt-RU" sz="2200" b="1" dirty="0">
                <a:solidFill>
                  <a:schemeClr val="accent5">
                    <a:lumMod val="50000"/>
                  </a:schemeClr>
                </a:solidFill>
                <a:latin typeface="Times New Roman" panose="02020603050405020304" pitchFamily="18" charset="0"/>
                <a:cs typeface="Times New Roman" panose="02020603050405020304" pitchFamily="18" charset="0"/>
              </a:rPr>
              <a:t>районы</a:t>
            </a:r>
          </a:p>
          <a:p>
            <a:pPr marL="0" indent="0">
              <a:buNone/>
            </a:pPr>
            <a:r>
              <a:rPr lang="tt-RU" sz="2200" b="1" dirty="0" smtClean="0">
                <a:solidFill>
                  <a:srgbClr val="0070C0"/>
                </a:solidFill>
                <a:latin typeface="Times New Roman" panose="02020603050405020304" pitchFamily="18" charset="0"/>
                <a:cs typeface="Times New Roman" panose="02020603050405020304" pitchFamily="18" charset="0"/>
              </a:rPr>
              <a:t>Курган өлкәсе – Яшел Үзән районы</a:t>
            </a:r>
          </a:p>
          <a:p>
            <a:pPr marL="0" indent="0">
              <a:buNone/>
            </a:pPr>
            <a:r>
              <a:rPr lang="tt-RU" sz="2200" b="1" dirty="0" smtClean="0">
                <a:solidFill>
                  <a:schemeClr val="accent5">
                    <a:lumMod val="50000"/>
                  </a:schemeClr>
                </a:solidFill>
                <a:latin typeface="Times New Roman" panose="02020603050405020304" pitchFamily="18" charset="0"/>
                <a:cs typeface="Times New Roman" panose="02020603050405020304" pitchFamily="18" charset="0"/>
              </a:rPr>
              <a:t>Удмурт Республикасы – Кукмара районы</a:t>
            </a:r>
          </a:p>
          <a:p>
            <a:pPr marL="0" indent="0">
              <a:buNone/>
            </a:pPr>
            <a:r>
              <a:rPr lang="tt-RU" sz="2200" b="1" dirty="0" smtClean="0">
                <a:solidFill>
                  <a:srgbClr val="0070C0"/>
                </a:solidFill>
                <a:latin typeface="Times New Roman" panose="02020603050405020304" pitchFamily="18" charset="0"/>
                <a:cs typeface="Times New Roman" panose="02020603050405020304" pitchFamily="18" charset="0"/>
              </a:rPr>
              <a:t>Оренбург өлкәсе – Бөгелмә районы </a:t>
            </a:r>
          </a:p>
          <a:p>
            <a:pPr marL="0" indent="0">
              <a:buNone/>
            </a:pPr>
            <a:r>
              <a:rPr lang="tt-RU" sz="2200" b="1" dirty="0" smtClean="0">
                <a:solidFill>
                  <a:schemeClr val="accent5">
                    <a:lumMod val="50000"/>
                  </a:schemeClr>
                </a:solidFill>
                <a:latin typeface="Times New Roman" panose="02020603050405020304" pitchFamily="18" charset="0"/>
                <a:cs typeface="Times New Roman" panose="02020603050405020304" pitchFamily="18" charset="0"/>
              </a:rPr>
              <a:t>Башкортостан Республикасы – Актаныш,Баулы, Ютазы районнары</a:t>
            </a:r>
            <a:endParaRPr lang="ru-RU" sz="2200"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12" name="Рисунок 11"/>
          <p:cNvPicPr>
            <a:picLocks noChangeAspect="1"/>
          </p:cNvPicPr>
          <p:nvPr/>
        </p:nvPicPr>
        <p:blipFill>
          <a:blip r:embed="rId4"/>
          <a:stretch>
            <a:fillRect/>
          </a:stretch>
        </p:blipFill>
        <p:spPr>
          <a:xfrm>
            <a:off x="7020272" y="1059582"/>
            <a:ext cx="2077584" cy="137652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7" name="Рисунок 16"/>
          <p:cNvPicPr>
            <a:picLocks noChangeAspect="1"/>
          </p:cNvPicPr>
          <p:nvPr/>
        </p:nvPicPr>
        <p:blipFill rotWithShape="1">
          <a:blip r:embed="rId5"/>
          <a:srcRect l="27152" t="29633" r="8643" b="20978"/>
          <a:stretch/>
        </p:blipFill>
        <p:spPr>
          <a:xfrm>
            <a:off x="7020272" y="3004405"/>
            <a:ext cx="2077584" cy="133568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12576681"/>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0" y="0"/>
            <a:ext cx="9163082" cy="5175953"/>
          </a:xfrm>
          <a:prstGeom prst="rect">
            <a:avLst/>
          </a:prstGeom>
        </p:spPr>
      </p:pic>
      <p:sp>
        <p:nvSpPr>
          <p:cNvPr id="2" name="Прямоугольник 1"/>
          <p:cNvSpPr/>
          <p:nvPr/>
        </p:nvSpPr>
        <p:spPr>
          <a:xfrm>
            <a:off x="1619672" y="915566"/>
            <a:ext cx="6246440" cy="3316292"/>
          </a:xfrm>
          <a:prstGeom prst="rect">
            <a:avLst/>
          </a:prstGeom>
        </p:spPr>
        <p:txBody>
          <a:bodyPr wrap="square">
            <a:spAutoFit/>
          </a:bodyPr>
          <a:lstStyle/>
          <a:p>
            <a:r>
              <a:rPr lang="ru-RU" i="1" dirty="0">
                <a:solidFill>
                  <a:schemeClr val="accent5">
                    <a:lumMod val="50000"/>
                  </a:schemeClr>
                </a:solidFill>
                <a:latin typeface="Times New Roman" panose="02020603050405020304" pitchFamily="18" charset="0"/>
              </a:rPr>
              <a:t>Без - </a:t>
            </a:r>
            <a:r>
              <a:rPr lang="ru-RU" i="1" dirty="0" err="1">
                <a:solidFill>
                  <a:schemeClr val="accent5">
                    <a:lumMod val="50000"/>
                  </a:schemeClr>
                </a:solidFill>
                <a:latin typeface="Times New Roman" panose="02020603050405020304" pitchFamily="18" charset="0"/>
              </a:rPr>
              <a:t>татарлар</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телебез</a:t>
            </a:r>
            <a:r>
              <a:rPr lang="ru-RU" i="1" dirty="0">
                <a:solidFill>
                  <a:schemeClr val="accent5">
                    <a:lumMod val="50000"/>
                  </a:schemeClr>
                </a:solidFill>
                <a:latin typeface="Times New Roman" panose="02020603050405020304" pitchFamily="18" charset="0"/>
              </a:rPr>
              <a:t> - татар теле, </a:t>
            </a:r>
            <a:r>
              <a:rPr lang="ru-RU" i="1" dirty="0" err="1">
                <a:solidFill>
                  <a:schemeClr val="accent5">
                    <a:lumMod val="50000"/>
                  </a:schemeClr>
                </a:solidFill>
                <a:latin typeface="Times New Roman" panose="02020603050405020304" pitchFamily="18" charset="0"/>
              </a:rPr>
              <a:t>мөстәкыйль</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һәм</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төзек</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кагыйдәле</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камил</a:t>
            </a:r>
            <a:r>
              <a:rPr lang="ru-RU" i="1" dirty="0">
                <a:solidFill>
                  <a:schemeClr val="accent5">
                    <a:lumMod val="50000"/>
                  </a:schemeClr>
                </a:solidFill>
                <a:latin typeface="Times New Roman" panose="02020603050405020304" pitchFamily="18" charset="0"/>
              </a:rPr>
              <a:t> тел ул.</a:t>
            </a:r>
          </a:p>
          <a:p>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К.Насыйри</a:t>
            </a:r>
            <a:r>
              <a:rPr lang="ru-RU" i="1" dirty="0">
                <a:solidFill>
                  <a:schemeClr val="accent5">
                    <a:lumMod val="50000"/>
                  </a:schemeClr>
                </a:solidFill>
                <a:latin typeface="Times New Roman" panose="02020603050405020304" pitchFamily="18" charset="0"/>
              </a:rPr>
              <a:t>                        </a:t>
            </a:r>
          </a:p>
          <a:p>
            <a:pPr>
              <a:lnSpc>
                <a:spcPts val="1470"/>
              </a:lnSpc>
            </a:pPr>
            <a:r>
              <a:rPr lang="ru-RU" i="1" dirty="0">
                <a:solidFill>
                  <a:schemeClr val="accent5">
                    <a:lumMod val="50000"/>
                  </a:schemeClr>
                </a:solidFill>
                <a:latin typeface="Times New Roman" panose="02020603050405020304" pitchFamily="18" charset="0"/>
              </a:rPr>
              <a:t>     “Тел </a:t>
            </a:r>
            <a:r>
              <a:rPr lang="ru-RU" i="1" dirty="0" err="1">
                <a:solidFill>
                  <a:schemeClr val="accent5">
                    <a:lumMod val="50000"/>
                  </a:schemeClr>
                </a:solidFill>
                <a:latin typeface="Times New Roman" panose="02020603050405020304" pitchFamily="18" charset="0"/>
              </a:rPr>
              <a:t>ул</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буыннан-буынга</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ана</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сөте</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белән</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күчә</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килгән</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һәм</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күчәчәк</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мөкатдәс</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бер</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мирас</a:t>
            </a:r>
            <a:r>
              <a:rPr lang="ru-RU" i="1" dirty="0">
                <a:solidFill>
                  <a:schemeClr val="accent5">
                    <a:lumMod val="50000"/>
                  </a:schemeClr>
                </a:solidFill>
                <a:latin typeface="Times New Roman" panose="02020603050405020304" pitchFamily="18" charset="0"/>
              </a:rPr>
              <a:t>. Тел, </a:t>
            </a:r>
            <a:r>
              <a:rPr lang="ru-RU" i="1" dirty="0" err="1">
                <a:solidFill>
                  <a:schemeClr val="accent5">
                    <a:lumMod val="50000"/>
                  </a:schemeClr>
                </a:solidFill>
                <a:latin typeface="Times New Roman" panose="02020603050405020304" pitchFamily="18" charset="0"/>
              </a:rPr>
              <a:t>ниһаять</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туган</a:t>
            </a:r>
            <a:r>
              <a:rPr lang="ru-RU" i="1" dirty="0">
                <a:solidFill>
                  <a:schemeClr val="accent5">
                    <a:lumMod val="50000"/>
                  </a:schemeClr>
                </a:solidFill>
                <a:latin typeface="Times New Roman" panose="02020603050405020304" pitchFamily="18" charset="0"/>
              </a:rPr>
              <a:t> ил, </a:t>
            </a:r>
            <a:r>
              <a:rPr lang="ru-RU" i="1" dirty="0" err="1">
                <a:solidFill>
                  <a:schemeClr val="accent5">
                    <a:lumMod val="50000"/>
                  </a:schemeClr>
                </a:solidFill>
                <a:latin typeface="Times New Roman" panose="02020603050405020304" pitchFamily="18" charset="0"/>
              </a:rPr>
              <a:t>туган</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җир</a:t>
            </a:r>
            <a:r>
              <a:rPr lang="ru-RU" i="1" dirty="0">
                <a:solidFill>
                  <a:schemeClr val="accent5">
                    <a:lumMod val="50000"/>
                  </a:schemeClr>
                </a:solidFill>
                <a:latin typeface="Times New Roman" panose="02020603050405020304" pitchFamily="18" charset="0"/>
              </a:rPr>
              <a:t> ул.”</a:t>
            </a:r>
          </a:p>
          <a:p>
            <a:pPr>
              <a:lnSpc>
                <a:spcPts val="1470"/>
              </a:lnSpc>
            </a:pPr>
            <a:r>
              <a:rPr lang="ru-RU" i="1" dirty="0">
                <a:solidFill>
                  <a:schemeClr val="accent5">
                    <a:lumMod val="50000"/>
                  </a:schemeClr>
                </a:solidFill>
                <a:latin typeface="Times New Roman" panose="02020603050405020304" pitchFamily="18" charset="0"/>
              </a:rPr>
              <a:t>                                                                      Х. </a:t>
            </a:r>
            <a:r>
              <a:rPr lang="ru-RU" i="1" dirty="0" err="1" smtClean="0">
                <a:solidFill>
                  <a:schemeClr val="accent5">
                    <a:lumMod val="50000"/>
                  </a:schemeClr>
                </a:solidFill>
                <a:latin typeface="Times New Roman" panose="02020603050405020304" pitchFamily="18" charset="0"/>
              </a:rPr>
              <a:t>Сәрьян</a:t>
            </a:r>
            <a:endParaRPr lang="ru-RU" i="1" dirty="0" smtClean="0">
              <a:solidFill>
                <a:schemeClr val="accent5">
                  <a:lumMod val="50000"/>
                </a:schemeClr>
              </a:solidFill>
              <a:latin typeface="Times New Roman" panose="02020603050405020304" pitchFamily="18" charset="0"/>
            </a:endParaRPr>
          </a:p>
          <a:p>
            <a:pPr>
              <a:lnSpc>
                <a:spcPts val="1470"/>
              </a:lnSpc>
            </a:pPr>
            <a:endParaRPr lang="ru-RU" i="1" dirty="0">
              <a:solidFill>
                <a:schemeClr val="accent5">
                  <a:lumMod val="50000"/>
                </a:schemeClr>
              </a:solidFill>
              <a:latin typeface="Times New Roman" panose="02020603050405020304" pitchFamily="18" charset="0"/>
            </a:endParaRPr>
          </a:p>
          <a:p>
            <a:pPr>
              <a:lnSpc>
                <a:spcPts val="1470"/>
              </a:lnSpc>
            </a:pP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Телебезне</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өйрәнми</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башлаган</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көннән</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башлап</a:t>
            </a:r>
            <a:r>
              <a:rPr lang="ru-RU" i="1" dirty="0">
                <a:solidFill>
                  <a:schemeClr val="accent5">
                    <a:lumMod val="50000"/>
                  </a:schemeClr>
                </a:solidFill>
                <a:latin typeface="Times New Roman" panose="02020603050405020304" pitchFamily="18" charset="0"/>
              </a:rPr>
              <a:t> без </a:t>
            </a:r>
            <a:r>
              <a:rPr lang="ru-RU" i="1" dirty="0" err="1">
                <a:solidFill>
                  <a:schemeClr val="accent5">
                    <a:lumMod val="50000"/>
                  </a:schemeClr>
                </a:solidFill>
                <a:latin typeface="Times New Roman" panose="02020603050405020304" pitchFamily="18" charset="0"/>
              </a:rPr>
              <a:t>бетә</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башлаячакбыз</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Безнең</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бер</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милләт</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булып</a:t>
            </a:r>
            <a:r>
              <a:rPr lang="ru-RU" i="1" dirty="0">
                <a:solidFill>
                  <a:schemeClr val="accent5">
                    <a:lumMod val="50000"/>
                  </a:schemeClr>
                </a:solidFill>
                <a:latin typeface="Times New Roman" panose="02020603050405020304" pitchFamily="18" charset="0"/>
              </a:rPr>
              <a:t> тора </a:t>
            </a:r>
            <a:r>
              <a:rPr lang="ru-RU" i="1" dirty="0" err="1">
                <a:solidFill>
                  <a:schemeClr val="accent5">
                    <a:lumMod val="50000"/>
                  </a:schemeClr>
                </a:solidFill>
                <a:latin typeface="Times New Roman" panose="02020603050405020304" pitchFamily="18" charset="0"/>
              </a:rPr>
              <a:t>алуыбыз</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телебезне</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саклый</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алуыбызга</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бәйледер</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Телебезне</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саклый</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алсак</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бер</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милләт</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булып</a:t>
            </a:r>
            <a:r>
              <a:rPr lang="ru-RU" i="1" dirty="0">
                <a:solidFill>
                  <a:schemeClr val="accent5">
                    <a:lumMod val="50000"/>
                  </a:schemeClr>
                </a:solidFill>
                <a:latin typeface="Times New Roman" panose="02020603050405020304" pitchFamily="18" charset="0"/>
              </a:rPr>
              <a:t> тора </a:t>
            </a:r>
            <a:r>
              <a:rPr lang="ru-RU" i="1" dirty="0" err="1">
                <a:solidFill>
                  <a:schemeClr val="accent5">
                    <a:lumMod val="50000"/>
                  </a:schemeClr>
                </a:solidFill>
                <a:latin typeface="Times New Roman" panose="02020603050405020304" pitchFamily="18" charset="0"/>
              </a:rPr>
              <a:t>алырбыз</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әгәр</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телебезне</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саклый</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алмасак</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милләтебездән</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мәхрүм</a:t>
            </a:r>
            <a:r>
              <a:rPr lang="ru-RU" i="1" dirty="0">
                <a:solidFill>
                  <a:schemeClr val="accent5">
                    <a:lumMod val="50000"/>
                  </a:schemeClr>
                </a:solidFill>
                <a:latin typeface="Times New Roman" panose="02020603050405020304" pitchFamily="18" charset="0"/>
              </a:rPr>
              <a:t> </a:t>
            </a:r>
            <a:r>
              <a:rPr lang="ru-RU" i="1" dirty="0" err="1">
                <a:solidFill>
                  <a:schemeClr val="accent5">
                    <a:lumMod val="50000"/>
                  </a:schemeClr>
                </a:solidFill>
                <a:latin typeface="Times New Roman" panose="02020603050405020304" pitchFamily="18" charset="0"/>
              </a:rPr>
              <a:t>булырбыз</a:t>
            </a:r>
            <a:r>
              <a:rPr lang="ru-RU" i="1" dirty="0">
                <a:solidFill>
                  <a:schemeClr val="accent5">
                    <a:lumMod val="50000"/>
                  </a:schemeClr>
                </a:solidFill>
                <a:latin typeface="Times New Roman" panose="02020603050405020304" pitchFamily="18" charset="0"/>
              </a:rPr>
              <a:t>”  </a:t>
            </a:r>
            <a:endParaRPr lang="ru-RU" i="1" dirty="0" smtClean="0">
              <a:solidFill>
                <a:schemeClr val="accent5">
                  <a:lumMod val="50000"/>
                </a:schemeClr>
              </a:solidFill>
              <a:latin typeface="Times New Roman" panose="02020603050405020304" pitchFamily="18" charset="0"/>
            </a:endParaRPr>
          </a:p>
          <a:p>
            <a:pPr algn="r">
              <a:lnSpc>
                <a:spcPts val="1470"/>
              </a:lnSpc>
              <a:spcAft>
                <a:spcPts val="0"/>
              </a:spcAft>
            </a:pPr>
            <a:r>
              <a:rPr lang="ru-RU" i="1" dirty="0" smtClean="0">
                <a:solidFill>
                  <a:schemeClr val="accent5">
                    <a:lumMod val="50000"/>
                  </a:schemeClr>
                </a:solidFill>
                <a:latin typeface="Times New Roman" panose="02020603050405020304" pitchFamily="18" charset="0"/>
              </a:rPr>
              <a:t>     </a:t>
            </a:r>
            <a:r>
              <a:rPr lang="ru-RU" i="1" dirty="0" err="1" smtClean="0">
                <a:solidFill>
                  <a:schemeClr val="accent5">
                    <a:lumMod val="50000"/>
                  </a:schemeClr>
                </a:solidFill>
                <a:latin typeface="Times New Roman" panose="02020603050405020304" pitchFamily="18" charset="0"/>
              </a:rPr>
              <a:t>С.Максуди</a:t>
            </a:r>
            <a:endParaRPr lang="ru-RU" b="0" i="1" dirty="0">
              <a:solidFill>
                <a:schemeClr val="accent5">
                  <a:lumMod val="50000"/>
                </a:schemeClr>
              </a:solidFill>
              <a:effectLst/>
              <a:latin typeface="Times New Roman" panose="02020603050405020304" pitchFamily="18" charset="0"/>
            </a:endParaRPr>
          </a:p>
        </p:txBody>
      </p:sp>
      <p:pic>
        <p:nvPicPr>
          <p:cNvPr id="1026" name="Picture 2" descr="https://i.ya-webdesign.com/images/graphic-patterns-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389" y="2931790"/>
            <a:ext cx="2107190" cy="21958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i.ya-webdesign.com/images/graphic-patterns-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820766" y="123478"/>
            <a:ext cx="2238304" cy="2332512"/>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5"/>
          <a:stretch>
            <a:fillRect/>
          </a:stretch>
        </p:blipFill>
        <p:spPr>
          <a:xfrm>
            <a:off x="94892" y="39333"/>
            <a:ext cx="1450974" cy="883997"/>
          </a:xfrm>
          <a:prstGeom prst="rect">
            <a:avLst/>
          </a:prstGeom>
        </p:spPr>
      </p:pic>
    </p:spTree>
    <p:extLst>
      <p:ext uri="{BB962C8B-B14F-4D97-AF65-F5344CB8AC3E}">
        <p14:creationId xmlns:p14="http://schemas.microsoft.com/office/powerpoint/2010/main" val="3284297170"/>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043"/>
            <a:ext cx="9163082" cy="5175953"/>
          </a:xfrm>
          <a:prstGeom prst="rect">
            <a:avLst/>
          </a:prstGeom>
        </p:spPr>
      </p:pic>
      <p:sp>
        <p:nvSpPr>
          <p:cNvPr id="3" name="Прямоугольник 2"/>
          <p:cNvSpPr/>
          <p:nvPr/>
        </p:nvSpPr>
        <p:spPr>
          <a:xfrm>
            <a:off x="1520662" y="1438660"/>
            <a:ext cx="6102677" cy="577079"/>
          </a:xfrm>
          <a:prstGeom prst="rect">
            <a:avLst/>
          </a:prstGeom>
        </p:spPr>
        <p:txBody>
          <a:bodyPr wrap="square" lIns="68577" tIns="34289" rIns="68577" bIns="34289">
            <a:spAutoFit/>
          </a:bodyPr>
          <a:lstStyle/>
          <a:p>
            <a:pPr algn="ctr" defTabSz="685766">
              <a:defRPr/>
            </a:pPr>
            <a:endParaRPr lang="ru-RU" sz="3300" kern="0" dirty="0">
              <a:solidFill>
                <a:srgbClr val="002060"/>
              </a:solidFill>
              <a:cs typeface="Arial" panose="020B0604020202020204" pitchFamily="34" charset="0"/>
            </a:endParaRPr>
          </a:p>
        </p:txBody>
      </p:sp>
      <p:sp>
        <p:nvSpPr>
          <p:cNvPr id="11" name="Номер слайда 1"/>
          <p:cNvSpPr>
            <a:spLocks noGrp="1"/>
          </p:cNvSpPr>
          <p:nvPr>
            <p:ph type="sldNum" sz="quarter" idx="12"/>
          </p:nvPr>
        </p:nvSpPr>
        <p:spPr>
          <a:xfrm>
            <a:off x="6400800" y="4550775"/>
            <a:ext cx="1600200" cy="273844"/>
          </a:xfrm>
        </p:spPr>
        <p:txBody>
          <a:bodyPr/>
          <a:lstStyle/>
          <a:p>
            <a:fld id="{B19B0651-EE4F-4900-A07F-96A6BFA9D0F0}" type="slidenum">
              <a:rPr lang="ru-RU" sz="1050">
                <a:solidFill>
                  <a:prstClr val="black">
                    <a:tint val="75000"/>
                  </a:prstClr>
                </a:solidFill>
              </a:rPr>
              <a:pPr/>
              <a:t>37</a:t>
            </a:fld>
            <a:endParaRPr lang="ru-RU" sz="1050" dirty="0">
              <a:solidFill>
                <a:prstClr val="black">
                  <a:tint val="75000"/>
                </a:prstClr>
              </a:solidFill>
            </a:endParaRPr>
          </a:p>
        </p:txBody>
      </p:sp>
      <p:sp>
        <p:nvSpPr>
          <p:cNvPr id="5" name="Прямоугольник 4"/>
          <p:cNvSpPr/>
          <p:nvPr/>
        </p:nvSpPr>
        <p:spPr>
          <a:xfrm>
            <a:off x="899592" y="817266"/>
            <a:ext cx="7690243" cy="3141181"/>
          </a:xfrm>
          <a:prstGeom prst="rect">
            <a:avLst/>
          </a:prstGeom>
        </p:spPr>
        <p:txBody>
          <a:bodyPr wrap="square">
            <a:spAutoFit/>
          </a:bodyPr>
          <a:lstStyle/>
          <a:p>
            <a:pPr indent="449580" algn="just">
              <a:lnSpc>
                <a:spcPct val="115000"/>
              </a:lnSpc>
              <a:spcAft>
                <a:spcPts val="800"/>
              </a:spcAft>
            </a:pPr>
            <a:r>
              <a:rPr lang="tt-RU" sz="2400" i="1" dirty="0">
                <a:latin typeface="Times New Roman" panose="02020603050405020304" pitchFamily="18" charset="0"/>
                <a:ea typeface="Calibri" panose="020F0502020204030204" pitchFamily="34" charset="0"/>
                <a:cs typeface="Times New Roman" panose="02020603050405020304" pitchFamily="18" charset="0"/>
              </a:rPr>
              <a:t>Милли тел язмышы ул - милләт язмышы, аның яшәеш, үсеш формасы, милләтнең сакчысы да, аның киләчәгенең гарантиясе дә. Кешелек әле милләтнең төп таянычы булган, йөрәк парәседәй нечкә, кадерле башка төр могҗизаны уйлап тапмаган, таба да алмас, бу бөек көчне бернәрсә дә алыштыра </a:t>
            </a:r>
            <a:r>
              <a:rPr lang="tt-RU" sz="2400" i="1" dirty="0" smtClean="0">
                <a:latin typeface="Times New Roman" panose="02020603050405020304" pitchFamily="18" charset="0"/>
                <a:ea typeface="Calibri" panose="020F0502020204030204" pitchFamily="34" charset="0"/>
                <a:cs typeface="Times New Roman" panose="02020603050405020304" pitchFamily="18" charset="0"/>
              </a:rPr>
              <a:t>алмый.</a:t>
            </a:r>
          </a:p>
          <a:p>
            <a:pPr indent="449580" algn="just">
              <a:lnSpc>
                <a:spcPct val="115000"/>
              </a:lnSpc>
              <a:spcAft>
                <a:spcPts val="800"/>
              </a:spcAft>
            </a:pPr>
            <a:r>
              <a:rPr lang="tt-RU" sz="2400" i="1" dirty="0">
                <a:latin typeface="Times New Roman" panose="02020603050405020304" pitchFamily="18" charset="0"/>
                <a:ea typeface="Calibri" panose="020F0502020204030204" pitchFamily="34" charset="0"/>
                <a:cs typeface="Times New Roman" panose="02020603050405020304" pitchFamily="18" charset="0"/>
              </a:rPr>
              <a:t> </a:t>
            </a:r>
            <a:r>
              <a:rPr lang="tt-RU" sz="2400" i="1" dirty="0" smtClean="0">
                <a:latin typeface="Times New Roman" panose="02020603050405020304" pitchFamily="18" charset="0"/>
                <a:ea typeface="Calibri" panose="020F0502020204030204" pitchFamily="34" charset="0"/>
                <a:cs typeface="Times New Roman" panose="02020603050405020304" pitchFamily="18" charset="0"/>
              </a:rPr>
              <a:t>                                                         </a:t>
            </a:r>
            <a:r>
              <a:rPr lang="tt-RU" sz="2400" i="1" dirty="0" smtClean="0">
                <a:latin typeface="Times New Roman" panose="02020603050405020304" pitchFamily="18" charset="0"/>
                <a:ea typeface="Calibri" panose="020F0502020204030204" pitchFamily="34" charset="0"/>
                <a:cs typeface="Times New Roman" panose="02020603050405020304" pitchFamily="18" charset="0"/>
              </a:rPr>
              <a:t>Әбрар </a:t>
            </a:r>
            <a:r>
              <a:rPr lang="tt-RU" sz="2400" i="1" dirty="0" smtClean="0">
                <a:latin typeface="Times New Roman" panose="02020603050405020304" pitchFamily="18" charset="0"/>
                <a:ea typeface="Calibri" panose="020F0502020204030204" pitchFamily="34" charset="0"/>
                <a:cs typeface="Times New Roman" panose="02020603050405020304" pitchFamily="18" charset="0"/>
              </a:rPr>
              <a:t>Кәримуллин</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8" y="-2060"/>
            <a:ext cx="1451314" cy="883524"/>
          </a:xfrm>
          <a:prstGeom prst="rect">
            <a:avLst/>
          </a:prstGeom>
        </p:spPr>
      </p:pic>
      <p:pic>
        <p:nvPicPr>
          <p:cNvPr id="6" name="Рисунок 5"/>
          <p:cNvPicPr>
            <a:picLocks noChangeAspect="1"/>
          </p:cNvPicPr>
          <p:nvPr/>
        </p:nvPicPr>
        <p:blipFill>
          <a:blip r:embed="rId4"/>
          <a:stretch>
            <a:fillRect/>
          </a:stretch>
        </p:blipFill>
        <p:spPr>
          <a:xfrm rot="16200000">
            <a:off x="6847369" y="2650086"/>
            <a:ext cx="2131412" cy="2217654"/>
          </a:xfrm>
          <a:prstGeom prst="rect">
            <a:avLst/>
          </a:prstGeom>
        </p:spPr>
      </p:pic>
    </p:spTree>
    <p:extLst>
      <p:ext uri="{BB962C8B-B14F-4D97-AF65-F5344CB8AC3E}">
        <p14:creationId xmlns:p14="http://schemas.microsoft.com/office/powerpoint/2010/main" val="2268747577"/>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546"/>
            <a:ext cx="9144000" cy="5143500"/>
          </a:xfrm>
          <a:prstGeom prst="rect">
            <a:avLst/>
          </a:prstGeom>
          <a:ln>
            <a:noFill/>
          </a:ln>
          <a:effectLst>
            <a:softEdge rad="112500"/>
          </a:effectLst>
          <a:scene3d>
            <a:camera prst="orthographicFront"/>
            <a:lightRig rig="threePt" dir="t"/>
          </a:scene3d>
          <a:sp3d>
            <a:bevelT w="114300" prst="artDeco"/>
          </a:sp3d>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44449"/>
            <a:ext cx="9175750" cy="523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0" y="2028801"/>
            <a:ext cx="9144000" cy="830960"/>
          </a:xfrm>
          <a:prstGeom prst="rect">
            <a:avLst/>
          </a:prstGeom>
        </p:spPr>
        <p:txBody>
          <a:bodyPr wrap="square" lIns="91404" tIns="45702" rIns="91404" bIns="45702">
            <a:spAutoFit/>
          </a:bodyPr>
          <a:lstStyle/>
          <a:p>
            <a:pPr algn="ctr" defTabSz="685749"/>
            <a:r>
              <a:rPr lang="ru-RU" altLang="ru-RU" sz="4800" b="1" kern="0" dirty="0" err="1" smtClean="0">
                <a:solidFill>
                  <a:srgbClr val="002060"/>
                </a:solidFill>
                <a:effectLst>
                  <a:outerShdw blurRad="38100" dist="38100" dir="2700000" algn="tl">
                    <a:srgbClr val="000000"/>
                  </a:outerShdw>
                </a:effectLst>
              </a:rPr>
              <a:t>Игътибарыгыз</a:t>
            </a:r>
            <a:r>
              <a:rPr lang="ru-RU" altLang="ru-RU" sz="4800" b="1" kern="0" dirty="0" smtClean="0">
                <a:solidFill>
                  <a:srgbClr val="002060"/>
                </a:solidFill>
                <a:effectLst>
                  <a:outerShdw blurRad="38100" dist="38100" dir="2700000" algn="tl">
                    <a:srgbClr val="000000"/>
                  </a:outerShdw>
                </a:effectLst>
              </a:rPr>
              <a:t> </a:t>
            </a:r>
            <a:r>
              <a:rPr lang="tt-RU" altLang="ru-RU" sz="4800" b="1" kern="0" dirty="0" smtClean="0">
                <a:solidFill>
                  <a:srgbClr val="002060"/>
                </a:solidFill>
                <a:effectLst>
                  <a:outerShdw blurRad="38100" dist="38100" dir="2700000" algn="tl">
                    <a:srgbClr val="000000"/>
                  </a:outerShdw>
                </a:effectLst>
              </a:rPr>
              <a:t>өчен рәхмәт</a:t>
            </a:r>
            <a:r>
              <a:rPr lang="ru-RU" altLang="ru-RU" sz="4800" b="1" kern="0" dirty="0" smtClean="0">
                <a:solidFill>
                  <a:srgbClr val="002060"/>
                </a:solidFill>
                <a:effectLst>
                  <a:outerShdw blurRad="38100" dist="38100" dir="2700000" algn="tl">
                    <a:srgbClr val="000000"/>
                  </a:outerShdw>
                </a:effectLst>
              </a:rPr>
              <a:t>!</a:t>
            </a:r>
            <a:endParaRPr lang="ru-RU" sz="4800" kern="0" dirty="0">
              <a:solidFill>
                <a:srgbClr val="002060"/>
              </a:solidFill>
            </a:endParaRPr>
          </a:p>
        </p:txBody>
      </p:sp>
    </p:spTree>
    <p:extLst>
      <p:ext uri="{BB962C8B-B14F-4D97-AF65-F5344CB8AC3E}">
        <p14:creationId xmlns:p14="http://schemas.microsoft.com/office/powerpoint/2010/main" val="289110195"/>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9541" y="-16227"/>
            <a:ext cx="9163082" cy="5175953"/>
          </a:xfrm>
          <a:prstGeom prst="rect">
            <a:avLst/>
          </a:prstGeom>
        </p:spPr>
      </p:pic>
      <p:sp>
        <p:nvSpPr>
          <p:cNvPr id="2" name="Заголовок 1"/>
          <p:cNvSpPr>
            <a:spLocks noGrp="1"/>
          </p:cNvSpPr>
          <p:nvPr>
            <p:ph type="title"/>
          </p:nvPr>
        </p:nvSpPr>
        <p:spPr>
          <a:xfrm>
            <a:off x="855092" y="123478"/>
            <a:ext cx="6885260" cy="1155308"/>
          </a:xfrm>
        </p:spPr>
        <p:txBody>
          <a:bodyPr>
            <a:noAutofit/>
          </a:bodyPr>
          <a:lstStyle/>
          <a:p>
            <a:pPr algn="ctr">
              <a:defRPr/>
            </a:pPr>
            <a:r>
              <a:rPr lang="ru-RU" sz="2000" b="1" dirty="0">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«2014-2021 </a:t>
            </a:r>
            <a:r>
              <a:rPr lang="ru-RU" sz="2000" b="1" dirty="0" err="1">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елларга</a:t>
            </a:r>
            <a:r>
              <a:rPr lang="ru-RU" sz="2000" b="1" dirty="0">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Татарстан </a:t>
            </a:r>
            <a:r>
              <a:rPr lang="ru-RU" sz="2000" b="1" dirty="0" err="1">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Республикасы</a:t>
            </a:r>
            <a:r>
              <a:rPr lang="ru-RU" sz="2000" b="1" dirty="0">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2000" b="1" dirty="0" err="1">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дәүләт</a:t>
            </a:r>
            <a:r>
              <a:rPr lang="ru-RU" sz="2000" b="1" dirty="0">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2000" b="1" dirty="0" err="1">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телләрен</a:t>
            </a:r>
            <a:r>
              <a:rPr lang="ru-RU" sz="2000" b="1" dirty="0">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2000" b="1" dirty="0" err="1">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һәм</a:t>
            </a:r>
            <a:r>
              <a:rPr lang="ru-RU" sz="2000" b="1" dirty="0">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Татарстан </a:t>
            </a:r>
            <a:r>
              <a:rPr lang="ru-RU" sz="2000" b="1" dirty="0" err="1">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Республикасында</a:t>
            </a:r>
            <a:r>
              <a:rPr lang="ru-RU" sz="2000" b="1" dirty="0">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башка </a:t>
            </a:r>
            <a:r>
              <a:rPr lang="ru-RU" sz="2000" b="1" dirty="0" err="1">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телләрне</a:t>
            </a:r>
            <a:r>
              <a:rPr lang="ru-RU" sz="2000" b="1" dirty="0">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2000" b="1" dirty="0" err="1">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саклау</a:t>
            </a:r>
            <a:r>
              <a:rPr lang="ru-RU" sz="2000" b="1" dirty="0">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2000" b="1" dirty="0" err="1">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өйрәнү</a:t>
            </a:r>
            <a:r>
              <a:rPr lang="ru-RU" sz="2000" b="1" dirty="0">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2000" b="1" dirty="0" err="1">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һәм</a:t>
            </a:r>
            <a:r>
              <a:rPr lang="ru-RU" sz="2000" b="1" dirty="0">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2000" b="1" dirty="0" err="1" smtClean="0">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үстерү</a:t>
            </a:r>
            <a:r>
              <a:rPr lang="ru-RU" sz="2000" b="1" dirty="0" smtClean="0">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2000" b="1" dirty="0" err="1" smtClean="0">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дәүләт</a:t>
            </a:r>
            <a:r>
              <a:rPr lang="ru-RU" sz="2000" b="1" dirty="0" smtClean="0">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2000" b="1" dirty="0" err="1">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программасы</a:t>
            </a:r>
            <a:endParaRPr lang="ru-RU" sz="2000" b="1" dirty="0">
              <a:solidFill>
                <a:srgbClr val="A8246F"/>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p:txBody>
      </p:sp>
      <p:pic>
        <p:nvPicPr>
          <p:cNvPr id="9" name="Рисунок 8"/>
          <p:cNvPicPr>
            <a:picLocks noChangeAspect="1"/>
          </p:cNvPicPr>
          <p:nvPr/>
        </p:nvPicPr>
        <p:blipFill>
          <a:blip r:embed="rId3"/>
          <a:stretch>
            <a:fillRect/>
          </a:stretch>
        </p:blipFill>
        <p:spPr>
          <a:xfrm>
            <a:off x="238192" y="195658"/>
            <a:ext cx="688908" cy="688908"/>
          </a:xfrm>
          <a:prstGeom prst="rect">
            <a:avLst/>
          </a:prstGeom>
        </p:spPr>
      </p:pic>
      <p:sp>
        <p:nvSpPr>
          <p:cNvPr id="8" name="Прямоугольник 7"/>
          <p:cNvSpPr/>
          <p:nvPr/>
        </p:nvSpPr>
        <p:spPr>
          <a:xfrm>
            <a:off x="130688" y="1561604"/>
            <a:ext cx="8905808" cy="1154162"/>
          </a:xfrm>
          <a:prstGeom prst="rect">
            <a:avLst/>
          </a:prstGeom>
        </p:spPr>
        <p:txBody>
          <a:bodyPr wrap="square">
            <a:spAutoFit/>
          </a:bodyPr>
          <a:lstStyle/>
          <a:p>
            <a:pPr algn="just"/>
            <a:r>
              <a:rPr lang="ru-RU" sz="2300" b="1" dirty="0" err="1">
                <a:solidFill>
                  <a:srgbClr val="C00000"/>
                </a:solidFill>
                <a:effectLst>
                  <a:outerShdw blurRad="38100" dist="38100" dir="2700000" algn="tl">
                    <a:srgbClr val="000000">
                      <a:alpha val="43137"/>
                    </a:srgbClr>
                  </a:outerShdw>
                </a:effectLst>
                <a:latin typeface="Times New Roman"/>
                <a:ea typeface="Times New Roman"/>
                <a:cs typeface="Times New Roman"/>
              </a:rPr>
              <a:t>Максат</a:t>
            </a:r>
            <a:r>
              <a:rPr lang="ru-RU" sz="2300" b="1" dirty="0">
                <a:solidFill>
                  <a:srgbClr val="1F497D"/>
                </a:solidFill>
                <a:latin typeface="Times New Roman"/>
                <a:ea typeface="Times New Roman"/>
                <a:cs typeface="Times New Roman"/>
              </a:rPr>
              <a:t> - </a:t>
            </a:r>
            <a:r>
              <a:rPr lang="ru-RU" sz="2300" b="1" dirty="0" err="1">
                <a:solidFill>
                  <a:srgbClr val="1F497D"/>
                </a:solidFill>
                <a:latin typeface="Times New Roman"/>
                <a:ea typeface="Times New Roman"/>
                <a:cs typeface="Times New Roman"/>
              </a:rPr>
              <a:t>туган</a:t>
            </a:r>
            <a:r>
              <a:rPr lang="ru-RU" sz="2300" b="1" dirty="0">
                <a:solidFill>
                  <a:srgbClr val="1F497D"/>
                </a:solidFill>
                <a:latin typeface="Times New Roman"/>
                <a:ea typeface="Times New Roman"/>
                <a:cs typeface="Times New Roman"/>
              </a:rPr>
              <a:t> </a:t>
            </a:r>
            <a:r>
              <a:rPr lang="ru-RU" sz="2300" b="1" dirty="0" err="1">
                <a:solidFill>
                  <a:srgbClr val="1F497D"/>
                </a:solidFill>
                <a:latin typeface="Times New Roman"/>
                <a:ea typeface="Times New Roman"/>
                <a:cs typeface="Times New Roman"/>
              </a:rPr>
              <a:t>телләрне</a:t>
            </a:r>
            <a:r>
              <a:rPr lang="ru-RU" sz="2300" b="1" dirty="0">
                <a:solidFill>
                  <a:srgbClr val="1F497D"/>
                </a:solidFill>
                <a:latin typeface="Times New Roman"/>
                <a:ea typeface="Times New Roman"/>
                <a:cs typeface="Times New Roman"/>
              </a:rPr>
              <a:t> </a:t>
            </a:r>
            <a:r>
              <a:rPr lang="ru-RU" sz="2300" b="1" dirty="0" err="1">
                <a:solidFill>
                  <a:srgbClr val="1F497D"/>
                </a:solidFill>
                <a:latin typeface="Times New Roman"/>
                <a:ea typeface="Times New Roman"/>
                <a:cs typeface="Times New Roman"/>
              </a:rPr>
              <a:t>өйрәнү</a:t>
            </a:r>
            <a:r>
              <a:rPr lang="ru-RU" sz="2300" b="1" dirty="0">
                <a:solidFill>
                  <a:srgbClr val="1F497D"/>
                </a:solidFill>
                <a:latin typeface="Times New Roman"/>
                <a:ea typeface="Times New Roman"/>
                <a:cs typeface="Times New Roman"/>
              </a:rPr>
              <a:t> </a:t>
            </a:r>
            <a:r>
              <a:rPr lang="ru-RU" sz="2300" b="1" dirty="0" err="1">
                <a:solidFill>
                  <a:srgbClr val="1F497D"/>
                </a:solidFill>
                <a:latin typeface="Times New Roman"/>
                <a:ea typeface="Times New Roman"/>
                <a:cs typeface="Times New Roman"/>
              </a:rPr>
              <a:t>һәм</a:t>
            </a:r>
            <a:r>
              <a:rPr lang="ru-RU" sz="2300" b="1" dirty="0">
                <a:solidFill>
                  <a:srgbClr val="1F497D"/>
                </a:solidFill>
                <a:latin typeface="Times New Roman"/>
                <a:ea typeface="Times New Roman"/>
                <a:cs typeface="Times New Roman"/>
              </a:rPr>
              <a:t> </a:t>
            </a:r>
            <a:r>
              <a:rPr lang="ru-RU" sz="2300" b="1" dirty="0" err="1">
                <a:solidFill>
                  <a:srgbClr val="1F497D"/>
                </a:solidFill>
                <a:latin typeface="Times New Roman"/>
                <a:ea typeface="Times New Roman"/>
                <a:cs typeface="Times New Roman"/>
              </a:rPr>
              <a:t>туган</a:t>
            </a:r>
            <a:r>
              <a:rPr lang="ru-RU" sz="2300" b="1" dirty="0">
                <a:solidFill>
                  <a:srgbClr val="1F497D"/>
                </a:solidFill>
                <a:latin typeface="Times New Roman"/>
                <a:ea typeface="Times New Roman"/>
                <a:cs typeface="Times New Roman"/>
              </a:rPr>
              <a:t> </a:t>
            </a:r>
            <a:r>
              <a:rPr lang="ru-RU" sz="2300" b="1" dirty="0" err="1">
                <a:solidFill>
                  <a:srgbClr val="1F497D"/>
                </a:solidFill>
                <a:latin typeface="Times New Roman"/>
                <a:ea typeface="Times New Roman"/>
                <a:cs typeface="Times New Roman"/>
              </a:rPr>
              <a:t>телләрдә</a:t>
            </a:r>
            <a:r>
              <a:rPr lang="ru-RU" sz="2300" b="1" dirty="0">
                <a:solidFill>
                  <a:srgbClr val="1F497D"/>
                </a:solidFill>
                <a:latin typeface="Times New Roman"/>
                <a:ea typeface="Times New Roman"/>
                <a:cs typeface="Times New Roman"/>
              </a:rPr>
              <a:t> </a:t>
            </a:r>
            <a:r>
              <a:rPr lang="ru-RU" sz="2300" b="1" dirty="0" err="1">
                <a:solidFill>
                  <a:srgbClr val="1F497D"/>
                </a:solidFill>
                <a:latin typeface="Times New Roman"/>
                <a:ea typeface="Times New Roman"/>
                <a:cs typeface="Times New Roman"/>
              </a:rPr>
              <a:t>укыту</a:t>
            </a:r>
            <a:r>
              <a:rPr lang="ru-RU" sz="2300" b="1" dirty="0">
                <a:solidFill>
                  <a:srgbClr val="1F497D"/>
                </a:solidFill>
                <a:latin typeface="Times New Roman"/>
                <a:ea typeface="Times New Roman"/>
                <a:cs typeface="Times New Roman"/>
              </a:rPr>
              <a:t> </a:t>
            </a:r>
            <a:r>
              <a:rPr lang="ru-RU" sz="2300" b="1" dirty="0" err="1">
                <a:solidFill>
                  <a:srgbClr val="1F497D"/>
                </a:solidFill>
                <a:latin typeface="Times New Roman"/>
                <a:ea typeface="Times New Roman"/>
                <a:cs typeface="Times New Roman"/>
              </a:rPr>
              <a:t>системасын</a:t>
            </a:r>
            <a:r>
              <a:rPr lang="ru-RU" sz="2300" b="1" dirty="0">
                <a:solidFill>
                  <a:srgbClr val="1F497D"/>
                </a:solidFill>
                <a:latin typeface="Times New Roman"/>
                <a:ea typeface="Times New Roman"/>
                <a:cs typeface="Times New Roman"/>
              </a:rPr>
              <a:t> </a:t>
            </a:r>
            <a:r>
              <a:rPr lang="ru-RU" sz="2300" b="1" dirty="0" err="1">
                <a:solidFill>
                  <a:srgbClr val="1F497D"/>
                </a:solidFill>
                <a:latin typeface="Times New Roman"/>
                <a:ea typeface="Times New Roman"/>
                <a:cs typeface="Times New Roman"/>
              </a:rPr>
              <a:t>үстерү</a:t>
            </a:r>
            <a:r>
              <a:rPr lang="ru-RU" sz="2300" b="1" dirty="0">
                <a:solidFill>
                  <a:srgbClr val="1F497D"/>
                </a:solidFill>
                <a:latin typeface="Times New Roman"/>
                <a:ea typeface="Times New Roman"/>
                <a:cs typeface="Times New Roman"/>
              </a:rPr>
              <a:t>, Татарстан </a:t>
            </a:r>
            <a:r>
              <a:rPr lang="ru-RU" sz="2300" b="1" dirty="0" err="1">
                <a:solidFill>
                  <a:srgbClr val="1F497D"/>
                </a:solidFill>
                <a:latin typeface="Times New Roman"/>
                <a:ea typeface="Times New Roman"/>
                <a:cs typeface="Times New Roman"/>
              </a:rPr>
              <a:t>Республикасыннан</a:t>
            </a:r>
            <a:r>
              <a:rPr lang="ru-RU" sz="2300" b="1" dirty="0">
                <a:solidFill>
                  <a:srgbClr val="1F497D"/>
                </a:solidFill>
                <a:latin typeface="Times New Roman"/>
                <a:ea typeface="Times New Roman"/>
                <a:cs typeface="Times New Roman"/>
              </a:rPr>
              <a:t> </a:t>
            </a:r>
            <a:r>
              <a:rPr lang="ru-RU" sz="2300" b="1" dirty="0" err="1">
                <a:solidFill>
                  <a:srgbClr val="1F497D"/>
                </a:solidFill>
                <a:latin typeface="Times New Roman"/>
                <a:ea typeface="Times New Roman"/>
                <a:cs typeface="Times New Roman"/>
              </a:rPr>
              <a:t>читтә</a:t>
            </a:r>
            <a:r>
              <a:rPr lang="ru-RU" sz="2300" b="1" dirty="0">
                <a:solidFill>
                  <a:srgbClr val="1F497D"/>
                </a:solidFill>
                <a:latin typeface="Times New Roman"/>
                <a:ea typeface="Times New Roman"/>
                <a:cs typeface="Times New Roman"/>
              </a:rPr>
              <a:t> татар </a:t>
            </a:r>
            <a:r>
              <a:rPr lang="ru-RU" sz="2300" b="1" dirty="0" err="1">
                <a:solidFill>
                  <a:srgbClr val="1F497D"/>
                </a:solidFill>
                <a:latin typeface="Times New Roman"/>
                <a:ea typeface="Times New Roman"/>
                <a:cs typeface="Times New Roman"/>
              </a:rPr>
              <a:t>телен</a:t>
            </a:r>
            <a:r>
              <a:rPr lang="ru-RU" sz="2300" b="1" dirty="0">
                <a:solidFill>
                  <a:srgbClr val="1F497D"/>
                </a:solidFill>
                <a:latin typeface="Times New Roman"/>
                <a:ea typeface="Times New Roman"/>
                <a:cs typeface="Times New Roman"/>
              </a:rPr>
              <a:t> </a:t>
            </a:r>
            <a:r>
              <a:rPr lang="ru-RU" sz="2300" b="1" dirty="0" err="1">
                <a:solidFill>
                  <a:srgbClr val="1F497D"/>
                </a:solidFill>
                <a:latin typeface="Times New Roman"/>
                <a:ea typeface="Times New Roman"/>
                <a:cs typeface="Times New Roman"/>
              </a:rPr>
              <a:t>өйрәнүгә</a:t>
            </a:r>
            <a:r>
              <a:rPr lang="ru-RU" sz="2300" b="1" dirty="0">
                <a:solidFill>
                  <a:srgbClr val="1F497D"/>
                </a:solidFill>
                <a:latin typeface="Times New Roman"/>
                <a:ea typeface="Times New Roman"/>
                <a:cs typeface="Times New Roman"/>
              </a:rPr>
              <a:t> </a:t>
            </a:r>
            <a:r>
              <a:rPr lang="ru-RU" sz="2300" b="1" dirty="0" err="1">
                <a:solidFill>
                  <a:srgbClr val="1F497D"/>
                </a:solidFill>
                <a:latin typeface="Times New Roman"/>
                <a:ea typeface="Times New Roman"/>
                <a:cs typeface="Times New Roman"/>
              </a:rPr>
              <a:t>ярдәм</a:t>
            </a:r>
            <a:r>
              <a:rPr lang="ru-RU" sz="2300" b="1" dirty="0">
                <a:solidFill>
                  <a:srgbClr val="1F497D"/>
                </a:solidFill>
                <a:latin typeface="Times New Roman"/>
                <a:ea typeface="Times New Roman"/>
                <a:cs typeface="Times New Roman"/>
              </a:rPr>
              <a:t> </a:t>
            </a:r>
            <a:r>
              <a:rPr lang="ru-RU" sz="2300" b="1" dirty="0" err="1">
                <a:solidFill>
                  <a:srgbClr val="1F497D"/>
                </a:solidFill>
                <a:latin typeface="Times New Roman"/>
                <a:ea typeface="Times New Roman"/>
                <a:cs typeface="Times New Roman"/>
              </a:rPr>
              <a:t>итү</a:t>
            </a:r>
            <a:endParaRPr lang="ru-RU" sz="2300" b="1" dirty="0">
              <a:solidFill>
                <a:srgbClr val="0070C0"/>
              </a:solidFill>
              <a:latin typeface="Times New Roman" panose="02020603050405020304" pitchFamily="18" charset="0"/>
              <a:cs typeface="Times New Roman" panose="02020603050405020304" pitchFamily="18" charset="0"/>
            </a:endParaRPr>
          </a:p>
        </p:txBody>
      </p:sp>
      <p:pic>
        <p:nvPicPr>
          <p:cNvPr id="11" name="Picture 2" descr="C:\Users\Amirova\Desktop\Междун русский 2017\Фото\print_2673607_22422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080" y="2823639"/>
            <a:ext cx="2472404" cy="1648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3265" y="3070592"/>
            <a:ext cx="2684880" cy="1661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1761" y="2727289"/>
            <a:ext cx="2684190" cy="16701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17508582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stretch>
            <a:fillRect/>
          </a:stretch>
        </p:blipFill>
        <p:spPr>
          <a:xfrm>
            <a:off x="-5476" y="0"/>
            <a:ext cx="9163082" cy="5175953"/>
          </a:xfrm>
          <a:prstGeom prst="rect">
            <a:avLst/>
          </a:prstGeom>
        </p:spPr>
      </p:pic>
      <p:sp>
        <p:nvSpPr>
          <p:cNvPr id="3" name="Прямоугольник 2"/>
          <p:cNvSpPr/>
          <p:nvPr/>
        </p:nvSpPr>
        <p:spPr>
          <a:xfrm>
            <a:off x="1520662" y="1438660"/>
            <a:ext cx="6102677" cy="577079"/>
          </a:xfrm>
          <a:prstGeom prst="rect">
            <a:avLst/>
          </a:prstGeom>
        </p:spPr>
        <p:txBody>
          <a:bodyPr wrap="square" lIns="68577" tIns="34289" rIns="68577" bIns="34289">
            <a:spAutoFit/>
          </a:bodyPr>
          <a:lstStyle/>
          <a:p>
            <a:pPr algn="ctr" defTabSz="685766">
              <a:defRPr/>
            </a:pPr>
            <a:endParaRPr lang="ru-RU" sz="3300" kern="0" dirty="0">
              <a:solidFill>
                <a:srgbClr val="002060"/>
              </a:solidFill>
              <a:cs typeface="Arial" panose="020B0604020202020204" pitchFamily="34" charset="0"/>
            </a:endParaRPr>
          </a:p>
        </p:txBody>
      </p:sp>
      <p:sp>
        <p:nvSpPr>
          <p:cNvPr id="6" name="Заголовок 1"/>
          <p:cNvSpPr txBox="1">
            <a:spLocks/>
          </p:cNvSpPr>
          <p:nvPr/>
        </p:nvSpPr>
        <p:spPr>
          <a:xfrm>
            <a:off x="1695359" y="317728"/>
            <a:ext cx="6082140" cy="706437"/>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257175" defTabSz="685749">
              <a:lnSpc>
                <a:spcPct val="90000"/>
              </a:lnSpc>
              <a:tabLst>
                <a:tab pos="435769" algn="l"/>
                <a:tab pos="872729" algn="l"/>
                <a:tab pos="1308497" algn="l"/>
                <a:tab pos="1745456" algn="l"/>
                <a:tab pos="2181225" algn="l"/>
                <a:tab pos="2616994" algn="l"/>
                <a:tab pos="3053954" algn="l"/>
                <a:tab pos="3489722" algn="l"/>
                <a:tab pos="3926681" algn="l"/>
                <a:tab pos="4362450" algn="l"/>
                <a:tab pos="4798219" algn="l"/>
                <a:tab pos="5235179" algn="l"/>
                <a:tab pos="5670947" algn="l"/>
                <a:tab pos="6107906" algn="l"/>
                <a:tab pos="6543675" algn="l"/>
                <a:tab pos="6979444" algn="l"/>
              </a:tabLst>
              <a:defRPr/>
            </a:pPr>
            <a:r>
              <a:rPr lang="ru-RU" sz="2400" b="1" dirty="0" smtClean="0">
                <a:solidFill>
                  <a:srgbClr val="C00000"/>
                </a:solidFill>
                <a:effectLst>
                  <a:outerShdw blurRad="38100" dist="38100" dir="2700000" algn="tl">
                    <a:srgbClr val="000000">
                      <a:alpha val="43137"/>
                    </a:srgbClr>
                  </a:outerShdw>
                </a:effectLst>
                <a:latin typeface="+mn-lt"/>
                <a:ea typeface="Calibri"/>
                <a:cs typeface="Times New Roman"/>
              </a:rPr>
              <a:t> </a:t>
            </a:r>
            <a:endParaRPr lang="ru-RU" sz="2400" b="1" dirty="0">
              <a:solidFill>
                <a:srgbClr val="C00000"/>
              </a:solidFill>
              <a:effectLst>
                <a:outerShdw blurRad="38100" dist="38100" dir="2700000" algn="tl">
                  <a:srgbClr val="000000">
                    <a:alpha val="43137"/>
                  </a:srgbClr>
                </a:outerShdw>
              </a:effectLst>
              <a:latin typeface="+mn-lt"/>
              <a:ea typeface="Calibri"/>
              <a:cs typeface="Times New Roman"/>
            </a:endParaRPr>
          </a:p>
        </p:txBody>
      </p:sp>
      <p:sp>
        <p:nvSpPr>
          <p:cNvPr id="11" name="Номер слайда 1"/>
          <p:cNvSpPr>
            <a:spLocks noGrp="1"/>
          </p:cNvSpPr>
          <p:nvPr>
            <p:ph type="sldNum" sz="quarter" idx="12"/>
          </p:nvPr>
        </p:nvSpPr>
        <p:spPr>
          <a:xfrm>
            <a:off x="6400800" y="4550775"/>
            <a:ext cx="1600200" cy="273844"/>
          </a:xfrm>
        </p:spPr>
        <p:txBody>
          <a:bodyPr/>
          <a:lstStyle/>
          <a:p>
            <a:fld id="{B19B0651-EE4F-4900-A07F-96A6BFA9D0F0}" type="slidenum">
              <a:rPr lang="ru-RU" sz="1050">
                <a:solidFill>
                  <a:prstClr val="black">
                    <a:tint val="75000"/>
                  </a:prstClr>
                </a:solidFill>
              </a:rPr>
              <a:pPr/>
              <a:t>5</a:t>
            </a:fld>
            <a:endParaRPr lang="ru-RU" sz="1050" dirty="0">
              <a:solidFill>
                <a:prstClr val="black">
                  <a:tint val="75000"/>
                </a:prstClr>
              </a:solidFill>
            </a:endParaRPr>
          </a:p>
        </p:txBody>
      </p:sp>
      <p:pic>
        <p:nvPicPr>
          <p:cNvPr id="12" name="Рисунок 11"/>
          <p:cNvPicPr>
            <a:picLocks noChangeAspect="1"/>
          </p:cNvPicPr>
          <p:nvPr/>
        </p:nvPicPr>
        <p:blipFill>
          <a:blip r:embed="rId3"/>
          <a:stretch>
            <a:fillRect/>
          </a:stretch>
        </p:blipFill>
        <p:spPr>
          <a:xfrm>
            <a:off x="238192" y="195658"/>
            <a:ext cx="688908" cy="688908"/>
          </a:xfrm>
          <a:prstGeom prst="rect">
            <a:avLst/>
          </a:prstGeom>
        </p:spPr>
      </p:pic>
      <p:pic>
        <p:nvPicPr>
          <p:cNvPr id="8" name="Рисунок 7"/>
          <p:cNvPicPr>
            <a:picLocks noChangeAspect="1"/>
          </p:cNvPicPr>
          <p:nvPr/>
        </p:nvPicPr>
        <p:blipFill>
          <a:blip r:embed="rId3"/>
          <a:stretch>
            <a:fillRect/>
          </a:stretch>
        </p:blipFill>
        <p:spPr>
          <a:xfrm>
            <a:off x="251520" y="195486"/>
            <a:ext cx="688908" cy="688908"/>
          </a:xfrm>
          <a:prstGeom prst="rect">
            <a:avLst/>
          </a:prstGeom>
        </p:spPr>
      </p:pic>
      <p:pic>
        <p:nvPicPr>
          <p:cNvPr id="2" name="Рисунок 1"/>
          <p:cNvPicPr>
            <a:picLocks noChangeAspect="1"/>
          </p:cNvPicPr>
          <p:nvPr/>
        </p:nvPicPr>
        <p:blipFill>
          <a:blip r:embed="rId4"/>
          <a:stretch>
            <a:fillRect/>
          </a:stretch>
        </p:blipFill>
        <p:spPr>
          <a:xfrm>
            <a:off x="1043608" y="184210"/>
            <a:ext cx="6662684" cy="4619788"/>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1895975154"/>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stretch>
            <a:fillRect/>
          </a:stretch>
        </p:blipFill>
        <p:spPr>
          <a:xfrm>
            <a:off x="35496" y="-20538"/>
            <a:ext cx="9163082" cy="5175953"/>
          </a:xfrm>
          <a:prstGeom prst="rect">
            <a:avLst/>
          </a:prstGeom>
        </p:spPr>
      </p:pic>
      <p:sp>
        <p:nvSpPr>
          <p:cNvPr id="3" name="Прямоугольник 2"/>
          <p:cNvSpPr/>
          <p:nvPr/>
        </p:nvSpPr>
        <p:spPr>
          <a:xfrm>
            <a:off x="1520662" y="1438660"/>
            <a:ext cx="6102677" cy="577079"/>
          </a:xfrm>
          <a:prstGeom prst="rect">
            <a:avLst/>
          </a:prstGeom>
        </p:spPr>
        <p:txBody>
          <a:bodyPr wrap="square" lIns="68577" tIns="34289" rIns="68577" bIns="34289">
            <a:spAutoFit/>
          </a:bodyPr>
          <a:lstStyle/>
          <a:p>
            <a:pPr algn="ctr" defTabSz="685766">
              <a:defRPr/>
            </a:pPr>
            <a:endParaRPr lang="ru-RU" sz="3300" kern="0" dirty="0">
              <a:solidFill>
                <a:srgbClr val="002060"/>
              </a:solidFill>
              <a:cs typeface="Arial" panose="020B0604020202020204" pitchFamily="34" charset="0"/>
            </a:endParaRPr>
          </a:p>
        </p:txBody>
      </p:sp>
      <p:sp>
        <p:nvSpPr>
          <p:cNvPr id="6" name="Заголовок 1"/>
          <p:cNvSpPr txBox="1">
            <a:spLocks/>
          </p:cNvSpPr>
          <p:nvPr/>
        </p:nvSpPr>
        <p:spPr>
          <a:xfrm>
            <a:off x="1146788" y="191529"/>
            <a:ext cx="7457660" cy="706437"/>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257175" defTabSz="685749">
              <a:lnSpc>
                <a:spcPct val="90000"/>
              </a:lnSpc>
              <a:tabLst>
                <a:tab pos="435769" algn="l"/>
                <a:tab pos="872729" algn="l"/>
                <a:tab pos="1308497" algn="l"/>
                <a:tab pos="1745456" algn="l"/>
                <a:tab pos="2181225" algn="l"/>
                <a:tab pos="2616994" algn="l"/>
                <a:tab pos="3053954" algn="l"/>
                <a:tab pos="3489722" algn="l"/>
                <a:tab pos="3926681" algn="l"/>
                <a:tab pos="4362450" algn="l"/>
                <a:tab pos="4798219" algn="l"/>
                <a:tab pos="5235179" algn="l"/>
                <a:tab pos="5670947" algn="l"/>
                <a:tab pos="6107906" algn="l"/>
                <a:tab pos="6543675" algn="l"/>
                <a:tab pos="6979444" algn="l"/>
              </a:tabLst>
              <a:defRPr/>
            </a:pPr>
            <a:r>
              <a:rPr lang="ru-RU" sz="2400" b="1" dirty="0" smtClean="0">
                <a:solidFill>
                  <a:srgbClr val="C00000"/>
                </a:solidFill>
                <a:effectLst>
                  <a:outerShdw blurRad="38100" dist="38100" dir="2700000" algn="tl">
                    <a:srgbClr val="000000">
                      <a:alpha val="43137"/>
                    </a:srgbClr>
                  </a:outerShdw>
                </a:effectLst>
                <a:latin typeface="+mn-lt"/>
                <a:ea typeface="Calibri"/>
                <a:cs typeface="Times New Roman"/>
              </a:rPr>
              <a:t> </a:t>
            </a:r>
            <a:r>
              <a:rPr lang="tt-RU" sz="3200" b="1" dirty="0" err="1">
                <a:solidFill>
                  <a:srgbClr val="A8246F"/>
                </a:solidFill>
                <a:effectLst>
                  <a:outerShdw blurRad="38100" dist="38100" dir="2700000" algn="tl">
                    <a:srgbClr val="000000">
                      <a:alpha val="43137"/>
                    </a:srgbClr>
                  </a:outerShdw>
                </a:effectLst>
                <a:latin typeface="+mn-lt"/>
                <a:ea typeface="Calibri"/>
                <a:cs typeface="Times New Roman"/>
              </a:rPr>
              <a:t>Ү</a:t>
            </a:r>
            <a:r>
              <a:rPr lang="ru-RU" sz="3200" b="1" dirty="0" err="1" smtClean="0">
                <a:solidFill>
                  <a:srgbClr val="A8246F"/>
                </a:solidFill>
                <a:effectLst>
                  <a:outerShdw blurRad="38100" dist="38100" dir="2700000" algn="tl">
                    <a:srgbClr val="000000">
                      <a:alpha val="43137"/>
                    </a:srgbClr>
                  </a:outerShdw>
                </a:effectLst>
                <a:latin typeface="+mn-lt"/>
                <a:ea typeface="Calibri"/>
                <a:cs typeface="Times New Roman"/>
              </a:rPr>
              <a:t>рнәк</a:t>
            </a:r>
            <a:r>
              <a:rPr lang="ru-RU" sz="3200" b="1" dirty="0" smtClean="0">
                <a:solidFill>
                  <a:srgbClr val="A8246F"/>
                </a:solidFill>
                <a:effectLst>
                  <a:outerShdw blurRad="38100" dist="38100" dir="2700000" algn="tl">
                    <a:srgbClr val="000000">
                      <a:alpha val="43137"/>
                    </a:srgbClr>
                  </a:outerShdw>
                </a:effectLst>
                <a:latin typeface="+mn-lt"/>
                <a:ea typeface="Calibri"/>
                <a:cs typeface="Times New Roman"/>
              </a:rPr>
              <a:t> </a:t>
            </a:r>
            <a:r>
              <a:rPr lang="ru-RU" sz="3200" b="1" dirty="0">
                <a:solidFill>
                  <a:srgbClr val="A8246F"/>
                </a:solidFill>
                <a:effectLst>
                  <a:outerShdw blurRad="38100" dist="38100" dir="2700000" algn="tl">
                    <a:srgbClr val="000000">
                      <a:alpha val="43137"/>
                    </a:srgbClr>
                  </a:outerShdw>
                </a:effectLst>
                <a:latin typeface="+mn-lt"/>
                <a:ea typeface="Calibri"/>
                <a:cs typeface="Times New Roman"/>
              </a:rPr>
              <a:t>уку </a:t>
            </a:r>
            <a:r>
              <a:rPr lang="ru-RU" sz="3200" b="1" dirty="0" err="1">
                <a:solidFill>
                  <a:srgbClr val="A8246F"/>
                </a:solidFill>
                <a:effectLst>
                  <a:outerShdw blurRad="38100" dist="38100" dir="2700000" algn="tl">
                    <a:srgbClr val="000000">
                      <a:alpha val="43137"/>
                    </a:srgbClr>
                  </a:outerShdw>
                </a:effectLst>
                <a:latin typeface="+mn-lt"/>
                <a:ea typeface="Calibri"/>
                <a:cs typeface="Times New Roman"/>
              </a:rPr>
              <a:t>программалары</a:t>
            </a:r>
            <a:r>
              <a:rPr lang="ru-RU" sz="3200" b="1" dirty="0">
                <a:solidFill>
                  <a:srgbClr val="A8246F"/>
                </a:solidFill>
                <a:effectLst>
                  <a:outerShdw blurRad="38100" dist="38100" dir="2700000" algn="tl">
                    <a:srgbClr val="000000">
                      <a:alpha val="43137"/>
                    </a:srgbClr>
                  </a:outerShdw>
                </a:effectLst>
                <a:latin typeface="+mn-lt"/>
                <a:ea typeface="Calibri"/>
                <a:cs typeface="Times New Roman"/>
              </a:rPr>
              <a:t> </a:t>
            </a:r>
            <a:endParaRPr lang="ru-RU" sz="2800" b="1" dirty="0" smtClean="0">
              <a:solidFill>
                <a:srgbClr val="A8246F"/>
              </a:solidFill>
              <a:effectLst>
                <a:outerShdw blurRad="38100" dist="38100" dir="2700000" algn="tl">
                  <a:srgbClr val="000000">
                    <a:alpha val="43137"/>
                  </a:srgbClr>
                </a:outerShdw>
              </a:effectLst>
              <a:latin typeface="+mn-lt"/>
              <a:ea typeface="Calibri"/>
              <a:cs typeface="Times New Roman"/>
            </a:endParaRPr>
          </a:p>
        </p:txBody>
      </p:sp>
      <p:sp>
        <p:nvSpPr>
          <p:cNvPr id="7" name="Rectangle 7"/>
          <p:cNvSpPr>
            <a:spLocks noChangeArrowheads="1"/>
          </p:cNvSpPr>
          <p:nvPr/>
        </p:nvSpPr>
        <p:spPr bwMode="auto">
          <a:xfrm>
            <a:off x="1061038" y="3576379"/>
            <a:ext cx="7021923"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257175" indent="-257175" algn="just">
              <a:buFont typeface="Arial" panose="020B0604020202020204" pitchFamily="34" charset="0"/>
              <a:buChar char="•"/>
              <a:defRPr/>
            </a:pPr>
            <a:endParaRPr lang="ru-RU" altLang="ru-RU" sz="2400" b="1" dirty="0">
              <a:solidFill>
                <a:srgbClr val="0070C0"/>
              </a:solidFill>
              <a:cs typeface="Times New Roman" panose="02020603050405020304" pitchFamily="18" charset="0"/>
            </a:endParaRPr>
          </a:p>
          <a:p>
            <a:pPr marL="257175" indent="-257175" algn="just">
              <a:buFont typeface="Arial" panose="020B0604020202020204" pitchFamily="34" charset="0"/>
              <a:buChar char="•"/>
              <a:defRPr/>
            </a:pPr>
            <a:endParaRPr lang="ru-RU" altLang="ru-RU" sz="2400" b="1" dirty="0">
              <a:solidFill>
                <a:srgbClr val="0070C0"/>
              </a:solidFill>
              <a:cs typeface="Times New Roman" panose="02020603050405020304" pitchFamily="18" charset="0"/>
            </a:endParaRPr>
          </a:p>
          <a:p>
            <a:pPr marL="257175" indent="-257175" algn="just">
              <a:buFont typeface="Arial" panose="020B0604020202020204" pitchFamily="34" charset="0"/>
              <a:buChar char="•"/>
              <a:defRPr/>
            </a:pPr>
            <a:endParaRPr lang="ru-RU" altLang="ru-RU" b="1" dirty="0">
              <a:solidFill>
                <a:srgbClr val="0070C0"/>
              </a:solidFill>
              <a:cs typeface="Times New Roman" panose="02020603050405020304" pitchFamily="18" charset="0"/>
            </a:endParaRPr>
          </a:p>
        </p:txBody>
      </p:sp>
      <p:sp>
        <p:nvSpPr>
          <p:cNvPr id="11" name="Номер слайда 1"/>
          <p:cNvSpPr>
            <a:spLocks noGrp="1"/>
          </p:cNvSpPr>
          <p:nvPr>
            <p:ph type="sldNum" sz="quarter" idx="12"/>
          </p:nvPr>
        </p:nvSpPr>
        <p:spPr>
          <a:xfrm>
            <a:off x="6400800" y="4550775"/>
            <a:ext cx="1600200" cy="273844"/>
          </a:xfrm>
        </p:spPr>
        <p:txBody>
          <a:bodyPr/>
          <a:lstStyle/>
          <a:p>
            <a:fld id="{B19B0651-EE4F-4900-A07F-96A6BFA9D0F0}" type="slidenum">
              <a:rPr lang="ru-RU" sz="1050">
                <a:solidFill>
                  <a:prstClr val="black">
                    <a:tint val="75000"/>
                  </a:prstClr>
                </a:solidFill>
              </a:rPr>
              <a:pPr/>
              <a:t>6</a:t>
            </a:fld>
            <a:endParaRPr lang="ru-RU" sz="1050" dirty="0">
              <a:solidFill>
                <a:prstClr val="black">
                  <a:tint val="75000"/>
                </a:prstClr>
              </a:solidFill>
            </a:endParaRPr>
          </a:p>
        </p:txBody>
      </p:sp>
      <p:pic>
        <p:nvPicPr>
          <p:cNvPr id="12" name="Рисунок 11"/>
          <p:cNvPicPr>
            <a:picLocks noChangeAspect="1"/>
          </p:cNvPicPr>
          <p:nvPr/>
        </p:nvPicPr>
        <p:blipFill>
          <a:blip r:embed="rId3"/>
          <a:stretch>
            <a:fillRect/>
          </a:stretch>
        </p:blipFill>
        <p:spPr>
          <a:xfrm>
            <a:off x="210684" y="209058"/>
            <a:ext cx="688908" cy="688908"/>
          </a:xfrm>
          <a:prstGeom prst="rect">
            <a:avLst/>
          </a:prstGeom>
        </p:spPr>
      </p:pic>
      <p:graphicFrame>
        <p:nvGraphicFramePr>
          <p:cNvPr id="16" name="Схема 15"/>
          <p:cNvGraphicFramePr/>
          <p:nvPr>
            <p:extLst>
              <p:ext uri="{D42A27DB-BD31-4B8C-83A1-F6EECF244321}">
                <p14:modId xmlns:p14="http://schemas.microsoft.com/office/powerpoint/2010/main" val="957051367"/>
              </p:ext>
            </p:extLst>
          </p:nvPr>
        </p:nvGraphicFramePr>
        <p:xfrm>
          <a:off x="179512" y="1240797"/>
          <a:ext cx="8856984" cy="34911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Рисунок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822517901"/>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9541" y="-16227"/>
            <a:ext cx="9163082" cy="5175953"/>
          </a:xfrm>
          <a:prstGeom prst="rect">
            <a:avLst/>
          </a:prstGeom>
        </p:spPr>
      </p:pic>
      <p:pic>
        <p:nvPicPr>
          <p:cNvPr id="9" name="Рисунок 8"/>
          <p:cNvPicPr>
            <a:picLocks noChangeAspect="1"/>
          </p:cNvPicPr>
          <p:nvPr/>
        </p:nvPicPr>
        <p:blipFill>
          <a:blip r:embed="rId3"/>
          <a:stretch>
            <a:fillRect/>
          </a:stretch>
        </p:blipFill>
        <p:spPr>
          <a:xfrm>
            <a:off x="238192" y="195658"/>
            <a:ext cx="688908" cy="688908"/>
          </a:xfrm>
          <a:prstGeom prst="rect">
            <a:avLst/>
          </a:prstGeom>
        </p:spPr>
      </p:pic>
      <p:sp>
        <p:nvSpPr>
          <p:cNvPr id="8" name="Заголовок 1"/>
          <p:cNvSpPr>
            <a:spLocks noGrp="1"/>
          </p:cNvSpPr>
          <p:nvPr>
            <p:ph type="title"/>
          </p:nvPr>
        </p:nvSpPr>
        <p:spPr>
          <a:xfrm>
            <a:off x="918355" y="195658"/>
            <a:ext cx="6810843" cy="639802"/>
          </a:xfrm>
        </p:spPr>
        <p:txBody>
          <a:bodyPr>
            <a:noAutofit/>
          </a:bodyPr>
          <a:lstStyle/>
          <a:p>
            <a:pPr algn="ctr" fontAlgn="base">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tt-RU" sz="28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a:r>
            <a:br>
              <a:rPr lang="tt-RU" sz="28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br>
            <a:r>
              <a:rPr lang="tt-RU" sz="28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Яңа буын укыту-методик комплектларын </a:t>
            </a:r>
            <a:br>
              <a:rPr lang="tt-RU" sz="28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br>
            <a:r>
              <a:rPr lang="tt-RU" sz="28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әзерләү һәм гамәлгә кертү</a:t>
            </a:r>
            <a:br>
              <a:rPr lang="tt-RU" sz="28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br>
            <a:endParaRPr lang="ru-RU" sz="28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endParaRPr>
          </a:p>
        </p:txBody>
      </p:sp>
      <p:pic>
        <p:nvPicPr>
          <p:cNvPr id="5" name="Picture 3" descr="C:\Users\Мухаметов ИР\AppData\Local\Microsoft\Windows\Temporary Internet Files\Content.Outlook\ZZPB2QIM\2016-08-15-PHOTO-0000017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6644" y="1073688"/>
            <a:ext cx="2665836" cy="361583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6" name="Picture 4" descr="C:\Users\Мухаметов ИР\Desktop\Снимок.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3895" y="1073689"/>
            <a:ext cx="2666257" cy="364111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7" name="Picture 5" descr="C:\Users\Мухаметов ИР\AppData\Local\Microsoft\Windows\Temporary Internet Files\Content.Outlook\ZZPB2QIM\2016-08-15-PHOTO-0000017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1073689"/>
            <a:ext cx="2639004" cy="364111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36626731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9541" y="-16227"/>
            <a:ext cx="9163082" cy="5175953"/>
          </a:xfrm>
          <a:prstGeom prst="rect">
            <a:avLst/>
          </a:prstGeom>
        </p:spPr>
      </p:pic>
      <p:pic>
        <p:nvPicPr>
          <p:cNvPr id="9" name="Рисунок 8"/>
          <p:cNvPicPr>
            <a:picLocks noChangeAspect="1"/>
          </p:cNvPicPr>
          <p:nvPr/>
        </p:nvPicPr>
        <p:blipFill>
          <a:blip r:embed="rId3"/>
          <a:stretch>
            <a:fillRect/>
          </a:stretch>
        </p:blipFill>
        <p:spPr>
          <a:xfrm>
            <a:off x="238192" y="195658"/>
            <a:ext cx="688908" cy="688908"/>
          </a:xfrm>
          <a:prstGeom prst="rect">
            <a:avLst/>
          </a:prstGeom>
        </p:spPr>
      </p:pic>
      <p:sp>
        <p:nvSpPr>
          <p:cNvPr id="8" name="Заголовок 1"/>
          <p:cNvSpPr>
            <a:spLocks noGrp="1"/>
          </p:cNvSpPr>
          <p:nvPr>
            <p:ph type="title"/>
          </p:nvPr>
        </p:nvSpPr>
        <p:spPr>
          <a:xfrm>
            <a:off x="918355" y="195658"/>
            <a:ext cx="7806268" cy="639802"/>
          </a:xfrm>
        </p:spPr>
        <p:txBody>
          <a:bodyPr>
            <a:noAutofit/>
          </a:bodyPr>
          <a:lstStyle/>
          <a:p>
            <a:pPr algn="ctr" fontAlgn="base">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tt-RU" sz="28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Яңа укыту-методик </a:t>
            </a:r>
            <a:r>
              <a:rPr lang="tt-RU" sz="2800" b="1" dirty="0" smtClean="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комплектлары  </a:t>
            </a:r>
            <a:endParaRPr lang="ru-RU" sz="28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endParaRPr>
          </a:p>
        </p:txBody>
      </p:sp>
      <p:pic>
        <p:nvPicPr>
          <p:cNvPr id="11" name="Picture 7" descr="C:\Users\Мусина\Desktop\Голназ\фотки дәреслекләр\IMG_12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1322" y="2259656"/>
            <a:ext cx="2787023" cy="210119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2" name="Picture 2" descr="C:\Users\Мусина\Desktop\Голназ\фотки дәреслекләр\IMG_12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075" y="2355726"/>
            <a:ext cx="2745018" cy="213533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3" name="Picture 4" descr="C:\Users\Мусина\Desktop\Голназ\фотки дәреслекләр\IMG_121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9365" y="2671809"/>
            <a:ext cx="2832685" cy="208695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14" name="Подзаголовок 3"/>
          <p:cNvSpPr txBox="1">
            <a:spLocks/>
          </p:cNvSpPr>
          <p:nvPr/>
        </p:nvSpPr>
        <p:spPr>
          <a:xfrm>
            <a:off x="467544" y="932484"/>
            <a:ext cx="3910417" cy="1200329"/>
          </a:xfrm>
          <a:prstGeom prst="rect">
            <a:avLst/>
          </a:prstGeom>
        </p:spPr>
        <p:txBody>
          <a:bodyPr wrap="square">
            <a:spAutoFit/>
          </a:bodyPr>
          <a:lstStyle>
            <a:defPPr>
              <a:defRPr lang="ru-RU"/>
            </a:defPPr>
            <a:lvl1pPr algn="ctr">
              <a:spcBef>
                <a:spcPct val="0"/>
              </a:spcBef>
              <a:defRPr sz="2400" b="1">
                <a:solidFill>
                  <a:srgbClr val="A8246F"/>
                </a:solidFill>
                <a:latin typeface="Calibri" pitchFamily="34" charset="0"/>
              </a:defRPr>
            </a:lvl1pPr>
          </a:lstStyle>
          <a:p>
            <a:r>
              <a:rPr lang="tt-RU" dirty="0" smtClean="0"/>
              <a:t>89 дәреслек</a:t>
            </a:r>
            <a:endParaRPr lang="tt-RU" dirty="0"/>
          </a:p>
          <a:p>
            <a:r>
              <a:rPr lang="tt-RU" dirty="0">
                <a:solidFill>
                  <a:srgbClr val="0070C0"/>
                </a:solidFill>
              </a:rPr>
              <a:t>федераль исемлеккә кертелде</a:t>
            </a:r>
          </a:p>
        </p:txBody>
      </p:sp>
      <p:sp>
        <p:nvSpPr>
          <p:cNvPr id="15" name="Прямоугольник 14"/>
          <p:cNvSpPr/>
          <p:nvPr/>
        </p:nvSpPr>
        <p:spPr>
          <a:xfrm>
            <a:off x="4572000" y="932483"/>
            <a:ext cx="3672408" cy="1200329"/>
          </a:xfrm>
          <a:prstGeom prst="rect">
            <a:avLst/>
          </a:prstGeom>
        </p:spPr>
        <p:txBody>
          <a:bodyPr wrap="square">
            <a:spAutoFit/>
          </a:bodyPr>
          <a:lstStyle/>
          <a:p>
            <a:pPr algn="ctr">
              <a:spcBef>
                <a:spcPct val="0"/>
              </a:spcBef>
              <a:defRPr/>
            </a:pPr>
            <a:r>
              <a:rPr lang="tt-RU" sz="2400" b="1" dirty="0" smtClean="0">
                <a:solidFill>
                  <a:srgbClr val="A8246F"/>
                </a:solidFill>
                <a:latin typeface="Calibri" pitchFamily="34" charset="0"/>
              </a:rPr>
              <a:t>24 басма</a:t>
            </a:r>
          </a:p>
          <a:p>
            <a:pPr algn="ctr">
              <a:spcBef>
                <a:spcPct val="0"/>
              </a:spcBef>
              <a:defRPr/>
            </a:pPr>
            <a:r>
              <a:rPr lang="tt-RU" sz="2400" b="1" dirty="0">
                <a:solidFill>
                  <a:srgbClr val="0070C0"/>
                </a:solidFill>
                <a:latin typeface="Calibri" pitchFamily="34" charset="0"/>
              </a:rPr>
              <a:t>уку әсбабы буларак кулланыла</a:t>
            </a:r>
          </a:p>
        </p:txBody>
      </p:sp>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1704671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9541" y="-16227"/>
            <a:ext cx="9163082" cy="5175953"/>
          </a:xfrm>
          <a:prstGeom prst="rect">
            <a:avLst/>
          </a:prstGeom>
        </p:spPr>
      </p:pic>
      <p:pic>
        <p:nvPicPr>
          <p:cNvPr id="9" name="Рисунок 8"/>
          <p:cNvPicPr>
            <a:picLocks noChangeAspect="1"/>
          </p:cNvPicPr>
          <p:nvPr/>
        </p:nvPicPr>
        <p:blipFill>
          <a:blip r:embed="rId3"/>
          <a:stretch>
            <a:fillRect/>
          </a:stretch>
        </p:blipFill>
        <p:spPr>
          <a:xfrm>
            <a:off x="238192" y="195658"/>
            <a:ext cx="688908" cy="688908"/>
          </a:xfrm>
          <a:prstGeom prst="rect">
            <a:avLst/>
          </a:prstGeom>
        </p:spPr>
      </p:pic>
      <p:sp>
        <p:nvSpPr>
          <p:cNvPr id="8" name="Заголовок 1"/>
          <p:cNvSpPr>
            <a:spLocks noGrp="1"/>
          </p:cNvSpPr>
          <p:nvPr>
            <p:ph type="title"/>
          </p:nvPr>
        </p:nvSpPr>
        <p:spPr>
          <a:xfrm>
            <a:off x="918355" y="123478"/>
            <a:ext cx="6986911" cy="639802"/>
          </a:xfrm>
        </p:spPr>
        <p:txBody>
          <a:bodyPr>
            <a:noAutofit/>
          </a:bodyPr>
          <a:lstStyle/>
          <a:p>
            <a:pPr algn="ctr" fontAlgn="base">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tt-RU" sz="2400" b="1" dirty="0" smtClean="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Россия регионнарындагы милли мәктәпләрне дәреслекләр белән тәэмин итү</a:t>
            </a:r>
            <a:endParaRPr lang="ru-RU" sz="24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57882525"/>
              </p:ext>
            </p:extLst>
          </p:nvPr>
        </p:nvGraphicFramePr>
        <p:xfrm>
          <a:off x="365324" y="915566"/>
          <a:ext cx="8311132" cy="3622542"/>
        </p:xfrm>
        <a:graphic>
          <a:graphicData uri="http://schemas.openxmlformats.org/drawingml/2006/table">
            <a:tbl>
              <a:tblPr>
                <a:tableStyleId>{5C22544A-7EE6-4342-B048-85BDC9FD1C3A}</a:tableStyleId>
              </a:tblPr>
              <a:tblGrid>
                <a:gridCol w="2190452">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088232">
                  <a:extLst>
                    <a:ext uri="{9D8B030D-6E8A-4147-A177-3AD203B41FA5}">
                      <a16:colId xmlns:a16="http://schemas.microsoft.com/office/drawing/2014/main" val="20003"/>
                    </a:ext>
                  </a:extLst>
                </a:gridCol>
              </a:tblGrid>
              <a:tr h="362706">
                <a:tc>
                  <a:txBody>
                    <a:bodyPr/>
                    <a:lstStyle/>
                    <a:p>
                      <a:pPr marL="0" algn="ctr" defTabSz="914400" rtl="0" eaLnBrk="1" latinLnBrk="0" hangingPunct="1">
                        <a:lnSpc>
                          <a:spcPct val="115000"/>
                        </a:lnSpc>
                        <a:spcAft>
                          <a:spcPts val="0"/>
                        </a:spcAft>
                      </a:pPr>
                      <a:r>
                        <a:rPr lang="tt-RU" sz="1800" b="1" kern="1200" dirty="0" smtClean="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Субъект</a:t>
                      </a:r>
                      <a:endParaRPr lang="ru-RU" sz="1800" b="1" kern="1200"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latinLnBrk="0" hangingPunct="1">
                        <a:lnSpc>
                          <a:spcPct val="115000"/>
                        </a:lnSpc>
                        <a:spcAft>
                          <a:spcPts val="0"/>
                        </a:spcAft>
                      </a:pPr>
                      <a:r>
                        <a:rPr lang="tt-RU" sz="1800" b="1" kern="1200" dirty="0" smtClean="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Дәреслек (экз.)</a:t>
                      </a:r>
                      <a:endParaRPr lang="ru-RU" sz="1800" b="1" kern="1200"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latinLnBrk="0" hangingPunct="1">
                        <a:lnSpc>
                          <a:spcPct val="115000"/>
                        </a:lnSpc>
                        <a:spcAft>
                          <a:spcPts val="0"/>
                        </a:spcAft>
                      </a:pPr>
                      <a:r>
                        <a:rPr lang="tt-RU" sz="1800" b="1" kern="1200" dirty="0" smtClean="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Субъект</a:t>
                      </a:r>
                      <a:endParaRPr lang="ru-RU" sz="1800" b="1" kern="1200"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latinLnBrk="0" hangingPunct="1">
                        <a:lnSpc>
                          <a:spcPct val="115000"/>
                        </a:lnSpc>
                        <a:spcAft>
                          <a:spcPts val="0"/>
                        </a:spcAft>
                      </a:pPr>
                      <a:r>
                        <a:rPr lang="tt-RU" sz="1800" b="1" kern="1200" dirty="0" smtClean="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Дәреслек (экз.)</a:t>
                      </a:r>
                      <a:endParaRPr lang="ru-RU" sz="1800" b="1" kern="1200"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215789">
                <a:tc>
                  <a:txBody>
                    <a:bodyPr/>
                    <a:lstStyle/>
                    <a:p>
                      <a:pPr>
                        <a:lnSpc>
                          <a:spcPct val="115000"/>
                        </a:lnSpc>
                        <a:spcAft>
                          <a:spcPts val="0"/>
                        </a:spcAft>
                      </a:pPr>
                      <a:r>
                        <a:rPr lang="ru-RU" sz="1800" b="1"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Марий Эл</a:t>
                      </a:r>
                      <a:endParaRPr lang="ru-RU" sz="1800" b="1"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8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321</a:t>
                      </a:r>
                      <a:endParaRPr lang="ru-RU" sz="18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tt-RU" sz="1800" b="1" kern="120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Тамбов</a:t>
                      </a:r>
                      <a:r>
                        <a:rPr lang="tt-RU" sz="1800" b="1" kern="1200" baseline="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өлкәсе</a:t>
                      </a:r>
                      <a:endParaRPr lang="ru-RU" sz="1800" b="1" kern="1200"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algn="ctr" defTabSz="914400" rtl="0" eaLnBrk="1" latinLnBrk="0" hangingPunct="1">
                        <a:lnSpc>
                          <a:spcPct val="115000"/>
                        </a:lnSpc>
                        <a:spcAft>
                          <a:spcPts val="0"/>
                        </a:spcAft>
                      </a:pPr>
                      <a:r>
                        <a:rPr lang="ru-RU" sz="1800" b="1" kern="12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54</a:t>
                      </a:r>
                      <a:endParaRPr lang="ru-RU" sz="18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9212">
                <a:tc>
                  <a:txBody>
                    <a:bodyPr/>
                    <a:lstStyle/>
                    <a:p>
                      <a:pPr>
                        <a:lnSpc>
                          <a:spcPct val="115000"/>
                        </a:lnSpc>
                        <a:spcAft>
                          <a:spcPts val="0"/>
                        </a:spcAft>
                      </a:pPr>
                      <a:r>
                        <a:rPr lang="ru-RU" sz="1800" b="1"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Иркутск</a:t>
                      </a:r>
                      <a:r>
                        <a:rPr lang="ru-RU" sz="1800" b="1" baseline="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1800" b="1" baseline="0" dirty="0" err="1"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өлкәсе</a:t>
                      </a:r>
                      <a:r>
                        <a:rPr lang="ru-RU" sz="1800" b="1"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endParaRPr lang="ru-RU" sz="1800" b="1"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8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70</a:t>
                      </a:r>
                      <a:endParaRPr lang="ru-RU" sz="18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ru-RU" sz="1800" b="1" kern="120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Удмуртия</a:t>
                      </a:r>
                      <a:r>
                        <a:rPr lang="ru-RU" sz="1800" b="1" kern="1200" baseline="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1800" b="1" kern="1200" baseline="0" dirty="0" err="1"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Респ</a:t>
                      </a:r>
                      <a:r>
                        <a:rPr lang="ru-RU" sz="1800" b="1" kern="1200" baseline="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a:t>
                      </a:r>
                      <a:endParaRPr lang="ru-RU" sz="1800" b="1" kern="1200"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algn="ctr" defTabSz="914400" rtl="0" eaLnBrk="1" latinLnBrk="0" hangingPunct="1">
                        <a:lnSpc>
                          <a:spcPct val="115000"/>
                        </a:lnSpc>
                        <a:spcAft>
                          <a:spcPts val="0"/>
                        </a:spcAft>
                      </a:pPr>
                      <a:r>
                        <a:rPr lang="ru-RU" sz="1800" b="1" kern="12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245</a:t>
                      </a:r>
                      <a:endParaRPr lang="ru-RU" sz="18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76642">
                <a:tc>
                  <a:txBody>
                    <a:bodyPr/>
                    <a:lstStyle/>
                    <a:p>
                      <a:pPr>
                        <a:lnSpc>
                          <a:spcPct val="115000"/>
                        </a:lnSpc>
                        <a:spcAft>
                          <a:spcPts val="0"/>
                        </a:spcAft>
                      </a:pPr>
                      <a:r>
                        <a:rPr lang="ru-RU" sz="1800" b="1"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Пенза</a:t>
                      </a:r>
                      <a:r>
                        <a:rPr lang="ru-RU" sz="1800" b="1" baseline="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1800" b="1" baseline="0" dirty="0" err="1"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өлкәсе</a:t>
                      </a:r>
                      <a:r>
                        <a:rPr lang="ru-RU" sz="1800" b="1"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endParaRPr lang="ru-RU" sz="1800" b="1"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8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474</a:t>
                      </a:r>
                      <a:endParaRPr lang="ru-RU" sz="18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ru-RU" sz="1800" b="1" kern="1200" dirty="0" err="1"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Нижгар</a:t>
                      </a:r>
                      <a:r>
                        <a:rPr lang="ru-RU" sz="1800" b="1" kern="1200" baseline="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1800" b="1" kern="1200" baseline="0" dirty="0" err="1"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өлкәсе</a:t>
                      </a:r>
                      <a:endParaRPr lang="ru-RU" sz="1800" b="1" kern="120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algn="ctr" defTabSz="914400" rtl="0" eaLnBrk="1" latinLnBrk="0" hangingPunct="1">
                        <a:lnSpc>
                          <a:spcPct val="115000"/>
                        </a:lnSpc>
                        <a:spcAft>
                          <a:spcPts val="0"/>
                        </a:spcAft>
                      </a:pPr>
                      <a:r>
                        <a:rPr lang="ru-RU" sz="1800" b="1" kern="12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394</a:t>
                      </a:r>
                      <a:endParaRPr lang="ru-RU" sz="18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54774">
                <a:tc>
                  <a:txBody>
                    <a:bodyPr/>
                    <a:lstStyle/>
                    <a:p>
                      <a:pPr>
                        <a:lnSpc>
                          <a:spcPct val="115000"/>
                        </a:lnSpc>
                        <a:spcAft>
                          <a:spcPts val="0"/>
                        </a:spcAft>
                      </a:pPr>
                      <a:r>
                        <a:rPr lang="ru-RU" sz="1800" b="1"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Пермь</a:t>
                      </a:r>
                      <a:r>
                        <a:rPr lang="ru-RU" sz="1800" b="1" baseline="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tt-RU" sz="1800" b="1" baseline="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крае</a:t>
                      </a:r>
                      <a:endParaRPr lang="ru-RU" sz="1800" b="1"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8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951</a:t>
                      </a:r>
                      <a:endParaRPr lang="ru-RU" sz="18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ru-RU" sz="1800" b="1" kern="120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Оренбург</a:t>
                      </a:r>
                      <a:r>
                        <a:rPr lang="ru-RU" sz="1800" b="1" kern="1200" baseline="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1800" b="1" kern="1200" baseline="0" dirty="0" err="1"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өлкәсе</a:t>
                      </a:r>
                      <a:endParaRPr lang="ru-RU" sz="1800" b="1" kern="1200"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algn="ctr" defTabSz="914400" rtl="0" eaLnBrk="1" latinLnBrk="0" hangingPunct="1">
                        <a:lnSpc>
                          <a:spcPct val="115000"/>
                        </a:lnSpc>
                        <a:spcAft>
                          <a:spcPts val="0"/>
                        </a:spcAft>
                      </a:pPr>
                      <a:r>
                        <a:rPr lang="ru-RU" sz="1800" b="1" kern="12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652</a:t>
                      </a:r>
                      <a:endParaRPr lang="ru-RU" sz="18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10312">
                <a:tc>
                  <a:txBody>
                    <a:bodyPr/>
                    <a:lstStyle/>
                    <a:p>
                      <a:pPr>
                        <a:lnSpc>
                          <a:spcPct val="115000"/>
                        </a:lnSpc>
                        <a:spcAft>
                          <a:spcPts val="0"/>
                        </a:spcAft>
                      </a:pPr>
                      <a:r>
                        <a:rPr lang="ru-RU" sz="1800" b="1"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Ульяновск</a:t>
                      </a:r>
                      <a:r>
                        <a:rPr lang="ru-RU" sz="1800" b="1" baseline="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1800" b="1" baseline="0" dirty="0" err="1"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өлкәсе</a:t>
                      </a:r>
                      <a:endParaRPr lang="ru-RU" sz="1800" b="1"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8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1212</a:t>
                      </a:r>
                      <a:endParaRPr lang="ru-RU" sz="18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algn="l" defTabSz="914400" rtl="0" eaLnBrk="1" latinLnBrk="0" hangingPunct="1">
                        <a:lnSpc>
                          <a:spcPct val="115000"/>
                        </a:lnSpc>
                        <a:spcAft>
                          <a:spcPts val="0"/>
                        </a:spcAft>
                      </a:pPr>
                      <a:r>
                        <a:rPr lang="ru-RU" sz="1800" b="1" kern="120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Свердловск </a:t>
                      </a:r>
                      <a:r>
                        <a:rPr lang="ru-RU" sz="1800" b="1" kern="1200" dirty="0" err="1"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өлкәсе</a:t>
                      </a:r>
                      <a:r>
                        <a:rPr lang="ru-RU" sz="1800" b="1" kern="120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endParaRPr lang="ru-RU" sz="1800" b="1" kern="1200"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algn="ctr" defTabSz="914400" rtl="0" eaLnBrk="1" latinLnBrk="0" hangingPunct="1">
                        <a:lnSpc>
                          <a:spcPct val="115000"/>
                        </a:lnSpc>
                        <a:spcAft>
                          <a:spcPts val="0"/>
                        </a:spcAft>
                      </a:pPr>
                      <a:r>
                        <a:rPr lang="ru-RU" sz="1800" b="1" kern="12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512</a:t>
                      </a:r>
                      <a:endParaRPr lang="ru-RU" sz="18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10312">
                <a:tc>
                  <a:txBody>
                    <a:bodyPr/>
                    <a:lstStyle/>
                    <a:p>
                      <a:pPr marL="0" algn="l" defTabSz="914400" rtl="0" eaLnBrk="1" latinLnBrk="0" hangingPunct="1">
                        <a:lnSpc>
                          <a:spcPct val="115000"/>
                        </a:lnSpc>
                        <a:spcAft>
                          <a:spcPts val="0"/>
                        </a:spcAft>
                      </a:pPr>
                      <a:r>
                        <a:rPr lang="ru-RU" sz="1800" b="1" kern="120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Самара </a:t>
                      </a:r>
                      <a:r>
                        <a:rPr lang="ru-RU" sz="1800" b="1" kern="1200" dirty="0" err="1"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өлкәсе</a:t>
                      </a:r>
                      <a:r>
                        <a:rPr lang="ru-RU" sz="1800" b="1" kern="120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endParaRPr lang="ru-RU" sz="1800" b="1" kern="1200"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15000"/>
                        </a:lnSpc>
                        <a:spcAft>
                          <a:spcPts val="0"/>
                        </a:spcAft>
                      </a:pPr>
                      <a:r>
                        <a:rPr lang="ru-RU" sz="1800" b="1" kern="12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1191</a:t>
                      </a:r>
                      <a:endParaRPr lang="ru-RU" sz="18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algn="l" defTabSz="914400" rtl="0" eaLnBrk="1" latinLnBrk="0" hangingPunct="1">
                        <a:lnSpc>
                          <a:spcPct val="115000"/>
                        </a:lnSpc>
                        <a:spcAft>
                          <a:spcPts val="0"/>
                        </a:spcAft>
                      </a:pPr>
                      <a:r>
                        <a:rPr lang="ru-RU" sz="1800" b="1" kern="1200" dirty="0" err="1"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Чиләбе</a:t>
                      </a:r>
                      <a:r>
                        <a:rPr lang="ru-RU" sz="1800" b="1" kern="1200" baseline="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1800" b="1" kern="1200" baseline="0" dirty="0" err="1"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өлкәсе</a:t>
                      </a:r>
                      <a:endParaRPr lang="ru-RU" sz="1800" b="1" kern="1200"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algn="ctr" defTabSz="914400" rtl="0" eaLnBrk="1" latinLnBrk="0" hangingPunct="1">
                        <a:lnSpc>
                          <a:spcPct val="115000"/>
                        </a:lnSpc>
                        <a:spcAft>
                          <a:spcPts val="0"/>
                        </a:spcAft>
                      </a:pPr>
                      <a:r>
                        <a:rPr lang="ru-RU" sz="1800" b="1" kern="12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65</a:t>
                      </a:r>
                      <a:endParaRPr lang="ru-RU" sz="18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16024">
                <a:tc>
                  <a:txBody>
                    <a:bodyPr/>
                    <a:lstStyle/>
                    <a:p>
                      <a:pPr marL="0" algn="l" defTabSz="914400" rtl="0" eaLnBrk="1" latinLnBrk="0" hangingPunct="1">
                        <a:lnSpc>
                          <a:spcPct val="115000"/>
                        </a:lnSpc>
                        <a:spcAft>
                          <a:spcPts val="0"/>
                        </a:spcAft>
                      </a:pPr>
                      <a:r>
                        <a:rPr lang="ru-RU" sz="1800" b="1" kern="120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Киров </a:t>
                      </a:r>
                      <a:r>
                        <a:rPr lang="ru-RU" sz="1800" b="1" kern="1200" dirty="0" err="1"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өлкәсе</a:t>
                      </a:r>
                      <a:r>
                        <a:rPr lang="ru-RU" sz="1800" b="1" kern="120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endParaRPr lang="ru-RU" sz="1800" b="1" kern="1200"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15000"/>
                        </a:lnSpc>
                        <a:spcAft>
                          <a:spcPts val="0"/>
                        </a:spcAft>
                      </a:pPr>
                      <a:r>
                        <a:rPr lang="ru-RU" sz="1800" b="1" kern="12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301</a:t>
                      </a:r>
                      <a:endParaRPr lang="ru-RU" sz="18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algn="l" defTabSz="914400" rtl="0" eaLnBrk="1" latinLnBrk="0" hangingPunct="1">
                        <a:lnSpc>
                          <a:spcPct val="115000"/>
                        </a:lnSpc>
                        <a:spcAft>
                          <a:spcPts val="0"/>
                        </a:spcAft>
                      </a:pPr>
                      <a:r>
                        <a:rPr lang="tt-RU" sz="1800" b="1" kern="120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Әстерхан</a:t>
                      </a:r>
                      <a:r>
                        <a:rPr lang="tt-RU" sz="1800" b="1" kern="1200" baseline="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өлкәсе</a:t>
                      </a:r>
                      <a:endParaRPr lang="ru-RU" sz="1800" b="1" kern="1200"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algn="ctr" defTabSz="914400" rtl="0" eaLnBrk="1" latinLnBrk="0" hangingPunct="1">
                        <a:lnSpc>
                          <a:spcPct val="115000"/>
                        </a:lnSpc>
                        <a:spcAft>
                          <a:spcPts val="0"/>
                        </a:spcAft>
                      </a:pPr>
                      <a:r>
                        <a:rPr lang="ru-RU" sz="1800" b="1" kern="12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205</a:t>
                      </a:r>
                      <a:endParaRPr lang="ru-RU" sz="18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206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800" b="1" kern="120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Саратов</a:t>
                      </a:r>
                      <a:r>
                        <a:rPr lang="ru-RU" sz="1800" b="1" kern="1200" baseline="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1800" b="1" kern="1200" baseline="0" dirty="0" err="1"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өлкәсе</a:t>
                      </a:r>
                      <a:endParaRPr lang="ru-RU" sz="1800" b="1" kern="1200"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15000"/>
                        </a:lnSpc>
                        <a:spcAft>
                          <a:spcPts val="0"/>
                        </a:spcAft>
                      </a:pPr>
                      <a:r>
                        <a:rPr lang="ru-RU" sz="1800" b="1" kern="12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716</a:t>
                      </a:r>
                      <a:endParaRPr lang="ru-RU" sz="18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algn="l" defTabSz="914400" rtl="0" eaLnBrk="1" latinLnBrk="0" hangingPunct="1">
                        <a:lnSpc>
                          <a:spcPct val="115000"/>
                        </a:lnSpc>
                        <a:spcAft>
                          <a:spcPts val="0"/>
                        </a:spcAft>
                      </a:pPr>
                      <a:r>
                        <a:rPr lang="ru-RU" sz="1800" b="1" kern="120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Башкортостан </a:t>
                      </a:r>
                      <a:endParaRPr lang="ru-RU" sz="1800" b="1" kern="1200"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algn="ctr" defTabSz="914400" rtl="0" eaLnBrk="1" latinLnBrk="0" hangingPunct="1">
                        <a:lnSpc>
                          <a:spcPct val="115000"/>
                        </a:lnSpc>
                        <a:spcAft>
                          <a:spcPts val="0"/>
                        </a:spcAft>
                      </a:pPr>
                      <a:r>
                        <a:rPr lang="ru-RU" sz="1800" b="1" kern="12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2930</a:t>
                      </a:r>
                      <a:endParaRPr lang="ru-RU" sz="18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160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800" b="1" kern="120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Курган</a:t>
                      </a:r>
                      <a:r>
                        <a:rPr lang="ru-RU" sz="1800" b="1" kern="1200" baseline="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1800" b="1" kern="1200" baseline="0" dirty="0" err="1"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өлкәсе</a:t>
                      </a:r>
                      <a:endParaRPr lang="ru-RU" sz="1800" b="1" kern="1200"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15000"/>
                        </a:lnSpc>
                        <a:spcAft>
                          <a:spcPts val="0"/>
                        </a:spcAft>
                      </a:pPr>
                      <a:r>
                        <a:rPr lang="ru-RU" sz="1800" b="1" kern="12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272</a:t>
                      </a:r>
                      <a:endParaRPr lang="ru-RU" sz="18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tt-RU" sz="1800" b="1" kern="120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Мәскәү</a:t>
                      </a:r>
                      <a:r>
                        <a:rPr lang="tt-RU" sz="1800" b="1" kern="1200" baseline="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өлкәсе</a:t>
                      </a:r>
                      <a:endParaRPr lang="ru-RU" sz="1800" b="1" kern="120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algn="ctr" defTabSz="914400" rtl="0" eaLnBrk="1" latinLnBrk="0" hangingPunct="1">
                        <a:lnSpc>
                          <a:spcPct val="115000"/>
                        </a:lnSpc>
                        <a:spcAft>
                          <a:spcPts val="0"/>
                        </a:spcAft>
                      </a:pPr>
                      <a:r>
                        <a:rPr lang="ru-RU" sz="1800" b="1" kern="12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40</a:t>
                      </a:r>
                      <a:endParaRPr lang="ru-RU" sz="18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160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800" b="1" kern="120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Чуваш</a:t>
                      </a:r>
                      <a:r>
                        <a:rPr lang="ru-RU" sz="1800" b="1" kern="1200" baseline="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 </a:t>
                      </a:r>
                      <a:r>
                        <a:rPr lang="ru-RU" sz="1800" b="1" kern="1200" baseline="0" dirty="0" err="1"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Респ</a:t>
                      </a:r>
                      <a:r>
                        <a:rPr lang="ru-RU" sz="1800" b="1" kern="1200" baseline="0"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a:t>
                      </a:r>
                      <a:endParaRPr lang="ru-RU" sz="1800" b="1" kern="1200"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15000"/>
                        </a:lnSpc>
                        <a:spcAft>
                          <a:spcPts val="0"/>
                        </a:spcAft>
                      </a:pPr>
                      <a:r>
                        <a:rPr lang="ru-RU" sz="1800" b="1" kern="12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rPr>
                        <a:t>954</a:t>
                      </a:r>
                      <a:endParaRPr lang="ru-RU" sz="18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lvl="0" algn="ctr" defTabSz="914400" rtl="0" eaLnBrk="1" latinLnBrk="0" hangingPunct="1">
                        <a:lnSpc>
                          <a:spcPct val="115000"/>
                        </a:lnSpc>
                        <a:spcAft>
                          <a:spcPts val="0"/>
                        </a:spcAft>
                      </a:pPr>
                      <a:endParaRPr lang="ru-RU" sz="1800" b="1" kern="1200"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lvl="0" algn="ctr" defTabSz="914400" rtl="0" eaLnBrk="1" latinLnBrk="0" hangingPunct="1">
                        <a:lnSpc>
                          <a:spcPct val="115000"/>
                        </a:lnSpc>
                        <a:spcAft>
                          <a:spcPts val="0"/>
                        </a:spcAft>
                      </a:pPr>
                      <a:endParaRPr lang="ru-RU" sz="18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16" name="TextBox 15"/>
          <p:cNvSpPr txBox="1"/>
          <p:nvPr/>
        </p:nvSpPr>
        <p:spPr>
          <a:xfrm>
            <a:off x="1136514" y="4465444"/>
            <a:ext cx="6768752" cy="338554"/>
          </a:xfrm>
          <a:prstGeom prst="rect">
            <a:avLst/>
          </a:prstGeom>
          <a:noFill/>
        </p:spPr>
        <p:txBody>
          <a:bodyPr wrap="square" rtlCol="0">
            <a:spAutoFit/>
          </a:bodyPr>
          <a:lstStyle/>
          <a:p>
            <a:pPr algn="just"/>
            <a:r>
              <a:rPr lang="ru-RU" sz="1600" b="1"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Россия </a:t>
            </a:r>
            <a:r>
              <a:rPr lang="ru-RU" sz="1600" b="1" dirty="0" err="1"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Федерациясенең</a:t>
            </a:r>
            <a:r>
              <a:rPr lang="ru-RU" sz="1600" b="1"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6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24</a:t>
            </a:r>
            <a:r>
              <a:rPr lang="ru-RU" sz="1600" b="1"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600" b="1" dirty="0" err="1"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субъ</a:t>
            </a:r>
            <a:r>
              <a:rPr lang="tt-RU" sz="1600" b="1"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ектына </a:t>
            </a:r>
            <a:r>
              <a:rPr lang="tt-RU" sz="16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13000</a:t>
            </a:r>
            <a:r>
              <a:rPr lang="tt-RU" sz="1600" b="1"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артык дәреслек бирелде</a:t>
            </a:r>
            <a:endParaRPr lang="ru-RU" sz="1400" dirty="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198" y="1043"/>
            <a:ext cx="1451314" cy="883524"/>
          </a:xfrm>
          <a:prstGeom prst="rect">
            <a:avLst/>
          </a:prstGeom>
        </p:spPr>
      </p:pic>
    </p:spTree>
    <p:extLst>
      <p:ext uri="{BB962C8B-B14F-4D97-AF65-F5344CB8AC3E}">
        <p14:creationId xmlns:p14="http://schemas.microsoft.com/office/powerpoint/2010/main" val="3069615766"/>
      </p:ext>
    </p:extLst>
  </p:cSld>
  <p:clrMapOvr>
    <a:masterClrMapping/>
  </p:clrMapOvr>
  <p:timing>
    <p:tnLst>
      <p:par>
        <p:cTn id="1" dur="indefinite" restart="never" nodeType="tmRoot"/>
      </p:par>
    </p:tnLst>
  </p:timing>
</p:sld>
</file>

<file path=ppt/theme/theme1.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15769</TotalTime>
  <Words>1858</Words>
  <Application>Microsoft Office PowerPoint</Application>
  <PresentationFormat>Экран (16:9)</PresentationFormat>
  <Paragraphs>411</Paragraphs>
  <Slides>38</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2</vt:i4>
      </vt:variant>
      <vt:variant>
        <vt:lpstr>Заголовки слайдов</vt:lpstr>
      </vt:variant>
      <vt:variant>
        <vt:i4>38</vt:i4>
      </vt:variant>
    </vt:vector>
  </HeadingPairs>
  <TitlesOfParts>
    <vt:vector size="45" baseType="lpstr">
      <vt:lpstr>Arial</vt:lpstr>
      <vt:lpstr>Calibri</vt:lpstr>
      <vt:lpstr>Calibri Light</vt:lpstr>
      <vt:lpstr>Times New Roman</vt:lpstr>
      <vt:lpstr>Wingdings</vt:lpstr>
      <vt:lpstr>3_Тема Office</vt:lpstr>
      <vt:lpstr>3_Office Theme</vt:lpstr>
      <vt:lpstr>Презентация PowerPoint</vt:lpstr>
      <vt:lpstr>Презентация PowerPoint</vt:lpstr>
      <vt:lpstr>Дәүләт милли сәясәтенең өстенлекле  юнәлешләре һәм бурычлары </vt:lpstr>
      <vt:lpstr>«2014-2021 елларга Татарстан Республикасы дәүләт телләрен һәм Татарстан Республикасында башка телләрне саклау, өйрәнү һәм үстерү» дәүләт программасы</vt:lpstr>
      <vt:lpstr>Презентация PowerPoint</vt:lpstr>
      <vt:lpstr>Презентация PowerPoint</vt:lpstr>
      <vt:lpstr> Яңа буын укыту-методик комплектларын  әзерләү һәм гамәлгә кертү </vt:lpstr>
      <vt:lpstr>Яңа укыту-методик комплектлары  </vt:lpstr>
      <vt:lpstr>Россия регионнарындагы милли мәктәпләрне дәреслекләр белән тәэмин итү</vt:lpstr>
      <vt:lpstr>Татар телендә электрон ресурслар</vt:lpstr>
      <vt:lpstr>«Ана теле» онлайн мәктәбе </vt:lpstr>
      <vt:lpstr>Татарстан Республикасында  туган телләрне өйрәнү</vt:lpstr>
      <vt:lpstr>Татар телен ана теле буларак укыту торышы </vt:lpstr>
      <vt:lpstr>Бердәм дәүләт имтиханнары нәтиҗәләре</vt:lpstr>
      <vt:lpstr>Төп гомуми белем бирү программаларын гамәлгә ашыручы оешмаларда Россия Федерациясе халыкларының туган телләрен укыту концепциясе</vt:lpstr>
      <vt:lpstr>Презентация PowerPoint</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«Иң яхшы татар теле һәм әдәбияты укытучысы»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Регионара хезмәттәшлек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 вопросу повышения эффективности деятельности  образовательных организаций Республики Татарстан</dc:title>
  <dc:creator>Мингачева</dc:creator>
  <cp:lastModifiedBy>Windows User</cp:lastModifiedBy>
  <cp:revision>1225</cp:revision>
  <cp:lastPrinted>2019-06-13T09:22:18Z</cp:lastPrinted>
  <dcterms:created xsi:type="dcterms:W3CDTF">2016-04-29T11:41:26Z</dcterms:created>
  <dcterms:modified xsi:type="dcterms:W3CDTF">2019-06-26T13:38:32Z</dcterms:modified>
</cp:coreProperties>
</file>