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83" r:id="rId4"/>
    <p:sldId id="277" r:id="rId5"/>
    <p:sldId id="287" r:id="rId6"/>
    <p:sldId id="278" r:id="rId7"/>
    <p:sldId id="279" r:id="rId8"/>
    <p:sldId id="285" r:id="rId9"/>
    <p:sldId id="284" r:id="rId10"/>
    <p:sldId id="290" r:id="rId11"/>
    <p:sldId id="288" r:id="rId12"/>
    <p:sldId id="291" r:id="rId13"/>
    <p:sldId id="294" r:id="rId14"/>
    <p:sldId id="292" r:id="rId15"/>
    <p:sldId id="293" r:id="rId16"/>
    <p:sldId id="28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3A4A9F-699C-49A9-9C7F-7B6AA6CECD8A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666CAA-0DAD-45C6-A28C-996617CB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61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F26B-1BDC-4053-88D5-0CEB36316EC8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5FE1-F749-47F9-8C0F-74191741E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62C5-4747-492D-A6A1-681DD2A3D84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4108-BFA0-49C7-A77E-9110417F8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4BE-4ABC-494D-956E-FD2C509B57B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18C8-D99A-4E21-A823-D24098419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910C-B3CD-48D6-AF23-5E7FD24C9C1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4733-1447-4791-8B70-2124F7F69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7CC7-EFAA-4837-84E5-504F64E555D4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81BE-C2BF-4D99-BE21-3E62C4258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9428-8DE3-4DED-BA02-47B977993D7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9695-006A-4B08-B589-9B1F1FFCA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A79E-E8EA-4E0A-9347-D4D7D2DAF800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EDE3-3328-4807-A034-00C1366D4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D6FF-5277-4858-AF10-68FFB42FF137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D465-026A-4B68-A5D4-D6C36BCC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6BB8-C2F9-4629-AAAD-D9E46F781A9B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C97B-C028-4A74-B72D-3AD05DF4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AF3B-A392-49E3-9A19-C7B69DE72586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7519-DC8A-46A4-A986-4F9D11E7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3CBE-A9A6-4960-88D0-FC5F21179B7F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6044-63B8-474F-B77B-721A80A1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DC883-FC1E-4579-92A4-7713B19A15D1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818C8-AB9B-4C4F-9FAA-5142C34D8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39.jpg"/><Relationship Id="rId5" Type="http://schemas.openxmlformats.org/officeDocument/2006/relationships/image" Target="../media/image3.pn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g"/><Relationship Id="rId1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5.jpg"/><Relationship Id="rId4" Type="http://schemas.openxmlformats.org/officeDocument/2006/relationships/image" Target="../media/image5.png"/><Relationship Id="rId9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49.jpeg"/><Relationship Id="rId5" Type="http://schemas.openxmlformats.org/officeDocument/2006/relationships/image" Target="../media/image2.pn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1.png"/><Relationship Id="rId9" Type="http://schemas.openxmlformats.org/officeDocument/2006/relationships/image" Target="../media/image47.jpg"/><Relationship Id="rId1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3.jpg"/><Relationship Id="rId4" Type="http://schemas.openxmlformats.org/officeDocument/2006/relationships/image" Target="../media/image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32.jpeg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2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507206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42875"/>
            <a:ext cx="4648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52863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"/>
          <p:cNvSpPr txBox="1">
            <a:spLocks/>
          </p:cNvSpPr>
          <p:nvPr/>
        </p:nvSpPr>
        <p:spPr bwMode="auto">
          <a:xfrm>
            <a:off x="752175" y="1988840"/>
            <a:ext cx="8151712" cy="66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</a:t>
            </a:r>
            <a:r>
              <a:rPr lang="tt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әгариф системасында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яш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ь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укытучыны</a:t>
            </a:r>
            <a:r>
              <a:rPr lang="tt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ң </a:t>
            </a:r>
          </a:p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һөнәри һәм шәхси үсеше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474" y="508744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7" y="1815763"/>
            <a:ext cx="4946871" cy="1884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93875"/>
            <a:ext cx="3204638" cy="320463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827584" y="4015860"/>
            <a:ext cx="4599384" cy="10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Региональная общественная организация национально-культурная автономия сибирских татар и татар Тюменской области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056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474" y="508744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53074" y="3093671"/>
            <a:ext cx="502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Ата-аналар белән эшләү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5" y="2578027"/>
            <a:ext cx="2808312" cy="8942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«Дәрес кунагы»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67909" y="1379799"/>
            <a:ext cx="3726678" cy="1015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«Әбиемнең сандыгы»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56176" y="2354883"/>
            <a:ext cx="2814848" cy="9300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«Киләчәкне бергә булдыру»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3309" y="1398548"/>
            <a:ext cx="2522624" cy="10365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tt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аилә </a:t>
            </a:r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көннәре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7181" y="3665055"/>
            <a:ext cx="2854880" cy="11399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«Зур тәнәфес» форумы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157280" y="4482826"/>
            <a:ext cx="3024336" cy="10778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«Игелекле эшләр чаткысы»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81616" y="3844807"/>
            <a:ext cx="2435446" cy="12426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 үзем чәчкә утыртам»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3295"/>
            <a:ext cx="4648200" cy="6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6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474" y="508744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7" y="2487431"/>
            <a:ext cx="2770691" cy="1747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5996"/>
            <a:ext cx="2160239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4312"/>
          <a:stretch/>
        </p:blipFill>
        <p:spPr>
          <a:xfrm>
            <a:off x="3180003" y="531990"/>
            <a:ext cx="265273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48" y="968374"/>
            <a:ext cx="2800780" cy="2100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4" y="3789040"/>
            <a:ext cx="2592288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12" y="3272629"/>
            <a:ext cx="2355726" cy="3140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3110947" y="4390516"/>
            <a:ext cx="2864219" cy="19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474" y="508744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348246" cy="2511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85764"/>
            <a:ext cx="3408369" cy="2737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874307"/>
            <a:ext cx="4440763" cy="24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599" y="36649"/>
            <a:ext cx="9144000" cy="6821351"/>
            <a:chOff x="214313" y="142875"/>
            <a:chExt cx="8797925" cy="6508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428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3" y="142875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50" y="500062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38" y="14287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25" y="5072063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0" y="52863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467379"/>
            <a:ext cx="2517073" cy="1887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27" y="483799"/>
            <a:ext cx="2778916" cy="18526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5" y="2564318"/>
            <a:ext cx="2637572" cy="1757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40" y="2553674"/>
            <a:ext cx="2809190" cy="18727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4" y="471012"/>
            <a:ext cx="2831706" cy="18878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>
          <a:xfrm>
            <a:off x="6002254" y="2564318"/>
            <a:ext cx="2919056" cy="18621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3434"/>
          <a:stretch/>
        </p:blipFill>
        <p:spPr>
          <a:xfrm>
            <a:off x="4780518" y="4614879"/>
            <a:ext cx="3460180" cy="1965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6"/>
          <a:stretch/>
        </p:blipFill>
        <p:spPr>
          <a:xfrm>
            <a:off x="683568" y="4621380"/>
            <a:ext cx="3666615" cy="19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7599" y="36649"/>
            <a:ext cx="9144000" cy="6821351"/>
            <a:chOff x="214313" y="142875"/>
            <a:chExt cx="8797925" cy="6508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428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3" y="142875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50" y="500062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38" y="14287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25" y="5072063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0" y="52863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2"/>
          <a:stretch/>
        </p:blipFill>
        <p:spPr>
          <a:xfrm>
            <a:off x="408698" y="618293"/>
            <a:ext cx="5171413" cy="3310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5113" b="14300"/>
          <a:stretch/>
        </p:blipFill>
        <p:spPr>
          <a:xfrm>
            <a:off x="3275857" y="3127944"/>
            <a:ext cx="5544616" cy="3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залия\Desktop\N_KicgwUz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6648"/>
            <a:ext cx="9144000" cy="6821351"/>
            <a:chOff x="214313" y="142875"/>
            <a:chExt cx="8797925" cy="6508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428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3" y="142875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50" y="500062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38" y="14287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25" y="5072063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0" y="5286375"/>
              <a:ext cx="464820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Текст 3"/>
          <p:cNvSpPr txBox="1">
            <a:spLocks/>
          </p:cNvSpPr>
          <p:nvPr/>
        </p:nvSpPr>
        <p:spPr bwMode="auto">
          <a:xfrm>
            <a:off x="2987824" y="1182380"/>
            <a:ext cx="3225166" cy="43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Төмән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өлкәсе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-50" dirty="0" smtClean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7824" y="1835573"/>
            <a:ext cx="3312368" cy="6055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</a:p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этномәдәни мәктәп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17529"/>
            <a:ext cx="2055629" cy="1390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 һәм әдәбият дәресләре </a:t>
            </a:r>
          </a:p>
          <a:p>
            <a:pPr algn="ct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ике-өч сәгат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укытыла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544690"/>
            <a:ext cx="3096343" cy="303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Дәрестән тыш эшчәнлек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5539" y="2517529"/>
            <a:ext cx="2080917" cy="1390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Сәләтле балалар белән актив эшләү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1600" y="4581128"/>
            <a:ext cx="2016224" cy="5465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экскурсиләр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86892" y="5179583"/>
            <a:ext cx="2016224" cy="5465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түгәрәкләр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45012" y="4990319"/>
            <a:ext cx="1697555" cy="5989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секцияләр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587427" y="5166372"/>
            <a:ext cx="2016224" cy="5465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516216" y="4497252"/>
            <a:ext cx="2550236" cy="540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конференцияләр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125372" y="5791055"/>
            <a:ext cx="2459514" cy="6217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хәтер дәресләре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6012" y="5780242"/>
            <a:ext cx="2298101" cy="6325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фәнни җәмгыятьләр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00360"/>
            <a:ext cx="3456384" cy="20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6648"/>
            <a:ext cx="9144000" cy="6821351"/>
            <a:chOff x="214313" y="142875"/>
            <a:chExt cx="8797925" cy="6508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42875"/>
              <a:ext cx="4648200" cy="94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3" y="142875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50" y="500062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38" y="142875"/>
              <a:ext cx="1511300" cy="165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25" y="5072063"/>
              <a:ext cx="1651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0" y="5784549"/>
              <a:ext cx="4648200" cy="85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Текст 3"/>
          <p:cNvSpPr txBox="1">
            <a:spLocks/>
          </p:cNvSpPr>
          <p:nvPr/>
        </p:nvSpPr>
        <p:spPr bwMode="auto">
          <a:xfrm>
            <a:off x="223915" y="1001626"/>
            <a:ext cx="8699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t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уган </a:t>
            </a:r>
            <a:r>
              <a:rPr lang="tt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 </a:t>
            </a:r>
            <a:r>
              <a:rPr lang="tt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укытучылары район методик </a:t>
            </a:r>
            <a:r>
              <a:rPr lang="tt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берләшмәсе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64" y="1747706"/>
            <a:ext cx="2701046" cy="2025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5" y="1747706"/>
            <a:ext cx="2687704" cy="2015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55" y="1763448"/>
            <a:ext cx="2699792" cy="2024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65" y="4032463"/>
            <a:ext cx="2701046" cy="20257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00" y="4029105"/>
            <a:ext cx="2747797" cy="20608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" y="4029105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77271"/>
            <a:ext cx="4648200" cy="8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42876"/>
            <a:ext cx="4648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sp>
        <p:nvSpPr>
          <p:cNvPr id="18437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56105"/>
            <a:ext cx="7848872" cy="83162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әдәбият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укытучыларының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өлкә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методик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берләшмәсе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5143500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2403"/>
            <a:ext cx="2880320" cy="196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3" y="4063256"/>
            <a:ext cx="2880651" cy="2160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99" y="1890941"/>
            <a:ext cx="2633234" cy="2633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18" y="4063257"/>
            <a:ext cx="3261113" cy="2160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5618" y="1902675"/>
            <a:ext cx="2682472" cy="19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sp>
        <p:nvSpPr>
          <p:cNvPr id="18437" name="Текст 3"/>
          <p:cNvSpPr>
            <a:spLocks noGrp="1"/>
          </p:cNvSpPr>
          <p:nvPr>
            <p:ph type="body" sz="half" idx="2"/>
          </p:nvPr>
        </p:nvSpPr>
        <p:spPr>
          <a:xfrm>
            <a:off x="2123728" y="1339800"/>
            <a:ext cx="4698676" cy="469275"/>
          </a:xfrm>
        </p:spPr>
        <p:txBody>
          <a:bodyPr/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Укытучылар </a:t>
            </a:r>
            <a:r>
              <a:rPr lang="tt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өчен </a:t>
            </a:r>
            <a:r>
              <a:rPr lang="tt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семинарлар</a:t>
            </a:r>
            <a:endParaRPr lang="tt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143500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24" y="2113134"/>
            <a:ext cx="3855163" cy="2891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2124453"/>
            <a:ext cx="3744416" cy="28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99751"/>
            <a:ext cx="4648200" cy="8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0094" y="188768"/>
            <a:ext cx="4648200" cy="8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5143500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04540" y="887988"/>
            <a:ext cx="7993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tt-RU" sz="2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Иң яхшы татар теле һәм әдәбият укытучысы</a:t>
            </a:r>
            <a:r>
              <a:rPr lang="tt-RU" sz="24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/>
          <a:stretch/>
        </p:blipFill>
        <p:spPr>
          <a:xfrm>
            <a:off x="2483768" y="1440219"/>
            <a:ext cx="4104456" cy="2347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/>
        </p:blipFill>
        <p:spPr>
          <a:xfrm>
            <a:off x="847525" y="3898578"/>
            <a:ext cx="3762575" cy="2033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9"/>
          <a:stretch/>
        </p:blipFill>
        <p:spPr>
          <a:xfrm>
            <a:off x="4788024" y="3911829"/>
            <a:ext cx="3418284" cy="20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638685"/>
            <a:ext cx="4648200" cy="107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143500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0534" y="109952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tt-RU" sz="2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Иң яхшы этномәдәни мәктәп</a:t>
            </a:r>
            <a:r>
              <a:rPr lang="tt-RU" sz="2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2673" t="12201" r="13618" b="16401"/>
          <a:stretch/>
        </p:blipFill>
        <p:spPr>
          <a:xfrm>
            <a:off x="556550" y="1671137"/>
            <a:ext cx="3923506" cy="2137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860" t="11360" r="860" b="8840"/>
          <a:stretch/>
        </p:blipFill>
        <p:spPr>
          <a:xfrm>
            <a:off x="4746495" y="1671910"/>
            <a:ext cx="3958174" cy="2095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2750" t="11361" r="5584" b="9240"/>
          <a:stretch/>
        </p:blipFill>
        <p:spPr>
          <a:xfrm>
            <a:off x="2306553" y="3717032"/>
            <a:ext cx="4347006" cy="21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783869"/>
            <a:ext cx="3610744" cy="391006"/>
          </a:xfrm>
        </p:spPr>
        <p:txBody>
          <a:bodyPr/>
          <a:lstStyle/>
          <a:p>
            <a:pPr algn="ctr"/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Мәдәниятләр диалогы</a:t>
            </a:r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»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5118" y="1780842"/>
            <a:ext cx="3239343" cy="391006"/>
          </a:xfrm>
        </p:spPr>
        <p:txBody>
          <a:bodyPr/>
          <a:lstStyle/>
          <a:p>
            <a:pPr algn="ctr"/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Сөләйман укулары</a:t>
            </a:r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tt-RU" kern="50" dirty="0"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endParaRPr lang="ru-RU" dirty="0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5176380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03352" y="119675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Фәнни-гамәли </a:t>
            </a:r>
            <a:r>
              <a:rPr lang="tt-RU" sz="2400" b="1" kern="5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конференцияләре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670">
            <a:off x="1469542" y="2411529"/>
            <a:ext cx="2375592" cy="329439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02" y="132869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920">
            <a:off x="4804672" y="2535293"/>
            <a:ext cx="3247713" cy="25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57813"/>
            <a:ext cx="464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72063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42875"/>
            <a:ext cx="4648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4313" y="214313"/>
            <a:ext cx="1511300" cy="1651000"/>
          </a:xfrm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8474" y="5087443"/>
            <a:ext cx="1651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38" y="142875"/>
            <a:ext cx="1511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1720" y="1187410"/>
            <a:ext cx="502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kern="5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Балалар өчен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0" y="1857062"/>
            <a:ext cx="2914300" cy="388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79" y="3787372"/>
            <a:ext cx="2236234" cy="1765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6" y="3775730"/>
            <a:ext cx="2682264" cy="177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/>
          <a:stretch/>
        </p:blipFill>
        <p:spPr>
          <a:xfrm>
            <a:off x="6171336" y="2034776"/>
            <a:ext cx="2721144" cy="1456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79" y="2013841"/>
            <a:ext cx="2236234" cy="15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132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MS Mincho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теле минем туган телем.</dc:title>
  <dc:creator>Admin</dc:creator>
  <cp:lastModifiedBy>Пользователь Windows</cp:lastModifiedBy>
  <cp:revision>72</cp:revision>
  <dcterms:created xsi:type="dcterms:W3CDTF">2013-02-01T15:41:46Z</dcterms:created>
  <dcterms:modified xsi:type="dcterms:W3CDTF">2019-06-27T10:36:10Z</dcterms:modified>
</cp:coreProperties>
</file>