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ADF5F-1B3D-4EB9-9578-15820DC16431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71424-077F-4CA8-898D-870AD855D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1424-077F-4CA8-898D-870AD855D8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1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0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3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2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0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2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5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1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7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3220-22F0-499F-A587-8C606B4A43A8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0068-258E-4E47-8919-318D2F93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Гарипов_И\Desktop\Фото\Pictures\image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1" y="267745"/>
            <a:ext cx="864096" cy="875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64" y="4735433"/>
            <a:ext cx="6113269" cy="19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1403" y="1577448"/>
            <a:ext cx="83891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Выступление </a:t>
            </a:r>
            <a: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заместителя начальника </a:t>
            </a:r>
            <a:r>
              <a:rPr lang="ru-RU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Управления Президента Республики Татарстан по вопросам антикоррупционной политики </a:t>
            </a:r>
          </a:p>
          <a:p>
            <a:pPr algn="ctr"/>
            <a:endParaRPr lang="ru-RU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Р.Р. </a:t>
            </a:r>
            <a:r>
              <a:rPr lang="ru-RU" sz="3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Гатина</a:t>
            </a:r>
            <a:endParaRPr lang="ru-RU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9485" y="506023"/>
            <a:ext cx="10250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 детей в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дошкольные учреждения, в первые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классы,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10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03" y="2809228"/>
            <a:ext cx="5640397" cy="33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9262" y="0"/>
            <a:ext cx="81465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сфере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выявлено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коррупционных преступлений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268" y="4013131"/>
            <a:ext cx="27170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 год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9262" y="2350656"/>
            <a:ext cx="2339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208 </a:t>
            </a:r>
            <a:endParaRPr lang="ru-RU" sz="9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51957" y="4013131"/>
            <a:ext cx="5016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мес. 2019 года </a:t>
            </a:r>
            <a:endParaRPr lang="ru-RU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477" y="2343007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17465" y="5556601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около половины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выявленных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преступлений приходится на учреждения дошкольного, школьного и средне-специального образования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799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6738" y="223889"/>
            <a:ext cx="65731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количество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преступлений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0486" y="2303207"/>
            <a:ext cx="9545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Альметьевский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муниципальный район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Нижнекамский муниципальный район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Казань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1625" y="5556601"/>
            <a:ext cx="8939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основном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дела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связаны с вопросами распределения и расходования бюджетных средств, использования и отчуждения государственного (муниципального)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имущества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74" y="-559620"/>
            <a:ext cx="4755012" cy="677674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9032" y="2237043"/>
            <a:ext cx="10360152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полноты и достоверности сведений, представляемых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служащими, руководителями учреждений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17" y="3086685"/>
            <a:ext cx="7147419" cy="37551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6608" y="380871"/>
            <a:ext cx="896112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Урегулирование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конфликта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интересов, в том числе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подведомственных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8599" y="1437062"/>
            <a:ext cx="522806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Совмещение основной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дополнительной педагогической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деятельностью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401" y="1174426"/>
            <a:ext cx="6009147" cy="45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7048" y="3734368"/>
            <a:ext cx="10049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платных образовательных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3" b="27558"/>
          <a:stretch/>
        </p:blipFill>
        <p:spPr>
          <a:xfrm>
            <a:off x="2836756" y="36575"/>
            <a:ext cx="7429840" cy="36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1328" y="748886"/>
            <a:ext cx="10250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благотворительной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помощи образовательными организациями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38"/>
          <a:stretch/>
        </p:blipFill>
        <p:spPr>
          <a:xfrm>
            <a:off x="2592906" y="2332772"/>
            <a:ext cx="7968414" cy="34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625372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564076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192253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254321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163907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377870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096" y="439939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871" y="5020079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275" y="80911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07" y="681155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25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131" y="1301843"/>
            <a:ext cx="620688" cy="5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84" y="5730000"/>
            <a:ext cx="2014364" cy="10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3896" y="3446314"/>
            <a:ext cx="10250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Риски при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поставке продуктов питания и качество поставляемой продукции, а также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поставки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иной продукции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b="6058"/>
          <a:stretch/>
        </p:blipFill>
        <p:spPr>
          <a:xfrm>
            <a:off x="2483492" y="37492"/>
            <a:ext cx="819123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3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142</Words>
  <Application>Microsoft Office PowerPoint</Application>
  <PresentationFormat>Широкоэкранный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Гатин_РР</dc:creator>
  <cp:lastModifiedBy>Гатин_РР</cp:lastModifiedBy>
  <cp:revision>18</cp:revision>
  <cp:lastPrinted>2019-08-14T09:19:35Z</cp:lastPrinted>
  <dcterms:created xsi:type="dcterms:W3CDTF">2019-08-14T05:17:47Z</dcterms:created>
  <dcterms:modified xsi:type="dcterms:W3CDTF">2019-08-14T09:38:14Z</dcterms:modified>
</cp:coreProperties>
</file>