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4" r:id="rId2"/>
    <p:sldId id="264" r:id="rId3"/>
    <p:sldId id="263" r:id="rId4"/>
    <p:sldId id="279" r:id="rId5"/>
    <p:sldId id="265" r:id="rId6"/>
    <p:sldId id="271" r:id="rId7"/>
    <p:sldId id="270" r:id="rId8"/>
    <p:sldId id="277" r:id="rId9"/>
    <p:sldId id="266" r:id="rId10"/>
    <p:sldId id="276" r:id="rId11"/>
    <p:sldId id="267" r:id="rId12"/>
    <p:sldId id="268" r:id="rId13"/>
    <p:sldId id="269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BA5A"/>
    <a:srgbClr val="BC1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29" autoAdjust="0"/>
  </p:normalViewPr>
  <p:slideViewPr>
    <p:cSldViewPr>
      <p:cViewPr>
        <p:scale>
          <a:sx n="105" d="100"/>
          <a:sy n="105" d="100"/>
        </p:scale>
        <p:origin x="-270" y="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Лист1!$F$4:$F$6</c:f>
              <c:strCache>
                <c:ptCount val="3"/>
                <c:pt idx="0">
                  <c:v>уйдут через 1 год </c:v>
                </c:pt>
                <c:pt idx="1">
                  <c:v>уйдут через 2 года </c:v>
                </c:pt>
                <c:pt idx="2">
                  <c:v>уйдут через 3 года </c:v>
                </c:pt>
              </c:strCache>
            </c:strRef>
          </c:cat>
          <c:val>
            <c:numRef>
              <c:f>Лист1!$G$4:$G$6</c:f>
              <c:numCache>
                <c:formatCode>0%</c:formatCode>
                <c:ptCount val="3"/>
                <c:pt idx="0">
                  <c:v>0.48000000000000004</c:v>
                </c:pt>
                <c:pt idx="1">
                  <c:v>0.29000000000000004</c:v>
                </c:pt>
                <c:pt idx="2">
                  <c:v>0.23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7795328"/>
        <c:axId val="77796864"/>
        <c:axId val="0"/>
      </c:bar3DChart>
      <c:catAx>
        <c:axId val="77795328"/>
        <c:scaling>
          <c:orientation val="minMax"/>
        </c:scaling>
        <c:delete val="0"/>
        <c:axPos val="b"/>
        <c:majorTickMark val="out"/>
        <c:minorTickMark val="none"/>
        <c:tickLblPos val="nextTo"/>
        <c:crossAx val="77796864"/>
        <c:crosses val="autoZero"/>
        <c:auto val="1"/>
        <c:lblAlgn val="ctr"/>
        <c:lblOffset val="100"/>
        <c:noMultiLvlLbl val="0"/>
      </c:catAx>
      <c:valAx>
        <c:axId val="777968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779532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Молодые учителя 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575417366557805"/>
          <c:y val="3.175428682872187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уччитель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800" b="1"/>
                    </a:pPr>
                    <a:r>
                      <a:rPr lang="en-US" sz="1800" b="1" dirty="0" smtClean="0"/>
                      <a:t>29</a:t>
                    </a:r>
                    <a:endParaRPr lang="en-US" sz="18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000" b="1"/>
                    </a:pPr>
                    <a:r>
                      <a:rPr lang="en-US" sz="2000" b="1" dirty="0" smtClean="0"/>
                      <a:t>71</a:t>
                    </a:r>
                    <a:r>
                      <a:rPr lang="ru-RU" sz="2000" b="1" dirty="0" smtClean="0"/>
                      <a:t> </a:t>
                    </a:r>
                    <a:endParaRPr lang="en-US" sz="20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'[Диаграмма в Microsoft PowerPoint]Лист1'!$A$2:$A$3</c:f>
              <c:strCache>
                <c:ptCount val="2"/>
                <c:pt idx="0">
                  <c:v>Останутся в школе </c:v>
                </c:pt>
                <c:pt idx="1">
                  <c:v>Уйдут из школы </c:v>
                </c:pt>
              </c:strCache>
            </c:strRef>
          </c:cat>
          <c:val>
            <c:numRef>
              <c:f>'[Диаграмма в Microsoft PowerPoint]Лист1'!$B$2:$B$3</c:f>
              <c:numCache>
                <c:formatCode>General</c:formatCode>
                <c:ptCount val="2"/>
                <c:pt idx="0">
                  <c:v>29</c:v>
                </c:pt>
                <c:pt idx="1">
                  <c:v>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2.5146923411523012E-2"/>
          <c:y val="0.18510123866722014"/>
          <c:w val="0.75060390064756599"/>
          <c:h val="9.5701669725412955E-2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5829D-D75C-44C3-9362-A9231BFF45D2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1B8784-62B8-4378-8F30-19021E20532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5">
                  <a:lumMod val="50000"/>
                </a:schemeClr>
              </a:solidFill>
            </a:rPr>
            <a:t>ПДПО</a:t>
          </a:r>
          <a:endParaRPr lang="ru-RU" sz="2000" b="1" dirty="0">
            <a:solidFill>
              <a:schemeClr val="accent5">
                <a:lumMod val="50000"/>
              </a:schemeClr>
            </a:solidFill>
          </a:endParaRPr>
        </a:p>
      </dgm:t>
    </dgm:pt>
    <dgm:pt modelId="{2672AF2C-374E-42DC-AF20-3FA3692AA645}" type="parTrans" cxnId="{11D6310C-A376-45E4-A6DA-B44CBAD6E30B}">
      <dgm:prSet/>
      <dgm:spPr/>
      <dgm:t>
        <a:bodyPr/>
        <a:lstStyle/>
        <a:p>
          <a:endParaRPr lang="ru-RU"/>
        </a:p>
      </dgm:t>
    </dgm:pt>
    <dgm:pt modelId="{9E741122-E2B2-43AB-816B-4FA5847B80F9}" type="sibTrans" cxnId="{11D6310C-A376-45E4-A6DA-B44CBAD6E30B}">
      <dgm:prSet/>
      <dgm:spPr/>
      <dgm:t>
        <a:bodyPr/>
        <a:lstStyle/>
        <a:p>
          <a:endParaRPr lang="ru-RU"/>
        </a:p>
      </dgm:t>
    </dgm:pt>
    <dgm:pt modelId="{8886B2A2-F380-4346-A964-6F58F199E13F}" type="asst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2">
                  <a:lumMod val="75000"/>
                </a:schemeClr>
              </a:solidFill>
            </a:rPr>
            <a:t>Профессиональная переподготовка</a:t>
          </a:r>
          <a:endParaRPr lang="ru-RU" sz="1400" b="1" dirty="0">
            <a:solidFill>
              <a:schemeClr val="accent2">
                <a:lumMod val="75000"/>
              </a:schemeClr>
            </a:solidFill>
          </a:endParaRPr>
        </a:p>
      </dgm:t>
    </dgm:pt>
    <dgm:pt modelId="{02D8780E-E770-4647-8147-F03ED5BE33FC}" type="parTrans" cxnId="{8F50CA10-2560-4462-8EF5-CEF70E8FD28A}">
      <dgm:prSet/>
      <dgm:spPr/>
      <dgm:t>
        <a:bodyPr/>
        <a:lstStyle/>
        <a:p>
          <a:endParaRPr lang="ru-RU"/>
        </a:p>
      </dgm:t>
    </dgm:pt>
    <dgm:pt modelId="{F5CA98C1-BBB9-421D-9B42-968774B0147F}" type="sibTrans" cxnId="{8F50CA10-2560-4462-8EF5-CEF70E8FD28A}">
      <dgm:prSet/>
      <dgm:spPr/>
      <dgm:t>
        <a:bodyPr/>
        <a:lstStyle/>
        <a:p>
          <a:endParaRPr lang="ru-RU"/>
        </a:p>
      </dgm:t>
    </dgm:pt>
    <dgm:pt modelId="{3DC6083C-19BB-445B-91B6-A362F456D5D0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2">
                  <a:lumMod val="75000"/>
                </a:schemeClr>
              </a:solidFill>
            </a:rPr>
            <a:t>Государственная программа развития образования РФ, мероприятие 2.2. *</a:t>
          </a:r>
          <a:endParaRPr lang="ru-RU" sz="1400" b="1" dirty="0">
            <a:solidFill>
              <a:schemeClr val="accent2">
                <a:lumMod val="75000"/>
              </a:schemeClr>
            </a:solidFill>
          </a:endParaRPr>
        </a:p>
      </dgm:t>
    </dgm:pt>
    <dgm:pt modelId="{9AD9C13B-DC52-4B4E-BA33-E56364AAF83D}" type="parTrans" cxnId="{226D0B1A-F37A-41CA-B932-8CD059D802C4}">
      <dgm:prSet/>
      <dgm:spPr/>
      <dgm:t>
        <a:bodyPr/>
        <a:lstStyle/>
        <a:p>
          <a:endParaRPr lang="ru-RU"/>
        </a:p>
      </dgm:t>
    </dgm:pt>
    <dgm:pt modelId="{40FEA8F2-4378-4F94-A6D4-BF5BE2B753D9}" type="sibTrans" cxnId="{226D0B1A-F37A-41CA-B932-8CD059D802C4}">
      <dgm:prSet/>
      <dgm:spPr/>
      <dgm:t>
        <a:bodyPr/>
        <a:lstStyle/>
        <a:p>
          <a:endParaRPr lang="ru-RU"/>
        </a:p>
      </dgm:t>
    </dgm:pt>
    <dgm:pt modelId="{BF542499-017E-449D-960D-8F8A572D8CB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2">
                  <a:lumMod val="75000"/>
                </a:schemeClr>
              </a:solidFill>
            </a:rPr>
            <a:t>Государственная программа развития образования РФ, мероприятие 2.4 *</a:t>
          </a:r>
          <a:endParaRPr lang="ru-RU" sz="1400" b="1" dirty="0">
            <a:solidFill>
              <a:schemeClr val="accent2">
                <a:lumMod val="75000"/>
              </a:schemeClr>
            </a:solidFill>
          </a:endParaRPr>
        </a:p>
      </dgm:t>
    </dgm:pt>
    <dgm:pt modelId="{FEBA6409-954B-408F-91DE-67BD8A7288CA}" type="parTrans" cxnId="{B4657C92-F074-4248-B692-CECC5143E34A}">
      <dgm:prSet/>
      <dgm:spPr/>
      <dgm:t>
        <a:bodyPr/>
        <a:lstStyle/>
        <a:p>
          <a:endParaRPr lang="ru-RU"/>
        </a:p>
      </dgm:t>
    </dgm:pt>
    <dgm:pt modelId="{9CA2FB58-376C-45A3-A17F-C33CC81F868C}" type="sibTrans" cxnId="{B4657C92-F074-4248-B692-CECC5143E34A}">
      <dgm:prSet/>
      <dgm:spPr/>
      <dgm:t>
        <a:bodyPr/>
        <a:lstStyle/>
        <a:p>
          <a:endParaRPr lang="ru-RU"/>
        </a:p>
      </dgm:t>
    </dgm:pt>
    <dgm:pt modelId="{62FB04E2-8BBB-4EBF-98C2-987997A426BA}" type="asst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2">
                  <a:lumMod val="75000"/>
                </a:schemeClr>
              </a:solidFill>
            </a:rPr>
            <a:t>Курсы повышения квалификации</a:t>
          </a:r>
          <a:endParaRPr lang="ru-RU" sz="1400" b="1" dirty="0">
            <a:solidFill>
              <a:schemeClr val="accent2">
                <a:lumMod val="75000"/>
              </a:schemeClr>
            </a:solidFill>
          </a:endParaRPr>
        </a:p>
      </dgm:t>
    </dgm:pt>
    <dgm:pt modelId="{BF56BC71-2ECF-48E3-9104-21CE6DC89A61}" type="parTrans" cxnId="{3211BC2C-825A-47FE-91F9-83788C063418}">
      <dgm:prSet/>
      <dgm:spPr/>
      <dgm:t>
        <a:bodyPr/>
        <a:lstStyle/>
        <a:p>
          <a:endParaRPr lang="ru-RU"/>
        </a:p>
      </dgm:t>
    </dgm:pt>
    <dgm:pt modelId="{07982E1D-8C96-4334-BED0-2DAEB701F0D7}" type="sibTrans" cxnId="{3211BC2C-825A-47FE-91F9-83788C063418}">
      <dgm:prSet/>
      <dgm:spPr/>
      <dgm:t>
        <a:bodyPr/>
        <a:lstStyle/>
        <a:p>
          <a:endParaRPr lang="ru-RU"/>
        </a:p>
      </dgm:t>
    </dgm:pt>
    <dgm:pt modelId="{C043086B-FDF9-4A42-A0FB-F94F07B004B2}">
      <dgm:prSet phldrT="[Текст]"/>
      <dgm:spPr/>
      <dgm:t>
        <a:bodyPr/>
        <a:lstStyle/>
        <a:p>
          <a:endParaRPr lang="ru-RU" dirty="0"/>
        </a:p>
      </dgm:t>
    </dgm:pt>
    <dgm:pt modelId="{D4594828-4441-4A4F-9B97-11FB427D65DD}" type="parTrans" cxnId="{9E0BD188-5674-484E-94D2-16942143C77D}">
      <dgm:prSet/>
      <dgm:spPr/>
      <dgm:t>
        <a:bodyPr/>
        <a:lstStyle/>
        <a:p>
          <a:endParaRPr lang="ru-RU"/>
        </a:p>
      </dgm:t>
    </dgm:pt>
    <dgm:pt modelId="{4B7B27D2-BAB2-47C6-895F-38DAA29FA9A3}" type="sibTrans" cxnId="{9E0BD188-5674-484E-94D2-16942143C77D}">
      <dgm:prSet/>
      <dgm:spPr/>
      <dgm:t>
        <a:bodyPr/>
        <a:lstStyle/>
        <a:p>
          <a:endParaRPr lang="ru-RU"/>
        </a:p>
      </dgm:t>
    </dgm:pt>
    <dgm:pt modelId="{CD8A3F77-3079-400F-8F9A-F5D286ED5279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accent2">
                  <a:lumMod val="75000"/>
                </a:schemeClr>
              </a:solidFill>
            </a:rPr>
            <a:t>Государственное задание учредителя </a:t>
          </a:r>
          <a:endParaRPr lang="ru-RU" sz="1400" b="1" dirty="0">
            <a:solidFill>
              <a:schemeClr val="accent2">
                <a:lumMod val="75000"/>
              </a:schemeClr>
            </a:solidFill>
          </a:endParaRPr>
        </a:p>
      </dgm:t>
    </dgm:pt>
    <dgm:pt modelId="{84290D56-468A-4FCE-9FDF-8C20F3DC0A7C}" type="sibTrans" cxnId="{056CD863-B824-40B8-87F2-002F6073D294}">
      <dgm:prSet/>
      <dgm:spPr/>
      <dgm:t>
        <a:bodyPr/>
        <a:lstStyle/>
        <a:p>
          <a:endParaRPr lang="ru-RU"/>
        </a:p>
      </dgm:t>
    </dgm:pt>
    <dgm:pt modelId="{7F69129A-A891-48FD-832F-3CB1EF9E4343}" type="parTrans" cxnId="{056CD863-B824-40B8-87F2-002F6073D294}">
      <dgm:prSet/>
      <dgm:spPr/>
      <dgm:t>
        <a:bodyPr/>
        <a:lstStyle/>
        <a:p>
          <a:endParaRPr lang="ru-RU"/>
        </a:p>
      </dgm:t>
    </dgm:pt>
    <dgm:pt modelId="{3D9A760E-FC60-45F4-BA31-E5A4C45C9536}" type="pres">
      <dgm:prSet presAssocID="{C8A5829D-D75C-44C3-9362-A9231BFF45D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BFFD7A0-9711-4804-8C2D-6B6D8776D094}" type="pres">
      <dgm:prSet presAssocID="{EC1B8784-62B8-4378-8F30-19021E205322}" presName="hierRoot1" presStyleCnt="0">
        <dgm:presLayoutVars>
          <dgm:hierBranch val="init"/>
        </dgm:presLayoutVars>
      </dgm:prSet>
      <dgm:spPr/>
    </dgm:pt>
    <dgm:pt modelId="{E8FC03C6-AD10-4C9F-906E-B68ADB631176}" type="pres">
      <dgm:prSet presAssocID="{EC1B8784-62B8-4378-8F30-19021E205322}" presName="rootComposite1" presStyleCnt="0"/>
      <dgm:spPr/>
    </dgm:pt>
    <dgm:pt modelId="{87F16C5B-D5C3-48B8-84AD-DE2C7DB9DE8E}" type="pres">
      <dgm:prSet presAssocID="{EC1B8784-62B8-4378-8F30-19021E205322}" presName="rootText1" presStyleLbl="alignAcc1" presStyleIdx="0" presStyleCnt="0" custScaleY="597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2E2286-386B-40E0-8398-CFD87472EAC3}" type="pres">
      <dgm:prSet presAssocID="{EC1B8784-62B8-4378-8F30-19021E205322}" presName="topArc1" presStyleLbl="parChTrans1D1" presStyleIdx="0" presStyleCnt="14"/>
      <dgm:spPr/>
    </dgm:pt>
    <dgm:pt modelId="{6DE86AB0-DE83-4722-9F18-739819A2543E}" type="pres">
      <dgm:prSet presAssocID="{EC1B8784-62B8-4378-8F30-19021E205322}" presName="bottomArc1" presStyleLbl="parChTrans1D1" presStyleIdx="1" presStyleCnt="14"/>
      <dgm:spPr/>
    </dgm:pt>
    <dgm:pt modelId="{82F79DB6-715B-4414-9906-6885BCDCC89F}" type="pres">
      <dgm:prSet presAssocID="{EC1B8784-62B8-4378-8F30-19021E205322}" presName="topConnNode1" presStyleLbl="node1" presStyleIdx="0" presStyleCnt="0"/>
      <dgm:spPr/>
      <dgm:t>
        <a:bodyPr/>
        <a:lstStyle/>
        <a:p>
          <a:endParaRPr lang="ru-RU"/>
        </a:p>
      </dgm:t>
    </dgm:pt>
    <dgm:pt modelId="{FD50023E-A25E-40A8-9EF1-E2EE07FC9D5A}" type="pres">
      <dgm:prSet presAssocID="{EC1B8784-62B8-4378-8F30-19021E205322}" presName="hierChild2" presStyleCnt="0"/>
      <dgm:spPr/>
    </dgm:pt>
    <dgm:pt modelId="{F4BC8662-9809-42C4-B534-32A417F6319D}" type="pres">
      <dgm:prSet presAssocID="{7F69129A-A891-48FD-832F-3CB1EF9E4343}" presName="Name28" presStyleLbl="parChTrans1D2" presStyleIdx="0" presStyleCnt="5"/>
      <dgm:spPr/>
      <dgm:t>
        <a:bodyPr/>
        <a:lstStyle/>
        <a:p>
          <a:endParaRPr lang="ru-RU"/>
        </a:p>
      </dgm:t>
    </dgm:pt>
    <dgm:pt modelId="{2B8330FB-7960-45A4-B9E0-565756BC5508}" type="pres">
      <dgm:prSet presAssocID="{CD8A3F77-3079-400F-8F9A-F5D286ED5279}" presName="hierRoot2" presStyleCnt="0">
        <dgm:presLayoutVars>
          <dgm:hierBranch val="init"/>
        </dgm:presLayoutVars>
      </dgm:prSet>
      <dgm:spPr/>
    </dgm:pt>
    <dgm:pt modelId="{A6D4E293-B44A-4EF0-85C2-2DE6616D9ADF}" type="pres">
      <dgm:prSet presAssocID="{CD8A3F77-3079-400F-8F9A-F5D286ED5279}" presName="rootComposite2" presStyleCnt="0"/>
      <dgm:spPr/>
    </dgm:pt>
    <dgm:pt modelId="{038CD258-88F3-44D9-8EE7-7BFB30A071B6}" type="pres">
      <dgm:prSet presAssocID="{CD8A3F77-3079-400F-8F9A-F5D286ED527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CAA28-9439-41F9-BF7A-FF3BD95BED9A}" type="pres">
      <dgm:prSet presAssocID="{CD8A3F77-3079-400F-8F9A-F5D286ED5279}" presName="topArc2" presStyleLbl="parChTrans1D1" presStyleIdx="2" presStyleCnt="14"/>
      <dgm:spPr/>
    </dgm:pt>
    <dgm:pt modelId="{5A278BCE-8A3D-4241-AB33-1C3646FB1E65}" type="pres">
      <dgm:prSet presAssocID="{CD8A3F77-3079-400F-8F9A-F5D286ED5279}" presName="bottomArc2" presStyleLbl="parChTrans1D1" presStyleIdx="3" presStyleCnt="14"/>
      <dgm:spPr/>
    </dgm:pt>
    <dgm:pt modelId="{97A9335B-9F72-464F-8110-7DF19E5BCCAC}" type="pres">
      <dgm:prSet presAssocID="{CD8A3F77-3079-400F-8F9A-F5D286ED5279}" presName="topConnNode2" presStyleLbl="node2" presStyleIdx="0" presStyleCnt="0"/>
      <dgm:spPr/>
      <dgm:t>
        <a:bodyPr/>
        <a:lstStyle/>
        <a:p>
          <a:endParaRPr lang="ru-RU"/>
        </a:p>
      </dgm:t>
    </dgm:pt>
    <dgm:pt modelId="{E8435A27-3074-486C-88BC-B1DE2D7CA0DE}" type="pres">
      <dgm:prSet presAssocID="{CD8A3F77-3079-400F-8F9A-F5D286ED5279}" presName="hierChild4" presStyleCnt="0"/>
      <dgm:spPr/>
    </dgm:pt>
    <dgm:pt modelId="{04179F29-30AF-4B95-8F34-C010B8C7F2DE}" type="pres">
      <dgm:prSet presAssocID="{CD8A3F77-3079-400F-8F9A-F5D286ED5279}" presName="hierChild5" presStyleCnt="0"/>
      <dgm:spPr/>
    </dgm:pt>
    <dgm:pt modelId="{22C0924E-9F91-4807-BC29-00DB2152D010}" type="pres">
      <dgm:prSet presAssocID="{9AD9C13B-DC52-4B4E-BA33-E56364AAF83D}" presName="Name28" presStyleLbl="parChTrans1D2" presStyleIdx="1" presStyleCnt="5"/>
      <dgm:spPr/>
      <dgm:t>
        <a:bodyPr/>
        <a:lstStyle/>
        <a:p>
          <a:endParaRPr lang="ru-RU"/>
        </a:p>
      </dgm:t>
    </dgm:pt>
    <dgm:pt modelId="{B73D85A3-3832-4E4A-B032-0F7C3D73A9DC}" type="pres">
      <dgm:prSet presAssocID="{3DC6083C-19BB-445B-91B6-A362F456D5D0}" presName="hierRoot2" presStyleCnt="0">
        <dgm:presLayoutVars>
          <dgm:hierBranch val="init"/>
        </dgm:presLayoutVars>
      </dgm:prSet>
      <dgm:spPr/>
    </dgm:pt>
    <dgm:pt modelId="{1E2FED35-3B26-4A83-ABC3-DD7EF3C01C02}" type="pres">
      <dgm:prSet presAssocID="{3DC6083C-19BB-445B-91B6-A362F456D5D0}" presName="rootComposite2" presStyleCnt="0"/>
      <dgm:spPr/>
    </dgm:pt>
    <dgm:pt modelId="{58CD5EAD-A612-4368-B622-440C250C0D02}" type="pres">
      <dgm:prSet presAssocID="{3DC6083C-19BB-445B-91B6-A362F456D5D0}" presName="rootText2" presStyleLbl="alignAcc1" presStyleIdx="0" presStyleCnt="0" custScaleX="1697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27BEFE-6B8F-4BA4-AA4B-28DB5E3AEC1A}" type="pres">
      <dgm:prSet presAssocID="{3DC6083C-19BB-445B-91B6-A362F456D5D0}" presName="topArc2" presStyleLbl="parChTrans1D1" presStyleIdx="4" presStyleCnt="14"/>
      <dgm:spPr/>
    </dgm:pt>
    <dgm:pt modelId="{B60CD903-A527-45EA-ACBB-5F2D7E008709}" type="pres">
      <dgm:prSet presAssocID="{3DC6083C-19BB-445B-91B6-A362F456D5D0}" presName="bottomArc2" presStyleLbl="parChTrans1D1" presStyleIdx="5" presStyleCnt="14"/>
      <dgm:spPr/>
    </dgm:pt>
    <dgm:pt modelId="{194536AB-D593-4879-9548-6BE45CD42751}" type="pres">
      <dgm:prSet presAssocID="{3DC6083C-19BB-445B-91B6-A362F456D5D0}" presName="topConnNode2" presStyleLbl="node2" presStyleIdx="0" presStyleCnt="0"/>
      <dgm:spPr/>
      <dgm:t>
        <a:bodyPr/>
        <a:lstStyle/>
        <a:p>
          <a:endParaRPr lang="ru-RU"/>
        </a:p>
      </dgm:t>
    </dgm:pt>
    <dgm:pt modelId="{C794E407-CC4C-4A0A-9606-B3B44087DFF2}" type="pres">
      <dgm:prSet presAssocID="{3DC6083C-19BB-445B-91B6-A362F456D5D0}" presName="hierChild4" presStyleCnt="0"/>
      <dgm:spPr/>
    </dgm:pt>
    <dgm:pt modelId="{02F7725F-1823-4E23-9C6D-C4CF122DC24F}" type="pres">
      <dgm:prSet presAssocID="{3DC6083C-19BB-445B-91B6-A362F456D5D0}" presName="hierChild5" presStyleCnt="0"/>
      <dgm:spPr/>
    </dgm:pt>
    <dgm:pt modelId="{4C466033-91DE-47B5-9727-60A899EE29AE}" type="pres">
      <dgm:prSet presAssocID="{FEBA6409-954B-408F-91DE-67BD8A7288CA}" presName="Name28" presStyleLbl="parChTrans1D2" presStyleIdx="2" presStyleCnt="5"/>
      <dgm:spPr/>
      <dgm:t>
        <a:bodyPr/>
        <a:lstStyle/>
        <a:p>
          <a:endParaRPr lang="ru-RU"/>
        </a:p>
      </dgm:t>
    </dgm:pt>
    <dgm:pt modelId="{D29036D8-C291-4EA9-96DA-045F8AD93959}" type="pres">
      <dgm:prSet presAssocID="{BF542499-017E-449D-960D-8F8A572D8CB5}" presName="hierRoot2" presStyleCnt="0">
        <dgm:presLayoutVars>
          <dgm:hierBranch val="init"/>
        </dgm:presLayoutVars>
      </dgm:prSet>
      <dgm:spPr/>
    </dgm:pt>
    <dgm:pt modelId="{E65C2C50-A6EB-497F-A021-C13439F2C974}" type="pres">
      <dgm:prSet presAssocID="{BF542499-017E-449D-960D-8F8A572D8CB5}" presName="rootComposite2" presStyleCnt="0"/>
      <dgm:spPr/>
    </dgm:pt>
    <dgm:pt modelId="{35EE6DC5-60FB-478C-AB4B-7AF4B8764D0F}" type="pres">
      <dgm:prSet presAssocID="{BF542499-017E-449D-960D-8F8A572D8CB5}" presName="rootText2" presStyleLbl="alignAcc1" presStyleIdx="0" presStyleCnt="0" custScaleX="1846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1D13F3-D5CF-49E2-A2E9-05A824C14BB2}" type="pres">
      <dgm:prSet presAssocID="{BF542499-017E-449D-960D-8F8A572D8CB5}" presName="topArc2" presStyleLbl="parChTrans1D1" presStyleIdx="6" presStyleCnt="14"/>
      <dgm:spPr/>
    </dgm:pt>
    <dgm:pt modelId="{A0A6E464-4898-4813-A442-42292595F891}" type="pres">
      <dgm:prSet presAssocID="{BF542499-017E-449D-960D-8F8A572D8CB5}" presName="bottomArc2" presStyleLbl="parChTrans1D1" presStyleIdx="7" presStyleCnt="14"/>
      <dgm:spPr/>
    </dgm:pt>
    <dgm:pt modelId="{2B1B132C-1EA2-4DFB-8FCC-30771A1B26BB}" type="pres">
      <dgm:prSet presAssocID="{BF542499-017E-449D-960D-8F8A572D8CB5}" presName="topConnNode2" presStyleLbl="node2" presStyleIdx="0" presStyleCnt="0"/>
      <dgm:spPr/>
      <dgm:t>
        <a:bodyPr/>
        <a:lstStyle/>
        <a:p>
          <a:endParaRPr lang="ru-RU"/>
        </a:p>
      </dgm:t>
    </dgm:pt>
    <dgm:pt modelId="{663941AE-5BE8-43B4-B7F1-7624DD194227}" type="pres">
      <dgm:prSet presAssocID="{BF542499-017E-449D-960D-8F8A572D8CB5}" presName="hierChild4" presStyleCnt="0"/>
      <dgm:spPr/>
    </dgm:pt>
    <dgm:pt modelId="{E74D6BC1-63CB-4D18-91A2-B317D0D6C610}" type="pres">
      <dgm:prSet presAssocID="{BF542499-017E-449D-960D-8F8A572D8CB5}" presName="hierChild5" presStyleCnt="0"/>
      <dgm:spPr/>
    </dgm:pt>
    <dgm:pt modelId="{88846997-D334-4659-B8C5-5DB3AF85FE3B}" type="pres">
      <dgm:prSet presAssocID="{EC1B8784-62B8-4378-8F30-19021E205322}" presName="hierChild3" presStyleCnt="0"/>
      <dgm:spPr/>
    </dgm:pt>
    <dgm:pt modelId="{394A3A45-3F4F-45ED-8918-5B9D1B3D61E4}" type="pres">
      <dgm:prSet presAssocID="{02D8780E-E770-4647-8147-F03ED5BE33FC}" presName="Name101" presStyleLbl="parChTrans1D2" presStyleIdx="3" presStyleCnt="5"/>
      <dgm:spPr/>
      <dgm:t>
        <a:bodyPr/>
        <a:lstStyle/>
        <a:p>
          <a:endParaRPr lang="ru-RU"/>
        </a:p>
      </dgm:t>
    </dgm:pt>
    <dgm:pt modelId="{3C596A0B-9880-4BC2-9795-4DFE0F9D683F}" type="pres">
      <dgm:prSet presAssocID="{8886B2A2-F380-4346-A964-6F58F199E13F}" presName="hierRoot3" presStyleCnt="0">
        <dgm:presLayoutVars>
          <dgm:hierBranch val="init"/>
        </dgm:presLayoutVars>
      </dgm:prSet>
      <dgm:spPr/>
    </dgm:pt>
    <dgm:pt modelId="{27774DFE-1E93-47B7-8427-813CCE1E8474}" type="pres">
      <dgm:prSet presAssocID="{8886B2A2-F380-4346-A964-6F58F199E13F}" presName="rootComposite3" presStyleCnt="0"/>
      <dgm:spPr/>
    </dgm:pt>
    <dgm:pt modelId="{856B7D07-7693-4648-8D55-8DAC5708224A}" type="pres">
      <dgm:prSet presAssocID="{8886B2A2-F380-4346-A964-6F58F199E13F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6E8F88-9A32-47F5-8139-52F521BF70BD}" type="pres">
      <dgm:prSet presAssocID="{8886B2A2-F380-4346-A964-6F58F199E13F}" presName="topArc3" presStyleLbl="parChTrans1D1" presStyleIdx="8" presStyleCnt="14"/>
      <dgm:spPr/>
    </dgm:pt>
    <dgm:pt modelId="{DEB2D988-F503-45BB-AEA2-F0B53DB9E395}" type="pres">
      <dgm:prSet presAssocID="{8886B2A2-F380-4346-A964-6F58F199E13F}" presName="bottomArc3" presStyleLbl="parChTrans1D1" presStyleIdx="9" presStyleCnt="14"/>
      <dgm:spPr/>
    </dgm:pt>
    <dgm:pt modelId="{2B70FFCE-016F-4050-B8B0-4FE77B6AB523}" type="pres">
      <dgm:prSet presAssocID="{8886B2A2-F380-4346-A964-6F58F199E13F}" presName="topConnNode3" presStyleLbl="asst1" presStyleIdx="0" presStyleCnt="0"/>
      <dgm:spPr/>
      <dgm:t>
        <a:bodyPr/>
        <a:lstStyle/>
        <a:p>
          <a:endParaRPr lang="ru-RU"/>
        </a:p>
      </dgm:t>
    </dgm:pt>
    <dgm:pt modelId="{C2E77E42-A7BE-46C5-9D95-969FAFE2ADD8}" type="pres">
      <dgm:prSet presAssocID="{8886B2A2-F380-4346-A964-6F58F199E13F}" presName="hierChild6" presStyleCnt="0"/>
      <dgm:spPr/>
    </dgm:pt>
    <dgm:pt modelId="{030199C9-5C66-4AA8-A578-3C79F94D0A54}" type="pres">
      <dgm:prSet presAssocID="{8886B2A2-F380-4346-A964-6F58F199E13F}" presName="hierChild7" presStyleCnt="0"/>
      <dgm:spPr/>
    </dgm:pt>
    <dgm:pt modelId="{E5128B6A-6638-4661-9845-6DE724E6F5D4}" type="pres">
      <dgm:prSet presAssocID="{BF56BC71-2ECF-48E3-9104-21CE6DC89A61}" presName="Name101" presStyleLbl="parChTrans1D2" presStyleIdx="4" presStyleCnt="5"/>
      <dgm:spPr/>
      <dgm:t>
        <a:bodyPr/>
        <a:lstStyle/>
        <a:p>
          <a:endParaRPr lang="ru-RU"/>
        </a:p>
      </dgm:t>
    </dgm:pt>
    <dgm:pt modelId="{37A6231E-5EF4-412C-BE25-EB2E26DFC73D}" type="pres">
      <dgm:prSet presAssocID="{62FB04E2-8BBB-4EBF-98C2-987997A426BA}" presName="hierRoot3" presStyleCnt="0">
        <dgm:presLayoutVars>
          <dgm:hierBranch val="init"/>
        </dgm:presLayoutVars>
      </dgm:prSet>
      <dgm:spPr/>
    </dgm:pt>
    <dgm:pt modelId="{2ECC6E5C-D7A7-4F74-B8BE-4A95CBC04346}" type="pres">
      <dgm:prSet presAssocID="{62FB04E2-8BBB-4EBF-98C2-987997A426BA}" presName="rootComposite3" presStyleCnt="0"/>
      <dgm:spPr/>
    </dgm:pt>
    <dgm:pt modelId="{6BE43594-54C7-4946-9A50-0B44A4B70C99}" type="pres">
      <dgm:prSet presAssocID="{62FB04E2-8BBB-4EBF-98C2-987997A426BA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2E438F-7D22-4B1B-8F19-502486F0E21E}" type="pres">
      <dgm:prSet presAssocID="{62FB04E2-8BBB-4EBF-98C2-987997A426BA}" presName="topArc3" presStyleLbl="parChTrans1D1" presStyleIdx="10" presStyleCnt="14"/>
      <dgm:spPr/>
    </dgm:pt>
    <dgm:pt modelId="{DA022D94-E9F3-4E58-96B9-49BE01B95244}" type="pres">
      <dgm:prSet presAssocID="{62FB04E2-8BBB-4EBF-98C2-987997A426BA}" presName="bottomArc3" presStyleLbl="parChTrans1D1" presStyleIdx="11" presStyleCnt="14"/>
      <dgm:spPr/>
    </dgm:pt>
    <dgm:pt modelId="{2F89152C-468B-4BC6-AC65-E953E443769D}" type="pres">
      <dgm:prSet presAssocID="{62FB04E2-8BBB-4EBF-98C2-987997A426BA}" presName="topConnNode3" presStyleLbl="asst1" presStyleIdx="0" presStyleCnt="0"/>
      <dgm:spPr/>
      <dgm:t>
        <a:bodyPr/>
        <a:lstStyle/>
        <a:p>
          <a:endParaRPr lang="ru-RU"/>
        </a:p>
      </dgm:t>
    </dgm:pt>
    <dgm:pt modelId="{47E12349-8DC0-4C81-AE6E-9761EC5355A9}" type="pres">
      <dgm:prSet presAssocID="{62FB04E2-8BBB-4EBF-98C2-987997A426BA}" presName="hierChild6" presStyleCnt="0"/>
      <dgm:spPr/>
    </dgm:pt>
    <dgm:pt modelId="{6566187F-A73F-4EF9-B3B1-D097BA7BEBFE}" type="pres">
      <dgm:prSet presAssocID="{62FB04E2-8BBB-4EBF-98C2-987997A426BA}" presName="hierChild7" presStyleCnt="0"/>
      <dgm:spPr/>
    </dgm:pt>
    <dgm:pt modelId="{CF0B33C0-8001-47E6-A71B-420C91482D8C}" type="pres">
      <dgm:prSet presAssocID="{C043086B-FDF9-4A42-A0FB-F94F07B004B2}" presName="hierRoot1" presStyleCnt="0">
        <dgm:presLayoutVars>
          <dgm:hierBranch val="init"/>
        </dgm:presLayoutVars>
      </dgm:prSet>
      <dgm:spPr/>
    </dgm:pt>
    <dgm:pt modelId="{423F5A79-D5A4-4B9A-8F96-78256057003E}" type="pres">
      <dgm:prSet presAssocID="{C043086B-FDF9-4A42-A0FB-F94F07B004B2}" presName="rootComposite1" presStyleCnt="0"/>
      <dgm:spPr/>
    </dgm:pt>
    <dgm:pt modelId="{AA596C09-9AA3-4625-BB31-90E0D45D3F39}" type="pres">
      <dgm:prSet presAssocID="{C043086B-FDF9-4A42-A0FB-F94F07B004B2}" presName="rootText1" presStyleLbl="alignAcc1" presStyleIdx="0" presStyleCnt="0" custFlipVert="0" custFlipHor="1" custScaleX="53044" custScaleY="53328" custLinFactX="18139" custLinFactNeighborX="100000" custLinFactNeighborY="727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BD46F-6BCF-4FC6-8DAE-D0F7CBAA09C5}" type="pres">
      <dgm:prSet presAssocID="{C043086B-FDF9-4A42-A0FB-F94F07B004B2}" presName="topArc1" presStyleLbl="parChTrans1D1" presStyleIdx="12" presStyleCnt="14"/>
      <dgm:spPr>
        <a:ln>
          <a:solidFill>
            <a:schemeClr val="bg1"/>
          </a:solidFill>
        </a:ln>
      </dgm:spPr>
    </dgm:pt>
    <dgm:pt modelId="{21182126-934A-4F61-B4C5-7B71D092778C}" type="pres">
      <dgm:prSet presAssocID="{C043086B-FDF9-4A42-A0FB-F94F07B004B2}" presName="bottomArc1" presStyleLbl="parChTrans1D1" presStyleIdx="13" presStyleCnt="14"/>
      <dgm:spPr>
        <a:ln>
          <a:solidFill>
            <a:schemeClr val="bg1"/>
          </a:solidFill>
        </a:ln>
      </dgm:spPr>
    </dgm:pt>
    <dgm:pt modelId="{A60AFAF1-C028-417C-9DF1-C87B6FB16A77}" type="pres">
      <dgm:prSet presAssocID="{C043086B-FDF9-4A42-A0FB-F94F07B004B2}" presName="topConnNode1" presStyleLbl="node1" presStyleIdx="0" presStyleCnt="0"/>
      <dgm:spPr/>
      <dgm:t>
        <a:bodyPr/>
        <a:lstStyle/>
        <a:p>
          <a:endParaRPr lang="ru-RU"/>
        </a:p>
      </dgm:t>
    </dgm:pt>
    <dgm:pt modelId="{96275AE2-4B9D-446E-9D64-E10A2B32244E}" type="pres">
      <dgm:prSet presAssocID="{C043086B-FDF9-4A42-A0FB-F94F07B004B2}" presName="hierChild2" presStyleCnt="0"/>
      <dgm:spPr/>
    </dgm:pt>
    <dgm:pt modelId="{3E5C3BC9-45B3-4325-85B9-E087A264902C}" type="pres">
      <dgm:prSet presAssocID="{C043086B-FDF9-4A42-A0FB-F94F07B004B2}" presName="hierChild3" presStyleCnt="0"/>
      <dgm:spPr/>
    </dgm:pt>
  </dgm:ptLst>
  <dgm:cxnLst>
    <dgm:cxn modelId="{D6FDFB38-D311-41FF-9E73-332FE566D5FC}" type="presOf" srcId="{C8A5829D-D75C-44C3-9362-A9231BFF45D2}" destId="{3D9A760E-FC60-45F4-BA31-E5A4C45C9536}" srcOrd="0" destOrd="0" presId="urn:microsoft.com/office/officeart/2008/layout/HalfCircleOrganizationChart"/>
    <dgm:cxn modelId="{3211BC2C-825A-47FE-91F9-83788C063418}" srcId="{EC1B8784-62B8-4378-8F30-19021E205322}" destId="{62FB04E2-8BBB-4EBF-98C2-987997A426BA}" srcOrd="1" destOrd="0" parTransId="{BF56BC71-2ECF-48E3-9104-21CE6DC89A61}" sibTransId="{07982E1D-8C96-4334-BED0-2DAEB701F0D7}"/>
    <dgm:cxn modelId="{C446F081-A697-4B91-A632-FFFFF79F189B}" type="presOf" srcId="{CD8A3F77-3079-400F-8F9A-F5D286ED5279}" destId="{97A9335B-9F72-464F-8110-7DF19E5BCCAC}" srcOrd="1" destOrd="0" presId="urn:microsoft.com/office/officeart/2008/layout/HalfCircleOrganizationChart"/>
    <dgm:cxn modelId="{8AB3A612-97AB-4523-AF97-044432A43377}" type="presOf" srcId="{62FB04E2-8BBB-4EBF-98C2-987997A426BA}" destId="{2F89152C-468B-4BC6-AC65-E953E443769D}" srcOrd="1" destOrd="0" presId="urn:microsoft.com/office/officeart/2008/layout/HalfCircleOrganizationChart"/>
    <dgm:cxn modelId="{7C9FDBC9-1B6C-4EFF-8C14-2E088D91CCB4}" type="presOf" srcId="{BF542499-017E-449D-960D-8F8A572D8CB5}" destId="{2B1B132C-1EA2-4DFB-8FCC-30771A1B26BB}" srcOrd="1" destOrd="0" presId="urn:microsoft.com/office/officeart/2008/layout/HalfCircleOrganizationChart"/>
    <dgm:cxn modelId="{2DFE373E-138D-4CFF-8986-72BA1765D704}" type="presOf" srcId="{62FB04E2-8BBB-4EBF-98C2-987997A426BA}" destId="{6BE43594-54C7-4946-9A50-0B44A4B70C99}" srcOrd="0" destOrd="0" presId="urn:microsoft.com/office/officeart/2008/layout/HalfCircleOrganizationChart"/>
    <dgm:cxn modelId="{8F50CA10-2560-4462-8EF5-CEF70E8FD28A}" srcId="{EC1B8784-62B8-4378-8F30-19021E205322}" destId="{8886B2A2-F380-4346-A964-6F58F199E13F}" srcOrd="0" destOrd="0" parTransId="{02D8780E-E770-4647-8147-F03ED5BE33FC}" sibTransId="{F5CA98C1-BBB9-421D-9B42-968774B0147F}"/>
    <dgm:cxn modelId="{BE1D6FFA-6CEB-4E55-BDCF-92D66C2AA4A2}" type="presOf" srcId="{3DC6083C-19BB-445B-91B6-A362F456D5D0}" destId="{58CD5EAD-A612-4368-B622-440C250C0D02}" srcOrd="0" destOrd="0" presId="urn:microsoft.com/office/officeart/2008/layout/HalfCircleOrganizationChart"/>
    <dgm:cxn modelId="{B4657C92-F074-4248-B692-CECC5143E34A}" srcId="{EC1B8784-62B8-4378-8F30-19021E205322}" destId="{BF542499-017E-449D-960D-8F8A572D8CB5}" srcOrd="4" destOrd="0" parTransId="{FEBA6409-954B-408F-91DE-67BD8A7288CA}" sibTransId="{9CA2FB58-376C-45A3-A17F-C33CC81F868C}"/>
    <dgm:cxn modelId="{42832776-9059-4D81-AB8F-968150EAFAA8}" type="presOf" srcId="{9AD9C13B-DC52-4B4E-BA33-E56364AAF83D}" destId="{22C0924E-9F91-4807-BC29-00DB2152D010}" srcOrd="0" destOrd="0" presId="urn:microsoft.com/office/officeart/2008/layout/HalfCircleOrganizationChart"/>
    <dgm:cxn modelId="{412466D3-CCBB-4C6F-915E-182CF59B8211}" type="presOf" srcId="{8886B2A2-F380-4346-A964-6F58F199E13F}" destId="{856B7D07-7693-4648-8D55-8DAC5708224A}" srcOrd="0" destOrd="0" presId="urn:microsoft.com/office/officeart/2008/layout/HalfCircleOrganizationChart"/>
    <dgm:cxn modelId="{056CD863-B824-40B8-87F2-002F6073D294}" srcId="{EC1B8784-62B8-4378-8F30-19021E205322}" destId="{CD8A3F77-3079-400F-8F9A-F5D286ED5279}" srcOrd="2" destOrd="0" parTransId="{7F69129A-A891-48FD-832F-3CB1EF9E4343}" sibTransId="{84290D56-468A-4FCE-9FDF-8C20F3DC0A7C}"/>
    <dgm:cxn modelId="{CB0608BB-4168-40D5-AA78-DADEE7E5E24B}" type="presOf" srcId="{C043086B-FDF9-4A42-A0FB-F94F07B004B2}" destId="{AA596C09-9AA3-4625-BB31-90E0D45D3F39}" srcOrd="0" destOrd="0" presId="urn:microsoft.com/office/officeart/2008/layout/HalfCircleOrganizationChart"/>
    <dgm:cxn modelId="{4670CD40-B1E1-4584-A65A-D1D7CC70305E}" type="presOf" srcId="{EC1B8784-62B8-4378-8F30-19021E205322}" destId="{87F16C5B-D5C3-48B8-84AD-DE2C7DB9DE8E}" srcOrd="0" destOrd="0" presId="urn:microsoft.com/office/officeart/2008/layout/HalfCircleOrganizationChart"/>
    <dgm:cxn modelId="{64D99158-C683-4191-858C-48BD80A1E37C}" type="presOf" srcId="{C043086B-FDF9-4A42-A0FB-F94F07B004B2}" destId="{A60AFAF1-C028-417C-9DF1-C87B6FB16A77}" srcOrd="1" destOrd="0" presId="urn:microsoft.com/office/officeart/2008/layout/HalfCircleOrganizationChart"/>
    <dgm:cxn modelId="{11D6310C-A376-45E4-A6DA-B44CBAD6E30B}" srcId="{C8A5829D-D75C-44C3-9362-A9231BFF45D2}" destId="{EC1B8784-62B8-4378-8F30-19021E205322}" srcOrd="0" destOrd="0" parTransId="{2672AF2C-374E-42DC-AF20-3FA3692AA645}" sibTransId="{9E741122-E2B2-43AB-816B-4FA5847B80F9}"/>
    <dgm:cxn modelId="{B8297E99-8315-4F0D-9598-FB601790B8D3}" type="presOf" srcId="{02D8780E-E770-4647-8147-F03ED5BE33FC}" destId="{394A3A45-3F4F-45ED-8918-5B9D1B3D61E4}" srcOrd="0" destOrd="0" presId="urn:microsoft.com/office/officeart/2008/layout/HalfCircleOrganizationChart"/>
    <dgm:cxn modelId="{226D0B1A-F37A-41CA-B932-8CD059D802C4}" srcId="{EC1B8784-62B8-4378-8F30-19021E205322}" destId="{3DC6083C-19BB-445B-91B6-A362F456D5D0}" srcOrd="3" destOrd="0" parTransId="{9AD9C13B-DC52-4B4E-BA33-E56364AAF83D}" sibTransId="{40FEA8F2-4378-4F94-A6D4-BF5BE2B753D9}"/>
    <dgm:cxn modelId="{305F88F2-B036-4B59-B45A-8FE84A98339C}" type="presOf" srcId="{FEBA6409-954B-408F-91DE-67BD8A7288CA}" destId="{4C466033-91DE-47B5-9727-60A899EE29AE}" srcOrd="0" destOrd="0" presId="urn:microsoft.com/office/officeart/2008/layout/HalfCircleOrganizationChart"/>
    <dgm:cxn modelId="{7E603A23-CBDC-4C86-A235-92979D201FE4}" type="presOf" srcId="{7F69129A-A891-48FD-832F-3CB1EF9E4343}" destId="{F4BC8662-9809-42C4-B534-32A417F6319D}" srcOrd="0" destOrd="0" presId="urn:microsoft.com/office/officeart/2008/layout/HalfCircleOrganizationChart"/>
    <dgm:cxn modelId="{0D0375C6-1E3A-409E-AB46-CB7DF398B961}" type="presOf" srcId="{8886B2A2-F380-4346-A964-6F58F199E13F}" destId="{2B70FFCE-016F-4050-B8B0-4FE77B6AB523}" srcOrd="1" destOrd="0" presId="urn:microsoft.com/office/officeart/2008/layout/HalfCircleOrganizationChart"/>
    <dgm:cxn modelId="{9835DDA9-C5DB-4396-833A-BDDFC033265D}" type="presOf" srcId="{BF542499-017E-449D-960D-8F8A572D8CB5}" destId="{35EE6DC5-60FB-478C-AB4B-7AF4B8764D0F}" srcOrd="0" destOrd="0" presId="urn:microsoft.com/office/officeart/2008/layout/HalfCircleOrganizationChart"/>
    <dgm:cxn modelId="{9E0BD188-5674-484E-94D2-16942143C77D}" srcId="{C8A5829D-D75C-44C3-9362-A9231BFF45D2}" destId="{C043086B-FDF9-4A42-A0FB-F94F07B004B2}" srcOrd="1" destOrd="0" parTransId="{D4594828-4441-4A4F-9B97-11FB427D65DD}" sibTransId="{4B7B27D2-BAB2-47C6-895F-38DAA29FA9A3}"/>
    <dgm:cxn modelId="{9CEBCB3F-1900-4251-A979-E2B4DACA3191}" type="presOf" srcId="{EC1B8784-62B8-4378-8F30-19021E205322}" destId="{82F79DB6-715B-4414-9906-6885BCDCC89F}" srcOrd="1" destOrd="0" presId="urn:microsoft.com/office/officeart/2008/layout/HalfCircleOrganizationChart"/>
    <dgm:cxn modelId="{CEB1FB3D-5006-4C1C-9907-B4A247C21190}" type="presOf" srcId="{BF56BC71-2ECF-48E3-9104-21CE6DC89A61}" destId="{E5128B6A-6638-4661-9845-6DE724E6F5D4}" srcOrd="0" destOrd="0" presId="urn:microsoft.com/office/officeart/2008/layout/HalfCircleOrganizationChart"/>
    <dgm:cxn modelId="{1E1DA9E2-7708-4BF2-BCE9-89883A5D8DA3}" type="presOf" srcId="{CD8A3F77-3079-400F-8F9A-F5D286ED5279}" destId="{038CD258-88F3-44D9-8EE7-7BFB30A071B6}" srcOrd="0" destOrd="0" presId="urn:microsoft.com/office/officeart/2008/layout/HalfCircleOrganizationChart"/>
    <dgm:cxn modelId="{EBAD428A-9834-41DF-AD89-4534D7C95103}" type="presOf" srcId="{3DC6083C-19BB-445B-91B6-A362F456D5D0}" destId="{194536AB-D593-4879-9548-6BE45CD42751}" srcOrd="1" destOrd="0" presId="urn:microsoft.com/office/officeart/2008/layout/HalfCircleOrganizationChart"/>
    <dgm:cxn modelId="{BF02A3CB-200E-4001-B9E1-5D7FF5F33DC7}" type="presParOf" srcId="{3D9A760E-FC60-45F4-BA31-E5A4C45C9536}" destId="{BBFFD7A0-9711-4804-8C2D-6B6D8776D094}" srcOrd="0" destOrd="0" presId="urn:microsoft.com/office/officeart/2008/layout/HalfCircleOrganizationChart"/>
    <dgm:cxn modelId="{304E82F1-9995-4BE7-AA7B-653827ED5FCE}" type="presParOf" srcId="{BBFFD7A0-9711-4804-8C2D-6B6D8776D094}" destId="{E8FC03C6-AD10-4C9F-906E-B68ADB631176}" srcOrd="0" destOrd="0" presId="urn:microsoft.com/office/officeart/2008/layout/HalfCircleOrganizationChart"/>
    <dgm:cxn modelId="{84B9BDD3-59BB-4FF0-B9F9-ACEBB0FC2BCA}" type="presParOf" srcId="{E8FC03C6-AD10-4C9F-906E-B68ADB631176}" destId="{87F16C5B-D5C3-48B8-84AD-DE2C7DB9DE8E}" srcOrd="0" destOrd="0" presId="urn:microsoft.com/office/officeart/2008/layout/HalfCircleOrganizationChart"/>
    <dgm:cxn modelId="{B2F78450-18D2-4049-9724-38B307469848}" type="presParOf" srcId="{E8FC03C6-AD10-4C9F-906E-B68ADB631176}" destId="{782E2286-386B-40E0-8398-CFD87472EAC3}" srcOrd="1" destOrd="0" presId="urn:microsoft.com/office/officeart/2008/layout/HalfCircleOrganizationChart"/>
    <dgm:cxn modelId="{E4697CAB-EF0F-4456-9A32-B36029A3FC31}" type="presParOf" srcId="{E8FC03C6-AD10-4C9F-906E-B68ADB631176}" destId="{6DE86AB0-DE83-4722-9F18-739819A2543E}" srcOrd="2" destOrd="0" presId="urn:microsoft.com/office/officeart/2008/layout/HalfCircleOrganizationChart"/>
    <dgm:cxn modelId="{297602E4-8CA6-46EF-835E-6F61A71E7362}" type="presParOf" srcId="{E8FC03C6-AD10-4C9F-906E-B68ADB631176}" destId="{82F79DB6-715B-4414-9906-6885BCDCC89F}" srcOrd="3" destOrd="0" presId="urn:microsoft.com/office/officeart/2008/layout/HalfCircleOrganizationChart"/>
    <dgm:cxn modelId="{1FD9D13A-82CE-4560-B617-897C44420F98}" type="presParOf" srcId="{BBFFD7A0-9711-4804-8C2D-6B6D8776D094}" destId="{FD50023E-A25E-40A8-9EF1-E2EE07FC9D5A}" srcOrd="1" destOrd="0" presId="urn:microsoft.com/office/officeart/2008/layout/HalfCircleOrganizationChart"/>
    <dgm:cxn modelId="{4B9B19F3-C2E5-407E-B3B9-1E14272AAE49}" type="presParOf" srcId="{FD50023E-A25E-40A8-9EF1-E2EE07FC9D5A}" destId="{F4BC8662-9809-42C4-B534-32A417F6319D}" srcOrd="0" destOrd="0" presId="urn:microsoft.com/office/officeart/2008/layout/HalfCircleOrganizationChart"/>
    <dgm:cxn modelId="{2CE0206B-20E3-4267-928F-813A1C52AD40}" type="presParOf" srcId="{FD50023E-A25E-40A8-9EF1-E2EE07FC9D5A}" destId="{2B8330FB-7960-45A4-B9E0-565756BC5508}" srcOrd="1" destOrd="0" presId="urn:microsoft.com/office/officeart/2008/layout/HalfCircleOrganizationChart"/>
    <dgm:cxn modelId="{0C5A3AB1-2B20-4B26-88C1-F958BDA4338F}" type="presParOf" srcId="{2B8330FB-7960-45A4-B9E0-565756BC5508}" destId="{A6D4E293-B44A-4EF0-85C2-2DE6616D9ADF}" srcOrd="0" destOrd="0" presId="urn:microsoft.com/office/officeart/2008/layout/HalfCircleOrganizationChart"/>
    <dgm:cxn modelId="{B874304B-BCE8-42B9-BB56-A86D3D42D098}" type="presParOf" srcId="{A6D4E293-B44A-4EF0-85C2-2DE6616D9ADF}" destId="{038CD258-88F3-44D9-8EE7-7BFB30A071B6}" srcOrd="0" destOrd="0" presId="urn:microsoft.com/office/officeart/2008/layout/HalfCircleOrganizationChart"/>
    <dgm:cxn modelId="{8311B86F-BF9B-4404-8831-A6EDD7AA9B7E}" type="presParOf" srcId="{A6D4E293-B44A-4EF0-85C2-2DE6616D9ADF}" destId="{85DCAA28-9439-41F9-BF7A-FF3BD95BED9A}" srcOrd="1" destOrd="0" presId="urn:microsoft.com/office/officeart/2008/layout/HalfCircleOrganizationChart"/>
    <dgm:cxn modelId="{624D0047-8532-4E30-91F6-226FF8D0D9A9}" type="presParOf" srcId="{A6D4E293-B44A-4EF0-85C2-2DE6616D9ADF}" destId="{5A278BCE-8A3D-4241-AB33-1C3646FB1E65}" srcOrd="2" destOrd="0" presId="urn:microsoft.com/office/officeart/2008/layout/HalfCircleOrganizationChart"/>
    <dgm:cxn modelId="{6CA34A07-5F76-4644-8D80-B8EB503A1642}" type="presParOf" srcId="{A6D4E293-B44A-4EF0-85C2-2DE6616D9ADF}" destId="{97A9335B-9F72-464F-8110-7DF19E5BCCAC}" srcOrd="3" destOrd="0" presId="urn:microsoft.com/office/officeart/2008/layout/HalfCircleOrganizationChart"/>
    <dgm:cxn modelId="{29F439CE-F9FF-48DD-BEE1-7C8E0D81D426}" type="presParOf" srcId="{2B8330FB-7960-45A4-B9E0-565756BC5508}" destId="{E8435A27-3074-486C-88BC-B1DE2D7CA0DE}" srcOrd="1" destOrd="0" presId="urn:microsoft.com/office/officeart/2008/layout/HalfCircleOrganizationChart"/>
    <dgm:cxn modelId="{6336DCA6-81C0-439E-B24F-59D47952E858}" type="presParOf" srcId="{2B8330FB-7960-45A4-B9E0-565756BC5508}" destId="{04179F29-30AF-4B95-8F34-C010B8C7F2DE}" srcOrd="2" destOrd="0" presId="urn:microsoft.com/office/officeart/2008/layout/HalfCircleOrganizationChart"/>
    <dgm:cxn modelId="{1914B024-0FF2-40B9-AC26-6DD19AE853C0}" type="presParOf" srcId="{FD50023E-A25E-40A8-9EF1-E2EE07FC9D5A}" destId="{22C0924E-9F91-4807-BC29-00DB2152D010}" srcOrd="2" destOrd="0" presId="urn:microsoft.com/office/officeart/2008/layout/HalfCircleOrganizationChart"/>
    <dgm:cxn modelId="{95CDDB01-2D24-411F-A524-0B232D506F31}" type="presParOf" srcId="{FD50023E-A25E-40A8-9EF1-E2EE07FC9D5A}" destId="{B73D85A3-3832-4E4A-B032-0F7C3D73A9DC}" srcOrd="3" destOrd="0" presId="urn:microsoft.com/office/officeart/2008/layout/HalfCircleOrganizationChart"/>
    <dgm:cxn modelId="{52AB43C4-21B6-486A-844B-086208B88FFA}" type="presParOf" srcId="{B73D85A3-3832-4E4A-B032-0F7C3D73A9DC}" destId="{1E2FED35-3B26-4A83-ABC3-DD7EF3C01C02}" srcOrd="0" destOrd="0" presId="urn:microsoft.com/office/officeart/2008/layout/HalfCircleOrganizationChart"/>
    <dgm:cxn modelId="{E7C7EB0D-9E3A-4ED2-BC96-91BF8361C86D}" type="presParOf" srcId="{1E2FED35-3B26-4A83-ABC3-DD7EF3C01C02}" destId="{58CD5EAD-A612-4368-B622-440C250C0D02}" srcOrd="0" destOrd="0" presId="urn:microsoft.com/office/officeart/2008/layout/HalfCircleOrganizationChart"/>
    <dgm:cxn modelId="{7D5DF51D-9693-4F9A-A175-69F2EB46B40C}" type="presParOf" srcId="{1E2FED35-3B26-4A83-ABC3-DD7EF3C01C02}" destId="{D727BEFE-6B8F-4BA4-AA4B-28DB5E3AEC1A}" srcOrd="1" destOrd="0" presId="urn:microsoft.com/office/officeart/2008/layout/HalfCircleOrganizationChart"/>
    <dgm:cxn modelId="{B9BFD5A2-FD66-47CD-BCA5-B9730BFD135F}" type="presParOf" srcId="{1E2FED35-3B26-4A83-ABC3-DD7EF3C01C02}" destId="{B60CD903-A527-45EA-ACBB-5F2D7E008709}" srcOrd="2" destOrd="0" presId="urn:microsoft.com/office/officeart/2008/layout/HalfCircleOrganizationChart"/>
    <dgm:cxn modelId="{996CD0B7-8653-4EC1-98AC-84CFC9A44252}" type="presParOf" srcId="{1E2FED35-3B26-4A83-ABC3-DD7EF3C01C02}" destId="{194536AB-D593-4879-9548-6BE45CD42751}" srcOrd="3" destOrd="0" presId="urn:microsoft.com/office/officeart/2008/layout/HalfCircleOrganizationChart"/>
    <dgm:cxn modelId="{EF638AA9-6DF1-4433-A850-AE5B05BE07A5}" type="presParOf" srcId="{B73D85A3-3832-4E4A-B032-0F7C3D73A9DC}" destId="{C794E407-CC4C-4A0A-9606-B3B44087DFF2}" srcOrd="1" destOrd="0" presId="urn:microsoft.com/office/officeart/2008/layout/HalfCircleOrganizationChart"/>
    <dgm:cxn modelId="{ECF850BC-2DAA-46EF-A18A-263DE1059161}" type="presParOf" srcId="{B73D85A3-3832-4E4A-B032-0F7C3D73A9DC}" destId="{02F7725F-1823-4E23-9C6D-C4CF122DC24F}" srcOrd="2" destOrd="0" presId="urn:microsoft.com/office/officeart/2008/layout/HalfCircleOrganizationChart"/>
    <dgm:cxn modelId="{3EEE2E32-BE1C-45F6-9486-21775BE83968}" type="presParOf" srcId="{FD50023E-A25E-40A8-9EF1-E2EE07FC9D5A}" destId="{4C466033-91DE-47B5-9727-60A899EE29AE}" srcOrd="4" destOrd="0" presId="urn:microsoft.com/office/officeart/2008/layout/HalfCircleOrganizationChart"/>
    <dgm:cxn modelId="{5AF20B37-0F64-4435-BD5A-DD88B3F329D1}" type="presParOf" srcId="{FD50023E-A25E-40A8-9EF1-E2EE07FC9D5A}" destId="{D29036D8-C291-4EA9-96DA-045F8AD93959}" srcOrd="5" destOrd="0" presId="urn:microsoft.com/office/officeart/2008/layout/HalfCircleOrganizationChart"/>
    <dgm:cxn modelId="{909DF2A3-8B88-455A-911C-CCB2606B4FB8}" type="presParOf" srcId="{D29036D8-C291-4EA9-96DA-045F8AD93959}" destId="{E65C2C50-A6EB-497F-A021-C13439F2C974}" srcOrd="0" destOrd="0" presId="urn:microsoft.com/office/officeart/2008/layout/HalfCircleOrganizationChart"/>
    <dgm:cxn modelId="{DF02AC90-765A-445A-9195-C6165D70DB31}" type="presParOf" srcId="{E65C2C50-A6EB-497F-A021-C13439F2C974}" destId="{35EE6DC5-60FB-478C-AB4B-7AF4B8764D0F}" srcOrd="0" destOrd="0" presId="urn:microsoft.com/office/officeart/2008/layout/HalfCircleOrganizationChart"/>
    <dgm:cxn modelId="{AD99E0D1-8206-41D6-B3A0-9854D7B54B25}" type="presParOf" srcId="{E65C2C50-A6EB-497F-A021-C13439F2C974}" destId="{D81D13F3-D5CF-49E2-A2E9-05A824C14BB2}" srcOrd="1" destOrd="0" presId="urn:microsoft.com/office/officeart/2008/layout/HalfCircleOrganizationChart"/>
    <dgm:cxn modelId="{8CB80282-192D-4F95-B82B-77A533BFEF6F}" type="presParOf" srcId="{E65C2C50-A6EB-497F-A021-C13439F2C974}" destId="{A0A6E464-4898-4813-A442-42292595F891}" srcOrd="2" destOrd="0" presId="urn:microsoft.com/office/officeart/2008/layout/HalfCircleOrganizationChart"/>
    <dgm:cxn modelId="{D35E3807-F160-40A2-9F99-002578989CE3}" type="presParOf" srcId="{E65C2C50-A6EB-497F-A021-C13439F2C974}" destId="{2B1B132C-1EA2-4DFB-8FCC-30771A1B26BB}" srcOrd="3" destOrd="0" presId="urn:microsoft.com/office/officeart/2008/layout/HalfCircleOrganizationChart"/>
    <dgm:cxn modelId="{B5DAD0E1-D9E8-4687-8AC0-09D3E2B62B02}" type="presParOf" srcId="{D29036D8-C291-4EA9-96DA-045F8AD93959}" destId="{663941AE-5BE8-43B4-B7F1-7624DD194227}" srcOrd="1" destOrd="0" presId="urn:microsoft.com/office/officeart/2008/layout/HalfCircleOrganizationChart"/>
    <dgm:cxn modelId="{E67D1A24-A7A1-4E9D-81D6-5A9344559D91}" type="presParOf" srcId="{D29036D8-C291-4EA9-96DA-045F8AD93959}" destId="{E74D6BC1-63CB-4D18-91A2-B317D0D6C610}" srcOrd="2" destOrd="0" presId="urn:microsoft.com/office/officeart/2008/layout/HalfCircleOrganizationChart"/>
    <dgm:cxn modelId="{AE38392C-03AC-4091-A01C-D03D5E52D77B}" type="presParOf" srcId="{BBFFD7A0-9711-4804-8C2D-6B6D8776D094}" destId="{88846997-D334-4659-B8C5-5DB3AF85FE3B}" srcOrd="2" destOrd="0" presId="urn:microsoft.com/office/officeart/2008/layout/HalfCircleOrganizationChart"/>
    <dgm:cxn modelId="{FBE76A29-F758-4AAA-8478-473A2DC2CFBB}" type="presParOf" srcId="{88846997-D334-4659-B8C5-5DB3AF85FE3B}" destId="{394A3A45-3F4F-45ED-8918-5B9D1B3D61E4}" srcOrd="0" destOrd="0" presId="urn:microsoft.com/office/officeart/2008/layout/HalfCircleOrganizationChart"/>
    <dgm:cxn modelId="{E4DC619F-BF77-48BB-8292-44D93D5C2284}" type="presParOf" srcId="{88846997-D334-4659-B8C5-5DB3AF85FE3B}" destId="{3C596A0B-9880-4BC2-9795-4DFE0F9D683F}" srcOrd="1" destOrd="0" presId="urn:microsoft.com/office/officeart/2008/layout/HalfCircleOrganizationChart"/>
    <dgm:cxn modelId="{0976E2E4-F1EE-4290-A977-0871155912E7}" type="presParOf" srcId="{3C596A0B-9880-4BC2-9795-4DFE0F9D683F}" destId="{27774DFE-1E93-47B7-8427-813CCE1E8474}" srcOrd="0" destOrd="0" presId="urn:microsoft.com/office/officeart/2008/layout/HalfCircleOrganizationChart"/>
    <dgm:cxn modelId="{D7C72589-C3C3-4D6F-AB85-B9FCC1C824F4}" type="presParOf" srcId="{27774DFE-1E93-47B7-8427-813CCE1E8474}" destId="{856B7D07-7693-4648-8D55-8DAC5708224A}" srcOrd="0" destOrd="0" presId="urn:microsoft.com/office/officeart/2008/layout/HalfCircleOrganizationChart"/>
    <dgm:cxn modelId="{FF55132D-86BE-47BC-B96F-680F596375C9}" type="presParOf" srcId="{27774DFE-1E93-47B7-8427-813CCE1E8474}" destId="{EB6E8F88-9A32-47F5-8139-52F521BF70BD}" srcOrd="1" destOrd="0" presId="urn:microsoft.com/office/officeart/2008/layout/HalfCircleOrganizationChart"/>
    <dgm:cxn modelId="{2992DB6E-C0FC-4DDA-9FD7-8A8E47B03E19}" type="presParOf" srcId="{27774DFE-1E93-47B7-8427-813CCE1E8474}" destId="{DEB2D988-F503-45BB-AEA2-F0B53DB9E395}" srcOrd="2" destOrd="0" presId="urn:microsoft.com/office/officeart/2008/layout/HalfCircleOrganizationChart"/>
    <dgm:cxn modelId="{E532B993-C0D0-47DF-8C9B-4AED39AF91C7}" type="presParOf" srcId="{27774DFE-1E93-47B7-8427-813CCE1E8474}" destId="{2B70FFCE-016F-4050-B8B0-4FE77B6AB523}" srcOrd="3" destOrd="0" presId="urn:microsoft.com/office/officeart/2008/layout/HalfCircleOrganizationChart"/>
    <dgm:cxn modelId="{C631770E-17C4-41A0-8B76-1FD3F935DBF7}" type="presParOf" srcId="{3C596A0B-9880-4BC2-9795-4DFE0F9D683F}" destId="{C2E77E42-A7BE-46C5-9D95-969FAFE2ADD8}" srcOrd="1" destOrd="0" presId="urn:microsoft.com/office/officeart/2008/layout/HalfCircleOrganizationChart"/>
    <dgm:cxn modelId="{B763E4B4-B06D-4950-934A-EBFECFD03041}" type="presParOf" srcId="{3C596A0B-9880-4BC2-9795-4DFE0F9D683F}" destId="{030199C9-5C66-4AA8-A578-3C79F94D0A54}" srcOrd="2" destOrd="0" presId="urn:microsoft.com/office/officeart/2008/layout/HalfCircleOrganizationChart"/>
    <dgm:cxn modelId="{26EE7975-3A35-4A01-845F-94492CFD5AAF}" type="presParOf" srcId="{88846997-D334-4659-B8C5-5DB3AF85FE3B}" destId="{E5128B6A-6638-4661-9845-6DE724E6F5D4}" srcOrd="2" destOrd="0" presId="urn:microsoft.com/office/officeart/2008/layout/HalfCircleOrganizationChart"/>
    <dgm:cxn modelId="{4D6C41C2-A727-4CC2-A685-9114957BB43D}" type="presParOf" srcId="{88846997-D334-4659-B8C5-5DB3AF85FE3B}" destId="{37A6231E-5EF4-412C-BE25-EB2E26DFC73D}" srcOrd="3" destOrd="0" presId="urn:microsoft.com/office/officeart/2008/layout/HalfCircleOrganizationChart"/>
    <dgm:cxn modelId="{96275A21-0520-4FB1-B1FC-D3DE2DA0275B}" type="presParOf" srcId="{37A6231E-5EF4-412C-BE25-EB2E26DFC73D}" destId="{2ECC6E5C-D7A7-4F74-B8BE-4A95CBC04346}" srcOrd="0" destOrd="0" presId="urn:microsoft.com/office/officeart/2008/layout/HalfCircleOrganizationChart"/>
    <dgm:cxn modelId="{E5F0A336-D2C2-40A7-B255-552A525C08E1}" type="presParOf" srcId="{2ECC6E5C-D7A7-4F74-B8BE-4A95CBC04346}" destId="{6BE43594-54C7-4946-9A50-0B44A4B70C99}" srcOrd="0" destOrd="0" presId="urn:microsoft.com/office/officeart/2008/layout/HalfCircleOrganizationChart"/>
    <dgm:cxn modelId="{41FDE558-DCDA-48DB-A82B-E2ADFF913225}" type="presParOf" srcId="{2ECC6E5C-D7A7-4F74-B8BE-4A95CBC04346}" destId="{C82E438F-7D22-4B1B-8F19-502486F0E21E}" srcOrd="1" destOrd="0" presId="urn:microsoft.com/office/officeart/2008/layout/HalfCircleOrganizationChart"/>
    <dgm:cxn modelId="{FD6F0E58-5FC8-4701-BA9A-08194DAF5F83}" type="presParOf" srcId="{2ECC6E5C-D7A7-4F74-B8BE-4A95CBC04346}" destId="{DA022D94-E9F3-4E58-96B9-49BE01B95244}" srcOrd="2" destOrd="0" presId="urn:microsoft.com/office/officeart/2008/layout/HalfCircleOrganizationChart"/>
    <dgm:cxn modelId="{96EBD114-B5C8-40AA-99AB-0EEA337F2626}" type="presParOf" srcId="{2ECC6E5C-D7A7-4F74-B8BE-4A95CBC04346}" destId="{2F89152C-468B-4BC6-AC65-E953E443769D}" srcOrd="3" destOrd="0" presId="urn:microsoft.com/office/officeart/2008/layout/HalfCircleOrganizationChart"/>
    <dgm:cxn modelId="{12E2A33B-93D2-4376-BA93-216238A2DBE5}" type="presParOf" srcId="{37A6231E-5EF4-412C-BE25-EB2E26DFC73D}" destId="{47E12349-8DC0-4C81-AE6E-9761EC5355A9}" srcOrd="1" destOrd="0" presId="urn:microsoft.com/office/officeart/2008/layout/HalfCircleOrganizationChart"/>
    <dgm:cxn modelId="{05F274E3-49E0-48B5-A79D-91CBAF542B9D}" type="presParOf" srcId="{37A6231E-5EF4-412C-BE25-EB2E26DFC73D}" destId="{6566187F-A73F-4EF9-B3B1-D097BA7BEBFE}" srcOrd="2" destOrd="0" presId="urn:microsoft.com/office/officeart/2008/layout/HalfCircleOrganizationChart"/>
    <dgm:cxn modelId="{E275ECB7-8493-4D2F-9CD9-129C8C207B5B}" type="presParOf" srcId="{3D9A760E-FC60-45F4-BA31-E5A4C45C9536}" destId="{CF0B33C0-8001-47E6-A71B-420C91482D8C}" srcOrd="1" destOrd="0" presId="urn:microsoft.com/office/officeart/2008/layout/HalfCircleOrganizationChart"/>
    <dgm:cxn modelId="{0E34BD85-3E36-47B1-B169-6BFF84A95E91}" type="presParOf" srcId="{CF0B33C0-8001-47E6-A71B-420C91482D8C}" destId="{423F5A79-D5A4-4B9A-8F96-78256057003E}" srcOrd="0" destOrd="0" presId="urn:microsoft.com/office/officeart/2008/layout/HalfCircleOrganizationChart"/>
    <dgm:cxn modelId="{4A422318-0740-42AF-8270-F2031CCE07D1}" type="presParOf" srcId="{423F5A79-D5A4-4B9A-8F96-78256057003E}" destId="{AA596C09-9AA3-4625-BB31-90E0D45D3F39}" srcOrd="0" destOrd="0" presId="urn:microsoft.com/office/officeart/2008/layout/HalfCircleOrganizationChart"/>
    <dgm:cxn modelId="{573C2EDE-1AA2-44A0-B093-587EA296200E}" type="presParOf" srcId="{423F5A79-D5A4-4B9A-8F96-78256057003E}" destId="{D65BD46F-6BCF-4FC6-8DAE-D0F7CBAA09C5}" srcOrd="1" destOrd="0" presId="urn:microsoft.com/office/officeart/2008/layout/HalfCircleOrganizationChart"/>
    <dgm:cxn modelId="{0DCBBED3-B3F9-4F03-A9AD-645A072807EC}" type="presParOf" srcId="{423F5A79-D5A4-4B9A-8F96-78256057003E}" destId="{21182126-934A-4F61-B4C5-7B71D092778C}" srcOrd="2" destOrd="0" presId="urn:microsoft.com/office/officeart/2008/layout/HalfCircleOrganizationChart"/>
    <dgm:cxn modelId="{F542EE91-30BE-41CF-B47F-C20007B1CDC3}" type="presParOf" srcId="{423F5A79-D5A4-4B9A-8F96-78256057003E}" destId="{A60AFAF1-C028-417C-9DF1-C87B6FB16A77}" srcOrd="3" destOrd="0" presId="urn:microsoft.com/office/officeart/2008/layout/HalfCircleOrganizationChart"/>
    <dgm:cxn modelId="{A17E052D-0484-4CD2-8CE7-6CDDA0D8941A}" type="presParOf" srcId="{CF0B33C0-8001-47E6-A71B-420C91482D8C}" destId="{96275AE2-4B9D-446E-9D64-E10A2B32244E}" srcOrd="1" destOrd="0" presId="urn:microsoft.com/office/officeart/2008/layout/HalfCircleOrganizationChart"/>
    <dgm:cxn modelId="{E5D6B9C1-7173-4A57-A82C-8740700289D3}" type="presParOf" srcId="{CF0B33C0-8001-47E6-A71B-420C91482D8C}" destId="{3E5C3BC9-45B3-4325-85B9-E087A264902C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28B6A-6638-4661-9845-6DE724E6F5D4}">
      <dsp:nvSpPr>
        <dsp:cNvPr id="0" name=""/>
        <dsp:cNvSpPr/>
      </dsp:nvSpPr>
      <dsp:spPr>
        <a:xfrm>
          <a:off x="4504274" y="887803"/>
          <a:ext cx="753003" cy="544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4339"/>
              </a:lnTo>
              <a:lnTo>
                <a:pt x="753003" y="5443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A3A45-3F4F-45ED-8918-5B9D1B3D61E4}">
      <dsp:nvSpPr>
        <dsp:cNvPr id="0" name=""/>
        <dsp:cNvSpPr/>
      </dsp:nvSpPr>
      <dsp:spPr>
        <a:xfrm>
          <a:off x="3751271" y="887803"/>
          <a:ext cx="753003" cy="544339"/>
        </a:xfrm>
        <a:custGeom>
          <a:avLst/>
          <a:gdLst/>
          <a:ahLst/>
          <a:cxnLst/>
          <a:rect l="0" t="0" r="0" b="0"/>
          <a:pathLst>
            <a:path>
              <a:moveTo>
                <a:pt x="753003" y="0"/>
              </a:moveTo>
              <a:lnTo>
                <a:pt x="753003" y="544339"/>
              </a:lnTo>
              <a:lnTo>
                <a:pt x="0" y="5443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466033-91DE-47B5-9727-60A899EE29AE}">
      <dsp:nvSpPr>
        <dsp:cNvPr id="0" name=""/>
        <dsp:cNvSpPr/>
      </dsp:nvSpPr>
      <dsp:spPr>
        <a:xfrm>
          <a:off x="4504274" y="887803"/>
          <a:ext cx="2828262" cy="1669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789"/>
              </a:lnTo>
              <a:lnTo>
                <a:pt x="2828262" y="1478789"/>
              </a:lnTo>
              <a:lnTo>
                <a:pt x="2828262" y="16693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0924E-9F91-4807-BC29-00DB2152D010}">
      <dsp:nvSpPr>
        <dsp:cNvPr id="0" name=""/>
        <dsp:cNvSpPr/>
      </dsp:nvSpPr>
      <dsp:spPr>
        <a:xfrm>
          <a:off x="3736047" y="887803"/>
          <a:ext cx="768226" cy="1669308"/>
        </a:xfrm>
        <a:custGeom>
          <a:avLst/>
          <a:gdLst/>
          <a:ahLst/>
          <a:cxnLst/>
          <a:rect l="0" t="0" r="0" b="0"/>
          <a:pathLst>
            <a:path>
              <a:moveTo>
                <a:pt x="768226" y="0"/>
              </a:moveTo>
              <a:lnTo>
                <a:pt x="768226" y="1478789"/>
              </a:lnTo>
              <a:lnTo>
                <a:pt x="0" y="1478789"/>
              </a:lnTo>
              <a:lnTo>
                <a:pt x="0" y="16693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BC8662-9809-42C4-B534-32A417F6319D}">
      <dsp:nvSpPr>
        <dsp:cNvPr id="0" name=""/>
        <dsp:cNvSpPr/>
      </dsp:nvSpPr>
      <dsp:spPr>
        <a:xfrm>
          <a:off x="907785" y="887803"/>
          <a:ext cx="3596489" cy="1669308"/>
        </a:xfrm>
        <a:custGeom>
          <a:avLst/>
          <a:gdLst/>
          <a:ahLst/>
          <a:cxnLst/>
          <a:rect l="0" t="0" r="0" b="0"/>
          <a:pathLst>
            <a:path>
              <a:moveTo>
                <a:pt x="3596489" y="0"/>
              </a:moveTo>
              <a:lnTo>
                <a:pt x="3596489" y="1478789"/>
              </a:lnTo>
              <a:lnTo>
                <a:pt x="0" y="1478789"/>
              </a:lnTo>
              <a:lnTo>
                <a:pt x="0" y="16693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E2286-386B-40E0-8398-CFD87472EAC3}">
      <dsp:nvSpPr>
        <dsp:cNvPr id="0" name=""/>
        <dsp:cNvSpPr/>
      </dsp:nvSpPr>
      <dsp:spPr>
        <a:xfrm>
          <a:off x="4050657" y="345323"/>
          <a:ext cx="907233" cy="542479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86AB0-DE83-4722-9F18-739819A2543E}">
      <dsp:nvSpPr>
        <dsp:cNvPr id="0" name=""/>
        <dsp:cNvSpPr/>
      </dsp:nvSpPr>
      <dsp:spPr>
        <a:xfrm>
          <a:off x="4050657" y="345323"/>
          <a:ext cx="907233" cy="542479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16C5B-D5C3-48B8-84AD-DE2C7DB9DE8E}">
      <dsp:nvSpPr>
        <dsp:cNvPr id="0" name=""/>
        <dsp:cNvSpPr/>
      </dsp:nvSpPr>
      <dsp:spPr>
        <a:xfrm>
          <a:off x="3597041" y="442969"/>
          <a:ext cx="1814466" cy="3471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5">
                  <a:lumMod val="50000"/>
                </a:schemeClr>
              </a:solidFill>
            </a:rPr>
            <a:t>ПДПО</a:t>
          </a:r>
          <a:endParaRPr lang="ru-RU" sz="20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3597041" y="442969"/>
        <a:ext cx="1814466" cy="347187"/>
      </dsp:txXfrm>
    </dsp:sp>
    <dsp:sp modelId="{85DCAA28-9439-41F9-BF7A-FF3BD95BED9A}">
      <dsp:nvSpPr>
        <dsp:cNvPr id="0" name=""/>
        <dsp:cNvSpPr/>
      </dsp:nvSpPr>
      <dsp:spPr>
        <a:xfrm>
          <a:off x="454168" y="2557112"/>
          <a:ext cx="907233" cy="90723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278BCE-8A3D-4241-AB33-1C3646FB1E65}">
      <dsp:nvSpPr>
        <dsp:cNvPr id="0" name=""/>
        <dsp:cNvSpPr/>
      </dsp:nvSpPr>
      <dsp:spPr>
        <a:xfrm>
          <a:off x="454168" y="2557112"/>
          <a:ext cx="907233" cy="90723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CD258-88F3-44D9-8EE7-7BFB30A071B6}">
      <dsp:nvSpPr>
        <dsp:cNvPr id="0" name=""/>
        <dsp:cNvSpPr/>
      </dsp:nvSpPr>
      <dsp:spPr>
        <a:xfrm>
          <a:off x="552" y="2720414"/>
          <a:ext cx="1814466" cy="5806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75000"/>
                </a:schemeClr>
              </a:solidFill>
            </a:rPr>
            <a:t>Государственное задание учредителя </a:t>
          </a:r>
          <a:endParaRPr lang="ru-RU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552" y="2720414"/>
        <a:ext cx="1814466" cy="580629"/>
      </dsp:txXfrm>
    </dsp:sp>
    <dsp:sp modelId="{D727BEFE-6B8F-4BA4-AA4B-28DB5E3AEC1A}">
      <dsp:nvSpPr>
        <dsp:cNvPr id="0" name=""/>
        <dsp:cNvSpPr/>
      </dsp:nvSpPr>
      <dsp:spPr>
        <a:xfrm>
          <a:off x="2966051" y="2557112"/>
          <a:ext cx="1539991" cy="90723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CD903-A527-45EA-ACBB-5F2D7E008709}">
      <dsp:nvSpPr>
        <dsp:cNvPr id="0" name=""/>
        <dsp:cNvSpPr/>
      </dsp:nvSpPr>
      <dsp:spPr>
        <a:xfrm>
          <a:off x="2966051" y="2557112"/>
          <a:ext cx="1539991" cy="90723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CD5EAD-A612-4368-B622-440C250C0D02}">
      <dsp:nvSpPr>
        <dsp:cNvPr id="0" name=""/>
        <dsp:cNvSpPr/>
      </dsp:nvSpPr>
      <dsp:spPr>
        <a:xfrm>
          <a:off x="2196055" y="2720414"/>
          <a:ext cx="3079983" cy="5806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75000"/>
                </a:schemeClr>
              </a:solidFill>
            </a:rPr>
            <a:t>Государственная программа развития образования РФ, мероприятие 2.2. *</a:t>
          </a:r>
          <a:endParaRPr lang="ru-RU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196055" y="2720414"/>
        <a:ext cx="3079983" cy="580629"/>
      </dsp:txXfrm>
    </dsp:sp>
    <dsp:sp modelId="{D81D13F3-D5CF-49E2-A2E9-05A824C14BB2}">
      <dsp:nvSpPr>
        <dsp:cNvPr id="0" name=""/>
        <dsp:cNvSpPr/>
      </dsp:nvSpPr>
      <dsp:spPr>
        <a:xfrm>
          <a:off x="6494807" y="2557112"/>
          <a:ext cx="1675459" cy="90723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6E464-4898-4813-A442-42292595F891}">
      <dsp:nvSpPr>
        <dsp:cNvPr id="0" name=""/>
        <dsp:cNvSpPr/>
      </dsp:nvSpPr>
      <dsp:spPr>
        <a:xfrm>
          <a:off x="6494807" y="2557112"/>
          <a:ext cx="1675459" cy="90723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E6DC5-60FB-478C-AB4B-7AF4B8764D0F}">
      <dsp:nvSpPr>
        <dsp:cNvPr id="0" name=""/>
        <dsp:cNvSpPr/>
      </dsp:nvSpPr>
      <dsp:spPr>
        <a:xfrm>
          <a:off x="5657077" y="2720414"/>
          <a:ext cx="3350919" cy="5806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75000"/>
                </a:schemeClr>
              </a:solidFill>
            </a:rPr>
            <a:t>Государственная программа развития образования РФ, мероприятие 2.4 *</a:t>
          </a:r>
          <a:endParaRPr lang="ru-RU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5657077" y="2720414"/>
        <a:ext cx="3350919" cy="580629"/>
      </dsp:txXfrm>
    </dsp:sp>
    <dsp:sp modelId="{EB6E8F88-9A32-47F5-8139-52F521BF70BD}">
      <dsp:nvSpPr>
        <dsp:cNvPr id="0" name=""/>
        <dsp:cNvSpPr/>
      </dsp:nvSpPr>
      <dsp:spPr>
        <a:xfrm>
          <a:off x="2952906" y="1268841"/>
          <a:ext cx="907233" cy="90723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B2D988-F503-45BB-AEA2-F0B53DB9E395}">
      <dsp:nvSpPr>
        <dsp:cNvPr id="0" name=""/>
        <dsp:cNvSpPr/>
      </dsp:nvSpPr>
      <dsp:spPr>
        <a:xfrm>
          <a:off x="2952906" y="1268841"/>
          <a:ext cx="907233" cy="90723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B7D07-7693-4648-8D55-8DAC5708224A}">
      <dsp:nvSpPr>
        <dsp:cNvPr id="0" name=""/>
        <dsp:cNvSpPr/>
      </dsp:nvSpPr>
      <dsp:spPr>
        <a:xfrm>
          <a:off x="2499289" y="1432143"/>
          <a:ext cx="1814466" cy="5806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75000"/>
                </a:schemeClr>
              </a:solidFill>
            </a:rPr>
            <a:t>Профессиональная переподготовка</a:t>
          </a:r>
          <a:endParaRPr lang="ru-RU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99289" y="1432143"/>
        <a:ext cx="1814466" cy="580629"/>
      </dsp:txXfrm>
    </dsp:sp>
    <dsp:sp modelId="{C82E438F-7D22-4B1B-8F19-502486F0E21E}">
      <dsp:nvSpPr>
        <dsp:cNvPr id="0" name=""/>
        <dsp:cNvSpPr/>
      </dsp:nvSpPr>
      <dsp:spPr>
        <a:xfrm>
          <a:off x="5148409" y="1268841"/>
          <a:ext cx="907233" cy="907233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22D94-E9F3-4E58-96B9-49BE01B95244}">
      <dsp:nvSpPr>
        <dsp:cNvPr id="0" name=""/>
        <dsp:cNvSpPr/>
      </dsp:nvSpPr>
      <dsp:spPr>
        <a:xfrm>
          <a:off x="5148409" y="1268841"/>
          <a:ext cx="907233" cy="907233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E43594-54C7-4946-9A50-0B44A4B70C99}">
      <dsp:nvSpPr>
        <dsp:cNvPr id="0" name=""/>
        <dsp:cNvSpPr/>
      </dsp:nvSpPr>
      <dsp:spPr>
        <a:xfrm>
          <a:off x="4694793" y="1432143"/>
          <a:ext cx="1814466" cy="5806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75000"/>
                </a:schemeClr>
              </a:solidFill>
            </a:rPr>
            <a:t>Курсы повышения квалификации</a:t>
          </a:r>
          <a:endParaRPr lang="ru-RU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694793" y="1432143"/>
        <a:ext cx="1814466" cy="580629"/>
      </dsp:txXfrm>
    </dsp:sp>
    <dsp:sp modelId="{D65BD46F-6BCF-4FC6-8DAE-D0F7CBAA09C5}">
      <dsp:nvSpPr>
        <dsp:cNvPr id="0" name=""/>
        <dsp:cNvSpPr/>
      </dsp:nvSpPr>
      <dsp:spPr>
        <a:xfrm flipH="1">
          <a:off x="8176753" y="791670"/>
          <a:ext cx="481232" cy="483809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182126-934A-4F61-B4C5-7B71D092778C}">
      <dsp:nvSpPr>
        <dsp:cNvPr id="0" name=""/>
        <dsp:cNvSpPr/>
      </dsp:nvSpPr>
      <dsp:spPr>
        <a:xfrm flipH="1">
          <a:off x="8176753" y="791670"/>
          <a:ext cx="481232" cy="483809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596C09-9AA3-4625-BB31-90E0D45D3F39}">
      <dsp:nvSpPr>
        <dsp:cNvPr id="0" name=""/>
        <dsp:cNvSpPr/>
      </dsp:nvSpPr>
      <dsp:spPr>
        <a:xfrm flipH="1">
          <a:off x="7936137" y="878755"/>
          <a:ext cx="962465" cy="30963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7936137" y="878755"/>
        <a:ext cx="962465" cy="309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119FE-9E3A-4992-8ABD-F5B3D6A872F3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378D9-7D9D-4C97-BED1-0836482B3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809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329B0-A016-4783-BB9B-2E1CAD24E4E5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CDBF2-E66A-4ABB-90C1-444B73D369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60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CDBF2-E66A-4ABB-90C1-444B73D369A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95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CDBF2-E66A-4ABB-90C1-444B73D369A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15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CDBF2-E66A-4ABB-90C1-444B73D369A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149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CDBF2-E66A-4ABB-90C1-444B73D369A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02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5.jpeg"/><Relationship Id="rId21" Type="http://schemas.openxmlformats.org/officeDocument/2006/relationships/image" Target="../media/image28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3.jpeg"/><Relationship Id="rId16" Type="http://schemas.openxmlformats.org/officeDocument/2006/relationships/image" Target="../media/image23.pn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5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113" y="0"/>
            <a:ext cx="9144001" cy="1463675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b="1" dirty="0">
                <a:latin typeface="Candara" panose="020E0502030303020204" pitchFamily="34" charset="0"/>
              </a:rPr>
              <a:t>         </a:t>
            </a:r>
            <a:endParaRPr lang="ru-RU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63" y="3024188"/>
            <a:ext cx="9144000" cy="2241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86647"/>
            <a:ext cx="763290" cy="1148831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187450" y="327025"/>
            <a:ext cx="72009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180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Государственное автономное образовательное учреждение </a:t>
            </a:r>
          </a:p>
          <a:p>
            <a:pPr algn="ctr"/>
            <a:r>
              <a:rPr lang="ru-RU" altLang="ru-RU" sz="180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дополнительного профессионального образования </a:t>
            </a:r>
          </a:p>
          <a:p>
            <a:pPr algn="ctr"/>
            <a:r>
              <a:rPr lang="ru-RU" altLang="ru-RU" sz="180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«Институт развития образования Республики Татарстан»</a:t>
            </a:r>
            <a:endParaRPr lang="ru-RU" altLang="ru-RU" sz="1800"/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179388" y="5829300"/>
            <a:ext cx="88074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1400" b="1">
                <a:solidFill>
                  <a:srgbClr val="2A6A6C"/>
                </a:solidFill>
              </a:rPr>
              <a:t>Докладчик: </a:t>
            </a:r>
            <a:r>
              <a:rPr lang="ru-RU" altLang="ru-RU" sz="1200">
                <a:solidFill>
                  <a:srgbClr val="2A6A6C"/>
                </a:solidFill>
              </a:rPr>
              <a:t>Нугуманова Людмила Николаевна,  ректор ГАОУ ДПО ИРО РТ, доктор педагогических наук</a:t>
            </a:r>
          </a:p>
          <a:p>
            <a:pPr algn="ctr"/>
            <a:r>
              <a:rPr lang="ru-RU" altLang="ru-RU" sz="800">
                <a:solidFill>
                  <a:srgbClr val="2A6A6C"/>
                </a:solidFill>
              </a:rPr>
              <a:t> </a:t>
            </a:r>
            <a:r>
              <a:rPr lang="en-US" altLang="ru-RU" sz="800" i="1">
                <a:solidFill>
                  <a:srgbClr val="2A6A6C"/>
                </a:solidFill>
              </a:rPr>
              <a:t>e-mail: irort2011@gmail.com</a:t>
            </a:r>
            <a:endParaRPr lang="en-US" altLang="ru-RU" sz="800">
              <a:solidFill>
                <a:srgbClr val="2A6A6C"/>
              </a:solidFill>
            </a:endParaRPr>
          </a:p>
          <a:p>
            <a:pPr algn="ctr"/>
            <a:endParaRPr lang="en-US" altLang="ru-RU" sz="1200" b="1">
              <a:solidFill>
                <a:srgbClr val="2A6A6C"/>
              </a:solidFill>
            </a:endParaRPr>
          </a:p>
        </p:txBody>
      </p:sp>
      <p:pic>
        <p:nvPicPr>
          <p:cNvPr id="2055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380163" y="1628775"/>
            <a:ext cx="2763837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819400"/>
            <a:ext cx="86106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ПРОФЕССИОНАЛИЗМ СОВРЕМЕННОГО УЧИТЕЛЯ: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   </a:t>
            </a:r>
          </a:p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</a:rPr>
              <a:t>ТРЕБОВАНИЕ </a:t>
            </a: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</a:rPr>
              <a:t>ВРЕМЕНИ</a:t>
            </a:r>
          </a:p>
        </p:txBody>
      </p:sp>
    </p:spTree>
    <p:extLst>
      <p:ext uri="{BB962C8B-B14F-4D97-AF65-F5344CB8AC3E}">
        <p14:creationId xmlns:p14="http://schemas.microsoft.com/office/powerpoint/2010/main" val="13708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cdn3.vectorstock.com/i/1000x1000/19/57/blank-business-tree-template-vector-1591957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3614" r="10846" b="10264"/>
          <a:stretch/>
        </p:blipFill>
        <p:spPr bwMode="auto">
          <a:xfrm rot="16200000">
            <a:off x="1873173" y="-277212"/>
            <a:ext cx="5112568" cy="834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7607"/>
            <a:ext cx="9144000" cy="1430383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400" dirty="0" smtClean="0">
                <a:solidFill>
                  <a:schemeClr val="bg1"/>
                </a:solidFill>
              </a:rPr>
              <a:t>           </a:t>
            </a:r>
            <a:r>
              <a:rPr lang="ru-RU" sz="3100" dirty="0" smtClean="0">
                <a:solidFill>
                  <a:schemeClr val="bg1"/>
                </a:solidFill>
              </a:rPr>
              <a:t>Качества и способности учителя</a:t>
            </a:r>
            <a:endParaRPr lang="ru-RU" sz="31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4499992" y="4221088"/>
            <a:ext cx="1944216" cy="115212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РАЗВИТИЕ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КРЕАТИВНОГО  МЫШЛЕНИЯ</a:t>
            </a: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40565" y="2348880"/>
            <a:ext cx="3485981" cy="10660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ПРОЕКТИРОВАНИЕ ВЕКТОРА ПРОФЕССИОНАЛЬНОГО РАЗВИТИЯ</a:t>
            </a: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34091" y="4653136"/>
            <a:ext cx="2520280" cy="115212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ОБРАЗОВАНИЕ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ДЛЯ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САМОАКТУАЛИЗАЦИИ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7709" y="1873056"/>
            <a:ext cx="2244092" cy="11238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ОРИЕНТАЦИЯ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СИСТЕМНОЕ МЫШЛЕНИЕ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55776" y="1504665"/>
            <a:ext cx="2990305" cy="9481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ПЕРЕХОД НА КРИТИЧЕСКОЕ МЫШЛЕНИЕ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87624" y="3267475"/>
            <a:ext cx="2016230" cy="115212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НЕПРЕРЫВНОЕ ОБРАЗОВАНИЕ</a:t>
            </a: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808788" y="6498056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144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https://www.2do2go.ru/uploads/bd32d4c114405f08347e0fa980738f15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1" t="3633" r="3277"/>
          <a:stretch/>
        </p:blipFill>
        <p:spPr bwMode="auto">
          <a:xfrm>
            <a:off x="4067945" y="1124744"/>
            <a:ext cx="5076056" cy="407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7607"/>
            <a:ext cx="9144000" cy="1223889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800" dirty="0" smtClean="0">
                <a:solidFill>
                  <a:schemeClr val="bg1"/>
                </a:solidFill>
              </a:rPr>
              <a:t>           Реализация программ дополнительного  </a:t>
            </a:r>
          </a:p>
          <a:p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         профессионального образования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240120" y="4797152"/>
            <a:ext cx="66967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 smtClean="0"/>
              <a:t>2.2. «</a:t>
            </a:r>
            <a:r>
              <a:rPr lang="ru-RU" sz="1100" i="1" dirty="0"/>
              <a:t>Повышение качества образования в школах с низкими результатами обучения и в школах, функционирующих в неблагоприятных социальных условиях, путем реализации региональных проектов и распространение их результатов» государственной программы Российской Федерации «Развитие образования</a:t>
            </a:r>
            <a:r>
              <a:rPr lang="ru-RU" sz="1100" i="1" dirty="0" smtClean="0"/>
              <a:t>»</a:t>
            </a:r>
          </a:p>
          <a:p>
            <a:endParaRPr lang="ru-RU" sz="1100" i="1" dirty="0"/>
          </a:p>
          <a:p>
            <a:r>
              <a:rPr lang="ru-RU" sz="1100" i="1" dirty="0" smtClean="0"/>
              <a:t>2.4. «Модернизация </a:t>
            </a:r>
            <a:r>
              <a:rPr lang="ru-RU" sz="1100" i="1" dirty="0"/>
              <a:t>технологий и содержания обучения в соответствии с новым федеральным государственным образовательным стандартом посредством разработки концепций модернизации конкретных областей, поддержки региональных программ развития образования и поддержки сетевых методических объединений» государственной программы Российской Федерации «Развитие образования</a:t>
            </a:r>
            <a:r>
              <a:rPr lang="ru-RU" sz="1100" i="1" dirty="0" smtClean="0"/>
              <a:t>»</a:t>
            </a:r>
            <a:endParaRPr lang="ru-RU" sz="1100" i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52245030"/>
              </p:ext>
            </p:extLst>
          </p:nvPr>
        </p:nvGraphicFramePr>
        <p:xfrm>
          <a:off x="123643" y="1243093"/>
          <a:ext cx="9008549" cy="366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97414" y="3073153"/>
            <a:ext cx="1368152" cy="5040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РТ: 6 000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236296" y="3043806"/>
            <a:ext cx="1440160" cy="5040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РФ: 9 000/37</a:t>
            </a:r>
            <a:endParaRPr lang="ru-RU" dirty="0"/>
          </a:p>
        </p:txBody>
      </p:sp>
      <p:pic>
        <p:nvPicPr>
          <p:cNvPr id="9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808788" y="6489818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168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607"/>
            <a:ext cx="9144000" cy="1223889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800" dirty="0" smtClean="0">
                <a:solidFill>
                  <a:schemeClr val="bg1"/>
                </a:solidFill>
              </a:rPr>
              <a:t>           Инновационные площадки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1043608" y="1412776"/>
            <a:ext cx="792088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ФЕДЕРАЛЬНАЯ ИННОВАЦИОННАЯ ПЛОЩАДКА 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«</a:t>
            </a:r>
            <a:r>
              <a:rPr lang="ru-RU" sz="1600" dirty="0"/>
              <a:t>Учитель 2.0</a:t>
            </a:r>
            <a:r>
              <a:rPr lang="ru-RU" sz="1600" dirty="0" smtClean="0"/>
              <a:t>»</a:t>
            </a:r>
          </a:p>
          <a:p>
            <a:endParaRPr lang="ru-RU" sz="1600" dirty="0"/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ИННОВАЦИОННАЯ ПЛОЩАДКА РОССИЙСКОЙ АКАДЕМИИ ОБРАЗОВАНИЯ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«</a:t>
            </a:r>
            <a:r>
              <a:rPr lang="ru-RU" sz="1600" dirty="0"/>
              <a:t>Региональная система организации наставничества педагогических и руководящих кадров на основе сетевого взаимодействия»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СЕТЕВАЯ ИННОВАЦИОННАЯ ПЛОЩАДКА ИНСТИТУТА ИЗУЧЕНИЯ ДЕТСТВА, СЕМЬИ И ВОСПИТАНИЯ РОССИЙСКОЙ АКАДЕМИИ ОБРАЗОВАНИЯ </a:t>
            </a:r>
          </a:p>
          <a:p>
            <a:r>
              <a:rPr lang="ru-RU" dirty="0" smtClean="0"/>
              <a:t>по направлениям</a:t>
            </a:r>
            <a:r>
              <a:rPr lang="ru-RU" dirty="0"/>
              <a:t>: </a:t>
            </a:r>
            <a:endParaRPr lang="ru-RU" sz="1400" dirty="0"/>
          </a:p>
          <a:p>
            <a:pPr marL="571500" lvl="1" indent="-285750" algn="just">
              <a:buFont typeface="Calibri" pitchFamily="34" charset="0"/>
              <a:buChar char="–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Модернизация образования в дошкольной образовательной организации в соответствии с современными требованиями к качеству дошкольного образования на основе инновационной образовательной программы «Вдохновение». </a:t>
            </a:r>
          </a:p>
          <a:p>
            <a:pPr marL="571500" lvl="1" indent="-285750" algn="just">
              <a:buFont typeface="Calibri" pitchFamily="34" charset="0"/>
              <a:buChar char="–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«Модернизация математического образования на дошкольном уровне общего образования в соответствии с Концепцией развития математического образования в России на основе комплексной программы развития математического образования «Мате: плюс», обеспечивающей преемственность между уровнями общего образования».</a:t>
            </a:r>
          </a:p>
          <a:p>
            <a:pPr marL="571500" lvl="1" indent="-285750" algn="just">
              <a:buFont typeface="Calibri" pitchFamily="34" charset="0"/>
              <a:buChar char="–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«Разработка и внедрение системной модели управления качеством образования в дошкольной образовательной организации на основе методического комплекса для организации системы оценки качества дошкольного образования».</a:t>
            </a:r>
          </a:p>
          <a:p>
            <a:pPr marL="571500" lvl="1" indent="-285750" algn="just">
              <a:buFont typeface="Calibri" pitchFamily="34" charset="0"/>
              <a:buChar char="–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«Вариативно-развивающее образование как инструмент достижения требований ФГОС ДО» </a:t>
            </a:r>
          </a:p>
        </p:txBody>
      </p:sp>
      <p:pic>
        <p:nvPicPr>
          <p:cNvPr id="1028" name="Picture 4" descr="https://www.npi-tu.ru/assets/images/news/2016/07/20/02/minobr_color_and_b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11145" r="52482" b="3963"/>
          <a:stretch/>
        </p:blipFill>
        <p:spPr bwMode="auto">
          <a:xfrm>
            <a:off x="216786" y="1382107"/>
            <a:ext cx="769775" cy="84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media/D5FELt-XoAEzNG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4" r="76747" b="40253"/>
          <a:stretch/>
        </p:blipFill>
        <p:spPr bwMode="auto">
          <a:xfrm>
            <a:off x="216786" y="2348880"/>
            <a:ext cx="776876" cy="8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cheb.cap.ru/usercontent/gcheb/news/2018_11/29/7fb85402-9c28-4bef-ada9-517e908bce26/84d85800-bfa5-11e8-81c9-1b431fd718bc-rimg-w400-h40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5923" r="5371" b="6233"/>
          <a:stretch/>
        </p:blipFill>
        <p:spPr bwMode="auto">
          <a:xfrm>
            <a:off x="266732" y="3284984"/>
            <a:ext cx="719829" cy="72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808788" y="6489818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09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607"/>
            <a:ext cx="9144000" cy="1223889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800" dirty="0" smtClean="0">
                <a:solidFill>
                  <a:schemeClr val="bg1"/>
                </a:solidFill>
              </a:rPr>
              <a:t>          </a:t>
            </a:r>
            <a:r>
              <a:rPr lang="ru-RU" sz="2800" dirty="0" err="1" smtClean="0">
                <a:solidFill>
                  <a:schemeClr val="bg1"/>
                </a:solidFill>
              </a:rPr>
              <a:t>Медийные</a:t>
            </a:r>
            <a:r>
              <a:rPr lang="ru-RU" sz="2800" dirty="0" smtClean="0">
                <a:solidFill>
                  <a:schemeClr val="bg1"/>
                </a:solidFill>
              </a:rPr>
              <a:t> проекты различных уровней</a:t>
            </a:r>
          </a:p>
          <a:p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      </a:t>
            </a:r>
            <a:r>
              <a:rPr lang="ru-RU" sz="2000" i="1" dirty="0" smtClean="0">
                <a:solidFill>
                  <a:schemeClr val="bg1"/>
                </a:solidFill>
              </a:rPr>
              <a:t>  (международного, российского и регионального)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26" name="Picture 2" descr="C:\Users\irort\Desktop\2019 год\Совещания\Обложки АП\Журнал №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6"/>
          <a:stretch>
            <a:fillRect/>
          </a:stretch>
        </p:blipFill>
        <p:spPr bwMode="auto">
          <a:xfrm>
            <a:off x="611560" y="4020621"/>
            <a:ext cx="1932914" cy="263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6" t="16302" r="19531" b="8163"/>
          <a:stretch>
            <a:fillRect/>
          </a:stretch>
        </p:blipFill>
        <p:spPr bwMode="auto">
          <a:xfrm>
            <a:off x="128575" y="1383613"/>
            <a:ext cx="1974594" cy="247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Users\irort\Desktop\2019 год\для НЛН\29.06.19-руководители\Картинки\обл технол1_Страница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7112"/>
            <a:ext cx="1770141" cy="242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irort\Desktop\2019 год\для НЛН\29.06.19-руководители\Картинки\обл технол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28508"/>
            <a:ext cx="1749712" cy="24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263825" y="4106784"/>
            <a:ext cx="5023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44E50"/>
                </a:solidFill>
              </a:rPr>
              <a:t>«Учительский портал»</a:t>
            </a:r>
            <a:endParaRPr lang="ru-RU" b="1" dirty="0">
              <a:solidFill>
                <a:srgbClr val="044E50"/>
              </a:solidFill>
            </a:endParaRPr>
          </a:p>
        </p:txBody>
      </p:sp>
      <p:pic>
        <p:nvPicPr>
          <p:cNvPr id="35" name="Рисунок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4" t="12604" r="23578" b="55177"/>
          <a:stretch>
            <a:fillRect/>
          </a:stretch>
        </p:blipFill>
        <p:spPr bwMode="auto">
          <a:xfrm>
            <a:off x="4857087" y="5366634"/>
            <a:ext cx="1895286" cy="139792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9" t="26045" r="22552" b="41093"/>
          <a:stretch>
            <a:fillRect/>
          </a:stretch>
        </p:blipFill>
        <p:spPr bwMode="auto">
          <a:xfrm>
            <a:off x="6775874" y="5371822"/>
            <a:ext cx="2090826" cy="144099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6" t="46303" r="21394" b="21094"/>
          <a:stretch/>
        </p:blipFill>
        <p:spPr bwMode="auto">
          <a:xfrm>
            <a:off x="2776445" y="5340888"/>
            <a:ext cx="2017211" cy="140724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/>
          <p:cNvPicPr/>
          <p:nvPr/>
        </p:nvPicPr>
        <p:blipFill rotWithShape="1">
          <a:blip r:embed="rId10"/>
          <a:srcRect l="49821" t="14194" r="4451" b="60882"/>
          <a:stretch/>
        </p:blipFill>
        <p:spPr bwMode="auto">
          <a:xfrm>
            <a:off x="2776444" y="4476117"/>
            <a:ext cx="6090255" cy="864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irort\Downloads\обложка АП 2 20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66495"/>
            <a:ext cx="1848147" cy="249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297653"/>
            <a:ext cx="383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mtClean="0">
                <a:solidFill>
                  <a:schemeClr val="accent5">
                    <a:lumMod val="50000"/>
                  </a:schemeClr>
                </a:solidFill>
              </a:rPr>
              <a:t>Проект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«Традиции и новации» 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808788" y="6489818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131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608"/>
            <a:ext cx="9144000" cy="6875607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Республика Татарстан, </a:t>
            </a:r>
            <a:r>
              <a:rPr lang="ru-RU" sz="1200" dirty="0">
                <a:solidFill>
                  <a:schemeClr val="bg1"/>
                </a:solidFill>
              </a:rPr>
              <a:t>420015, г</a:t>
            </a:r>
            <a:r>
              <a:rPr lang="ru-RU" sz="1200" dirty="0" smtClean="0">
                <a:solidFill>
                  <a:schemeClr val="bg1"/>
                </a:solidFill>
              </a:rPr>
              <a:t>.  </a:t>
            </a:r>
            <a:r>
              <a:rPr lang="ru-RU" sz="1200" dirty="0">
                <a:solidFill>
                  <a:schemeClr val="bg1"/>
                </a:solidFill>
              </a:rPr>
              <a:t>Казань, ул. </a:t>
            </a:r>
            <a:r>
              <a:rPr lang="ru-RU" sz="1200" dirty="0" smtClean="0">
                <a:solidFill>
                  <a:schemeClr val="bg1"/>
                </a:solidFill>
              </a:rPr>
              <a:t> Б. Красная</a:t>
            </a:r>
            <a:r>
              <a:rPr lang="ru-RU" sz="1200" dirty="0">
                <a:solidFill>
                  <a:schemeClr val="bg1"/>
                </a:solidFill>
              </a:rPr>
              <a:t>, 68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Телефон: </a:t>
            </a:r>
            <a:r>
              <a:rPr lang="ru-RU" sz="1200" dirty="0">
                <a:solidFill>
                  <a:schemeClr val="bg1"/>
                </a:solidFill>
              </a:rPr>
              <a:t>(843) 236-62-42</a:t>
            </a:r>
          </a:p>
          <a:p>
            <a:pPr algn="ctr"/>
            <a:r>
              <a:rPr lang="ru-RU" sz="1200" smtClean="0">
                <a:solidFill>
                  <a:schemeClr val="bg1"/>
                </a:solidFill>
              </a:rPr>
              <a:t>Сайт  института</a:t>
            </a:r>
            <a:r>
              <a:rPr lang="ru-RU" sz="1200" dirty="0">
                <a:solidFill>
                  <a:schemeClr val="bg1"/>
                </a:solidFill>
              </a:rPr>
              <a:t>: http://irort.ru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E-</a:t>
            </a:r>
            <a:r>
              <a:rPr lang="ru-RU" sz="1200" dirty="0" err="1">
                <a:solidFill>
                  <a:schemeClr val="bg1"/>
                </a:solidFill>
              </a:rPr>
              <a:t>mail</a:t>
            </a:r>
            <a:r>
              <a:rPr lang="ru-RU" sz="1200" dirty="0">
                <a:solidFill>
                  <a:schemeClr val="bg1"/>
                </a:solidFill>
              </a:rPr>
              <a:t>: irort2011@gmail.com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23643" y="1844824"/>
            <a:ext cx="86968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ХОРОШИМИ УЧИТЕЛЯМИ </a:t>
            </a:r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НЕ </a:t>
            </a:r>
            <a:r>
              <a:rPr lang="ru-RU" sz="4000" b="1" dirty="0">
                <a:solidFill>
                  <a:schemeClr val="bg1"/>
                </a:solidFill>
              </a:rPr>
              <a:t>РОЖДАЮТСЯ </a:t>
            </a:r>
            <a:r>
              <a:rPr lang="ru-RU" sz="4000" b="1" dirty="0" smtClean="0">
                <a:solidFill>
                  <a:schemeClr val="bg1"/>
                </a:solidFill>
              </a:rPr>
              <a:t>–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ИМИ </a:t>
            </a:r>
            <a:r>
              <a:rPr lang="ru-RU" sz="4000" b="1" dirty="0">
                <a:solidFill>
                  <a:schemeClr val="bg1"/>
                </a:solidFill>
              </a:rPr>
              <a:t>СТАНОВЯТСЯ!</a:t>
            </a:r>
          </a:p>
        </p:txBody>
      </p:sp>
    </p:spTree>
    <p:extLst>
      <p:ext uri="{BB962C8B-B14F-4D97-AF65-F5344CB8AC3E}">
        <p14:creationId xmlns:p14="http://schemas.microsoft.com/office/powerpoint/2010/main" val="91035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607"/>
            <a:ext cx="9144000" cy="1430383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400" dirty="0" smtClean="0">
                <a:solidFill>
                  <a:schemeClr val="bg1"/>
                </a:solidFill>
              </a:rPr>
              <a:t>          </a:t>
            </a:r>
            <a:r>
              <a:rPr lang="ru-RU" sz="3100" dirty="0" smtClean="0">
                <a:solidFill>
                  <a:schemeClr val="bg1"/>
                </a:solidFill>
              </a:rPr>
              <a:t>Мы живем в эпоху, когда в мире происходят </a:t>
            </a:r>
          </a:p>
          <a:p>
            <a:r>
              <a:rPr lang="ru-RU" sz="3100" dirty="0" smtClean="0">
                <a:solidFill>
                  <a:schemeClr val="bg1"/>
                </a:solidFill>
              </a:rPr>
              <a:t>        перемены цивилизационного значения</a:t>
            </a:r>
            <a:endParaRPr lang="ru-RU" sz="31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2050" name="Picture 2" descr="https://static.tildacdn.com/tild6261-6666-4336-a639-313264353732/13-vr2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6816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808788" y="6498056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4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607"/>
            <a:ext cx="9144000" cy="1223889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3200" dirty="0" smtClean="0">
                <a:solidFill>
                  <a:schemeClr val="bg1"/>
                </a:solidFill>
              </a:rPr>
              <a:t>        Учитель будущего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1028" name="Picture 4" descr="https://img-fotki.yandex.ru/get/6730/119528728.2e84/0_1526f3_fc91688c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2877012" cy="431821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ngimg.com/uploads/teacher/teacher_PNG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699" y="1825689"/>
            <a:ext cx="2712301" cy="406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45724" y="1556792"/>
            <a:ext cx="34563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МОЛОДОЙ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АКТИВНЫЙ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КРЕАТИВНЫЙ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ИНТЕЛЛЕКТУАЛ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СПОСОБЕН ВДОХНОВЛЯТЬ СВОИМ ПРИМЕРОМ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СПОСОБЕН НАЙТИ ПОДХОД К КАЖДОМУ РЕБЕНКУ 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ИМЕЕТ ВЫСОКИЙ ЭМОЦИОНАЛЬНЫЙ ИНТЕЛЛЕКТ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СПРАВЕДЛИВЫЙ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ОТВЕТСТВЕННЫЙ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ДОБРЫЙ и С  ЧУВСТВОМ ЮМОРА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776225" y="6399959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textman.ru/wp-content/uploads/2018/11/296726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8" y="1419178"/>
            <a:ext cx="8316923" cy="52501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-17607"/>
            <a:ext cx="9144000" cy="1430383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400" dirty="0" smtClean="0">
                <a:solidFill>
                  <a:schemeClr val="bg1"/>
                </a:solidFill>
              </a:rPr>
              <a:t>           </a:t>
            </a:r>
            <a:r>
              <a:rPr lang="ru-RU" sz="3100" dirty="0" smtClean="0">
                <a:solidFill>
                  <a:schemeClr val="bg1"/>
                </a:solidFill>
              </a:rPr>
              <a:t>Междисциплинарные  навыки </a:t>
            </a:r>
            <a:endParaRPr lang="ru-RU" sz="3100" dirty="0">
              <a:solidFill>
                <a:schemeClr val="bg1"/>
              </a:solidFill>
            </a:endParaRPr>
          </a:p>
          <a:p>
            <a:endParaRPr lang="ru-RU" sz="31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13538" y="5229200"/>
            <a:ext cx="8730462" cy="892552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</a:rPr>
              <a:t>ГЕНЕРАЦИЯ И ВОПЛОЩЕНИЕ ИДЕЙ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</a:rPr>
              <a:t>ЭФФЕКТИВНОЕ ИСПОЛЬЗОВАНИЕ  ЛИЧНОГО ВРЕМЕНИ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2383" y="1556792"/>
            <a:ext cx="5234696" cy="4616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95" y="6510337"/>
            <a:ext cx="233521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580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805053"/>
              </p:ext>
            </p:extLst>
          </p:nvPr>
        </p:nvGraphicFramePr>
        <p:xfrm>
          <a:off x="0" y="1783275"/>
          <a:ext cx="3296229" cy="221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386901"/>
              </p:ext>
            </p:extLst>
          </p:nvPr>
        </p:nvGraphicFramePr>
        <p:xfrm>
          <a:off x="121659" y="4293096"/>
          <a:ext cx="3514237" cy="2399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7607"/>
            <a:ext cx="9144000" cy="1223889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400" dirty="0" smtClean="0">
                <a:solidFill>
                  <a:schemeClr val="bg1"/>
                </a:solidFill>
              </a:rPr>
              <a:t>              </a:t>
            </a:r>
            <a:r>
              <a:rPr lang="ru-RU" sz="2800" dirty="0" smtClean="0">
                <a:solidFill>
                  <a:schemeClr val="bg1"/>
                </a:solidFill>
              </a:rPr>
              <a:t>Молодые педагоги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2052" name="Picture 4" descr="http://id-hr.com/wp-content/uploads/2018/09/T-19-1030x103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0" b="19155"/>
          <a:stretch/>
        </p:blipFill>
        <p:spPr bwMode="auto">
          <a:xfrm>
            <a:off x="3314564" y="1206282"/>
            <a:ext cx="5852364" cy="564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125" y="1242868"/>
            <a:ext cx="289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Закрепление молодых педагогов 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 образовательных организациях 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792329">
            <a:off x="5185808" y="1725245"/>
            <a:ext cx="2109875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О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тчетная документация</a:t>
            </a: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792329">
            <a:off x="3129847" y="3248979"/>
            <a:ext cx="1811521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Р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абочая программа</a:t>
            </a: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792329">
            <a:off x="3275536" y="1739935"/>
            <a:ext cx="3347379" cy="748111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П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ланирование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и проведение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урока по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ФГОС</a:t>
            </a:r>
          </a:p>
        </p:txBody>
      </p:sp>
      <p:sp>
        <p:nvSpPr>
          <p:cNvPr id="15" name="Стрелка вправо 14"/>
          <p:cNvSpPr/>
          <p:nvPr/>
        </p:nvSpPr>
        <p:spPr>
          <a:xfrm rot="1792329">
            <a:off x="3052333" y="4175530"/>
            <a:ext cx="25922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В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заимодействие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с родителями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792329">
            <a:off x="3230286" y="2297365"/>
            <a:ext cx="1835399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У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правление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классом</a:t>
            </a:r>
          </a:p>
        </p:txBody>
      </p:sp>
      <p:pic>
        <p:nvPicPr>
          <p:cNvPr id="17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808788" y="6489818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792329">
            <a:off x="2400946" y="4535569"/>
            <a:ext cx="25922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ежпредметная интеграция </a:t>
            </a:r>
          </a:p>
        </p:txBody>
      </p:sp>
      <p:sp>
        <p:nvSpPr>
          <p:cNvPr id="19" name="Стрелка вправо 18"/>
          <p:cNvSpPr/>
          <p:nvPr/>
        </p:nvSpPr>
        <p:spPr>
          <a:xfrm rot="1792329">
            <a:off x="2851841" y="5549296"/>
            <a:ext cx="2592288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Н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аучная профориентация </a:t>
            </a: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82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607"/>
            <a:ext cx="9144000" cy="1223889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800" dirty="0" smtClean="0">
                <a:solidFill>
                  <a:schemeClr val="bg1"/>
                </a:solidFill>
              </a:rPr>
              <a:t>           Наши партнеры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6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55563" y="6223002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irort\Desktop\2019 год\для НЛН\28.06.19-воспитание\Фото\для максибита\Журнал Магариф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1631503"/>
            <a:ext cx="1564754" cy="39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irort\Desktop\2019 год\для НЛН\28.06.19-воспитание\Фото\для максибита\Издательство Дроф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4" y="3854452"/>
            <a:ext cx="1214759" cy="38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irort\Desktop\2019 год\для НЛН\28.06.19-воспитание\Фото\для максибита\Издательство Национальное образование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90" y="4484688"/>
            <a:ext cx="1392311" cy="3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irort\Desktop\2019 год\для НЛН\28.06.19-воспитание\Фото\для максибита\Издательство Просвещение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3160715"/>
            <a:ext cx="1237752" cy="35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:\Users\irort\Desktop\2019 год\для НЛН\28.06.19-воспитание\Фото\для максибита\Издательство Русское слов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1" y="2168077"/>
            <a:ext cx="1064033" cy="90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:\Users\irort\Desktop\2019 год\для НЛН\28.06.19-воспитание\Фото\для максибита\Издательство Учебная литератур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5" y="5033965"/>
            <a:ext cx="922246" cy="102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irort\Desktop\2019 год\для НЛН\28.06.19-воспитание\Фото\для максибита\Казанский национальный исследовательский технологический университет (КНИТУ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1" y="3263454"/>
            <a:ext cx="752359" cy="69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C:\Users\irort\Desktop\2019 год\для НЛН\28.06.19-воспитание\Фото\для максибита\Институт ЮНЕСКО по информационным технологиям в образовани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6" y="4870452"/>
            <a:ext cx="2154889" cy="84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C:\Users\irort\Desktop\2019 год\для НЛН\28.06.19-воспитание\Фото\для максибита\Московский городской университет МГПУ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1" y="5629277"/>
            <a:ext cx="1047427" cy="60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C:\Users\irort\Desktop\2019 год\для НЛН\28.06.19-воспитание\Фото\для максибита\Национальный исследовательский университет Высшая школа экономики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2"/>
          <a:stretch>
            <a:fillRect/>
          </a:stretch>
        </p:blipFill>
        <p:spPr bwMode="auto">
          <a:xfrm>
            <a:off x="1466852" y="1790253"/>
            <a:ext cx="1148338" cy="83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C:\Users\irort\Desktop\2019 год\для НЛН\28.06.19-воспитание\Фото\для максибита\Образовательный центр СИРИУС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2" y="2768153"/>
            <a:ext cx="1417858" cy="12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C:\Users\irort\Desktop\2019 год\для НЛН\28.06.19-воспитание\Фото\для максибита\РАНХиГС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5" y="1729929"/>
            <a:ext cx="1222423" cy="143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C:\Users\irort\Desktop\2019 год\для НЛН\28.06.19-воспитание\Фото\для максибита\ФГБНУ Институт изучения детства, семьи и воспитания РАО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294212"/>
            <a:ext cx="955457" cy="78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C:\Users\irort\Desktop\2019 год\для НЛН\28.06.19-воспитание\Фото\для максибита\Школьная лига РОСНАНО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7" y="4112764"/>
            <a:ext cx="2231530" cy="56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C:\Users\irort\Desktop\2019 год\для НЛН\28.06.19-воспитание\Фото\для максибита\ЯКласс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4" b="33817"/>
          <a:stretch>
            <a:fillRect/>
          </a:stretch>
        </p:blipFill>
        <p:spPr bwMode="auto">
          <a:xfrm>
            <a:off x="6183560" y="5760597"/>
            <a:ext cx="1867485" cy="3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C:\Users\irort\AppData\Local\Temp\2f854e228c2e612b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t="5852" r="26802" b="11726"/>
          <a:stretch>
            <a:fillRect/>
          </a:stretch>
        </p:blipFill>
        <p:spPr bwMode="auto">
          <a:xfrm>
            <a:off x="2936877" y="1707701"/>
            <a:ext cx="1184103" cy="95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https://im0-tub-ru.yandex.net/i?id=71d91e3ec5a10751b96830077933ce36-l&amp;n=1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8" r="73140" b="36073"/>
          <a:stretch>
            <a:fillRect/>
          </a:stretch>
        </p:blipFill>
        <p:spPr bwMode="auto">
          <a:xfrm>
            <a:off x="4235451" y="5535613"/>
            <a:ext cx="1415303" cy="73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irort\Desktop\2019 год\для НЛН\28.06.19-воспитание\Фото\для максибита\Агентство стратегических инициатив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2" y="2899915"/>
            <a:ext cx="1325889" cy="55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 descr="http://www.moyastrana.ru/upload/medialibrary/dc6/dc6896ee061031ae5cc28ae549209e0a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64842"/>
            <a:ext cx="1015492" cy="91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 descr="http://www.kstu.ru/servlet/contentblob?id=10281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6" y="4638677"/>
            <a:ext cx="2152334" cy="49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7" descr="C:\Users\irort\Downloads\HL0n2D8HPgw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45" y="4519166"/>
            <a:ext cx="1070419" cy="98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9" descr="C:\Users\irort\Desktop\2019 год\для НЛН\28.06.19-воспитание\Фото\для максибита\Фонд развития Инновационного центра Сколково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45" y="2491847"/>
            <a:ext cx="1411287" cy="69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МОБИЛЬНОЕ ЭЛЕКТРОННОЕ ОБРАЗОВАНИЕ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0" r="23322"/>
          <a:stretch/>
        </p:blipFill>
        <p:spPr bwMode="auto">
          <a:xfrm>
            <a:off x="4943102" y="3992666"/>
            <a:ext cx="1891085" cy="33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808788" y="6489818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472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607"/>
            <a:ext cx="9144000" cy="1223889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800" dirty="0" smtClean="0">
                <a:solidFill>
                  <a:schemeClr val="bg1"/>
                </a:solidFill>
              </a:rPr>
              <a:t>          Молодые </a:t>
            </a:r>
            <a:r>
              <a:rPr lang="ru-RU" sz="2800" dirty="0">
                <a:solidFill>
                  <a:schemeClr val="bg1"/>
                </a:solidFill>
              </a:rPr>
              <a:t>педагоги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grpSp>
        <p:nvGrpSpPr>
          <p:cNvPr id="7" name="Группа 6"/>
          <p:cNvGrpSpPr/>
          <p:nvPr/>
        </p:nvGrpSpPr>
        <p:grpSpPr>
          <a:xfrm>
            <a:off x="6084168" y="876636"/>
            <a:ext cx="2602726" cy="2232248"/>
            <a:chOff x="3131840" y="605436"/>
            <a:chExt cx="5763308" cy="4322481"/>
          </a:xfrm>
        </p:grpSpPr>
        <p:pic>
          <p:nvPicPr>
            <p:cNvPr id="8" name="Picture 7" descr="https://60secondmusicmarketing.files.wordpress.com/2016/11/social-medi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605436"/>
              <a:ext cx="5763308" cy="4322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irort\AppData\Local\Temp\IMG_1248-28-06-19-03-0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207" y="1131590"/>
              <a:ext cx="1677050" cy="3251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://www.edunion.ru/uploads/images/Forum_21012019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3" y="1385405"/>
            <a:ext cx="5669412" cy="32197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rort.ru/files/foto/040419/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2"/>
          <a:stretch/>
        </p:blipFill>
        <p:spPr bwMode="auto">
          <a:xfrm>
            <a:off x="275192" y="4072494"/>
            <a:ext cx="4584840" cy="27513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ro.tatar/uploads/events/582/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7" t="10694" r="4034" b="12583"/>
          <a:stretch/>
        </p:blipFill>
        <p:spPr bwMode="auto">
          <a:xfrm>
            <a:off x="6749916" y="4882384"/>
            <a:ext cx="2050482" cy="15485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irort.ru/files/foto/2810619/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1" r="10417" b="9315"/>
          <a:stretch/>
        </p:blipFill>
        <p:spPr bwMode="auto">
          <a:xfrm>
            <a:off x="4970980" y="2995281"/>
            <a:ext cx="3905188" cy="19272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irort.ru/files/foto/190619/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2784" r="20591"/>
          <a:stretch/>
        </p:blipFill>
        <p:spPr bwMode="auto">
          <a:xfrm>
            <a:off x="4743389" y="4922500"/>
            <a:ext cx="2149610" cy="17502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808788" y="6498056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554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607"/>
            <a:ext cx="9144000" cy="1430383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3200" dirty="0" smtClean="0"/>
              <a:t>          </a:t>
            </a:r>
            <a:r>
              <a:rPr lang="ru-RU" sz="3200" b="1" dirty="0" smtClean="0">
                <a:solidFill>
                  <a:schemeClr val="bg1"/>
                </a:solidFill>
              </a:rPr>
              <a:t>Педагогические принципы </a:t>
            </a:r>
            <a:r>
              <a:rPr lang="ru-RU" sz="3200" b="1" dirty="0">
                <a:solidFill>
                  <a:schemeClr val="bg1"/>
                </a:solidFill>
              </a:rPr>
              <a:t>и </a:t>
            </a:r>
            <a:r>
              <a:rPr lang="ru-RU" sz="3200" b="1" dirty="0" smtClean="0">
                <a:solidFill>
                  <a:schemeClr val="bg1"/>
                </a:solidFill>
              </a:rPr>
              <a:t>практики </a:t>
            </a:r>
            <a:endParaRPr lang="ru-RU" sz="31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3074" name="Picture 2" descr="https://static.tildacdn.com/tild3863-6133-4133-b933-316633343737/gef-ta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25"/>
                    </a14:imgEffect>
                    <a14:imgEffect>
                      <a14:brightnessContrast bright="8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70" y="1844825"/>
            <a:ext cx="8442938" cy="465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808788" y="6498056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264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607"/>
            <a:ext cx="9144000" cy="1223889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2400" dirty="0" smtClean="0">
                <a:solidFill>
                  <a:schemeClr val="bg1"/>
                </a:solidFill>
              </a:rPr>
              <a:t>              </a:t>
            </a:r>
            <a:r>
              <a:rPr lang="ru-RU" sz="2800" dirty="0">
                <a:solidFill>
                  <a:schemeClr val="bg1"/>
                </a:solidFill>
              </a:rPr>
              <a:t>С</a:t>
            </a:r>
            <a:r>
              <a:rPr lang="ru-RU" sz="2800" dirty="0" smtClean="0">
                <a:solidFill>
                  <a:schemeClr val="bg1"/>
                </a:solidFill>
              </a:rPr>
              <a:t>истема </a:t>
            </a:r>
            <a:r>
              <a:rPr lang="ru-RU" sz="2800" dirty="0">
                <a:solidFill>
                  <a:schemeClr val="bg1"/>
                </a:solidFill>
              </a:rPr>
              <a:t>взаимодополняющих мероприятий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3" y="86268"/>
            <a:ext cx="590966" cy="838932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22" name="Picture 2" descr="https://im0-tub-ru.yandex.net/i?id=f52abc6c8ea8cb530bbd8e29f24c930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65837" r="14555" b="12444"/>
          <a:stretch>
            <a:fillRect/>
          </a:stretch>
        </p:blipFill>
        <p:spPr bwMode="auto">
          <a:xfrm>
            <a:off x="6808788" y="6489818"/>
            <a:ext cx="2335212" cy="3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86" y="1218366"/>
            <a:ext cx="5452073" cy="54520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3736" y="1700808"/>
            <a:ext cx="334788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к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урсы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повышения квалификации 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работников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образования и руководящих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кадров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737" y="4437112"/>
            <a:ext cx="33478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Н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аучно-методическое сопровождение </a:t>
            </a:r>
            <a:r>
              <a:rPr lang="ru-RU" sz="1200" i="1" dirty="0">
                <a:solidFill>
                  <a:schemeClr val="accent5">
                    <a:lumMod val="50000"/>
                  </a:schemeClr>
                </a:solidFill>
              </a:rPr>
              <a:t>(конференции, форумы, семинары, методические пособия и рекомендации и др.)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12890" y="3105598"/>
            <a:ext cx="3051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>
                <a:solidFill>
                  <a:srgbClr val="C00000"/>
                </a:solidFill>
              </a:rPr>
              <a:t>К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онсультационная поддержка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55721" y="2060848"/>
            <a:ext cx="320780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 smtClean="0">
                <a:solidFill>
                  <a:srgbClr val="C00000"/>
                </a:solidFill>
              </a:rPr>
              <a:t>У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частие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в сетевых </a:t>
            </a:r>
          </a:p>
          <a:p>
            <a:pPr algn="r"/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профессиональных сообществах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5264" y="3120730"/>
            <a:ext cx="29585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П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ереподготовка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работников образования и руководящих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кадров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81347" y="3888140"/>
            <a:ext cx="31111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>
                <a:solidFill>
                  <a:srgbClr val="C00000"/>
                </a:solidFill>
              </a:rPr>
              <a:t>У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частие в инновационных проектах</a:t>
            </a:r>
          </a:p>
        </p:txBody>
      </p:sp>
    </p:spTree>
    <p:extLst>
      <p:ext uri="{BB962C8B-B14F-4D97-AF65-F5344CB8AC3E}">
        <p14:creationId xmlns:p14="http://schemas.microsoft.com/office/powerpoint/2010/main" val="18339708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539</Words>
  <Application>Microsoft Office PowerPoint</Application>
  <PresentationFormat>Экран (4:3)</PresentationFormat>
  <Paragraphs>128</Paragraphs>
  <Slides>14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irort</dc:creator>
  <cp:lastModifiedBy>irort</cp:lastModifiedBy>
  <cp:revision>68</cp:revision>
  <dcterms:created xsi:type="dcterms:W3CDTF">2019-07-15T13:44:08Z</dcterms:created>
  <dcterms:modified xsi:type="dcterms:W3CDTF">2019-08-13T11:16:51Z</dcterms:modified>
</cp:coreProperties>
</file>