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5" r:id="rId11"/>
    <p:sldId id="269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009900"/>
    <a:srgbClr val="FF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7" d="100"/>
          <a:sy n="137" d="100"/>
        </p:scale>
        <p:origin x="-14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899690509673189"/>
          <c:y val="2.4116985376827892E-2"/>
          <c:w val="0.57086246342806213"/>
          <c:h val="0.4793658351077715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Ученики</c:v>
                </c:pt>
              </c:strCache>
            </c:strRef>
          </c:tx>
          <c:dLbls>
            <c:dLbl>
              <c:idx val="0"/>
              <c:layout>
                <c:manualLayout>
                  <c:x val="-4.9903213582155145E-2"/>
                  <c:y val="-4.96445338496433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4021495276535462E-2"/>
                  <c:y val="-4.72488534688697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7315041751593179E-2"/>
                  <c:y val="-4.72488534688697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1.7333286474270501E-2"/>
                  <c:y val="-4.71457767574680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chemeClr val="bg2">
                        <a:lumMod val="25000"/>
                      </a:schemeClr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312</c:v>
                </c:pt>
                <c:pt idx="1">
                  <c:v>219</c:v>
                </c:pt>
                <c:pt idx="2">
                  <c:v>243</c:v>
                </c:pt>
                <c:pt idx="3">
                  <c:v>243</c:v>
                </c:pt>
                <c:pt idx="4">
                  <c:v>249</c:v>
                </c:pt>
                <c:pt idx="5">
                  <c:v>299</c:v>
                </c:pt>
                <c:pt idx="6">
                  <c:v>323</c:v>
                </c:pt>
                <c:pt idx="7">
                  <c:v>495</c:v>
                </c:pt>
                <c:pt idx="8">
                  <c:v>531</c:v>
                </c:pt>
                <c:pt idx="9">
                  <c:v>604</c:v>
                </c:pt>
                <c:pt idx="10">
                  <c:v>629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Учителя</c:v>
                </c:pt>
              </c:strCache>
            </c:strRef>
          </c:tx>
          <c:dLbls>
            <c:dLbl>
              <c:idx val="0"/>
              <c:layout>
                <c:manualLayout>
                  <c:x val="-6.1549986819684002E-2"/>
                  <c:y val="2.8455589744827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3474820399725815E-2"/>
                  <c:y val="4.04339916486959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273405607182564E-2"/>
                  <c:y val="6.90348313063739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4374182598783332E-2"/>
                  <c:y val="6.91821562179790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021853646627113E-2"/>
                  <c:y val="8.11605581218469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7235742816014508E-2"/>
                  <c:y val="9.31389600257148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3827507721973689E-2"/>
                  <c:y val="8.12341262595242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9197838937659398E-2"/>
                  <c:y val="6.6860043974882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171335854321386E-2"/>
                  <c:y val="8.91708078611516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2606175928228884E-2"/>
                  <c:y val="7.71924059572837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256</c:v>
                </c:pt>
                <c:pt idx="1">
                  <c:v>179</c:v>
                </c:pt>
                <c:pt idx="2">
                  <c:v>192</c:v>
                </c:pt>
                <c:pt idx="3">
                  <c:v>192</c:v>
                </c:pt>
                <c:pt idx="4">
                  <c:v>202</c:v>
                </c:pt>
                <c:pt idx="5">
                  <c:v>223</c:v>
                </c:pt>
                <c:pt idx="6">
                  <c:v>224</c:v>
                </c:pt>
                <c:pt idx="7">
                  <c:v>338</c:v>
                </c:pt>
                <c:pt idx="8">
                  <c:v>334</c:v>
                </c:pt>
                <c:pt idx="9">
                  <c:v>360</c:v>
                </c:pt>
                <c:pt idx="10">
                  <c:v>361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1878400"/>
        <c:axId val="161879936"/>
      </c:lineChart>
      <c:catAx>
        <c:axId val="161878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b="0">
                <a:solidFill>
                  <a:schemeClr val="bg2">
                    <a:lumMod val="25000"/>
                  </a:schemeClr>
                </a:solidFill>
              </a:defRPr>
            </a:pPr>
            <a:endParaRPr lang="ru-RU"/>
          </a:p>
        </c:txPr>
        <c:crossAx val="161879936"/>
        <c:crosses val="autoZero"/>
        <c:auto val="1"/>
        <c:lblAlgn val="ctr"/>
        <c:lblOffset val="100"/>
        <c:noMultiLvlLbl val="0"/>
      </c:catAx>
      <c:valAx>
        <c:axId val="1618799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18784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3462745039823161"/>
          <c:y val="0.62946791313343764"/>
          <c:w val="0.34979786302522281"/>
          <c:h val="0.11680089976349321"/>
        </c:manualLayout>
      </c:layout>
      <c:overlay val="0"/>
      <c:txPr>
        <a:bodyPr/>
        <a:lstStyle/>
        <a:p>
          <a:pPr>
            <a:defRPr sz="1800">
              <a:solidFill>
                <a:schemeClr val="bg2">
                  <a:lumMod val="25000"/>
                </a:schemeClr>
              </a:solidFill>
              <a:latin typeface="+mn-lt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AC3C68-30AA-4DE4-AC8E-5D9A6D4B46E7}" type="doc">
      <dgm:prSet loTypeId="urn:microsoft.com/office/officeart/2005/8/layout/radial5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70232F3-4853-444A-B0A5-A73FB1B47E93}">
      <dgm:prSet phldrT="[Текст]" custT="1"/>
      <dgm:spPr/>
      <dgm:t>
        <a:bodyPr/>
        <a:lstStyle/>
        <a:p>
          <a:r>
            <a:rPr lang="ru-RU" sz="1800" b="1" dirty="0" smtClean="0">
              <a:latin typeface="+mn-lt"/>
              <a:cs typeface="Times New Roman" pitchFamily="18" charset="0"/>
            </a:rPr>
            <a:t>Дети Казани </a:t>
          </a:r>
          <a:endParaRPr lang="ru-RU" sz="1800" b="1" dirty="0">
            <a:latin typeface="+mn-lt"/>
            <a:cs typeface="Times New Roman" pitchFamily="18" charset="0"/>
          </a:endParaRPr>
        </a:p>
      </dgm:t>
    </dgm:pt>
    <dgm:pt modelId="{1287824E-47E2-4ABB-B6B8-ACF402B133E5}" type="parTrans" cxnId="{2A9057D5-FBB2-4178-B16F-D7DA6E52F19B}">
      <dgm:prSet/>
      <dgm:spPr/>
      <dgm:t>
        <a:bodyPr/>
        <a:lstStyle/>
        <a:p>
          <a:endParaRPr lang="ru-RU" sz="100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B9EF1548-F0A6-4C56-A103-89DE09F07A69}" type="sibTrans" cxnId="{2A9057D5-FBB2-4178-B16F-D7DA6E52F19B}">
      <dgm:prSet/>
      <dgm:spPr/>
      <dgm:t>
        <a:bodyPr/>
        <a:lstStyle/>
        <a:p>
          <a:endParaRPr lang="ru-RU" sz="100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1C0304FC-654B-4D8D-8D85-038D19413513}">
      <dgm:prSet phldrT="[Текст]" custT="1"/>
      <dgm:spPr/>
      <dgm:t>
        <a:bodyPr/>
        <a:lstStyle/>
        <a:p>
          <a:r>
            <a:rPr lang="ru-RU" sz="1000" b="1" dirty="0" err="1" smtClean="0">
              <a:latin typeface="+mn-lt"/>
              <a:cs typeface="Times New Roman" pitchFamily="18" charset="0"/>
            </a:rPr>
            <a:t>Юнармия</a:t>
          </a:r>
          <a:r>
            <a:rPr lang="ru-RU" sz="1000" b="1" dirty="0" smtClean="0">
              <a:latin typeface="+mn-lt"/>
              <a:cs typeface="Times New Roman" pitchFamily="18" charset="0"/>
            </a:rPr>
            <a:t> </a:t>
          </a:r>
        </a:p>
        <a:p>
          <a:r>
            <a:rPr lang="ru-RU" sz="1000" b="1" dirty="0" smtClean="0">
              <a:latin typeface="+mn-lt"/>
              <a:cs typeface="Times New Roman" pitchFamily="18" charset="0"/>
            </a:rPr>
            <a:t>(3377)</a:t>
          </a:r>
          <a:endParaRPr lang="ru-RU" sz="1000" b="1" dirty="0">
            <a:latin typeface="+mn-lt"/>
            <a:cs typeface="Times New Roman" pitchFamily="18" charset="0"/>
          </a:endParaRPr>
        </a:p>
      </dgm:t>
    </dgm:pt>
    <dgm:pt modelId="{98F9BACA-563D-4656-AE9E-E27153368351}" type="parTrans" cxnId="{BDE027DD-7FC8-4849-97B9-480E39437B22}">
      <dgm:prSet custT="1"/>
      <dgm:spPr/>
      <dgm:t>
        <a:bodyPr/>
        <a:lstStyle/>
        <a:p>
          <a:endParaRPr lang="ru-RU" sz="100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C7BF00C2-FA3E-4D99-B7A0-1B12A3DBFADE}" type="sibTrans" cxnId="{BDE027DD-7FC8-4849-97B9-480E39437B22}">
      <dgm:prSet/>
      <dgm:spPr/>
      <dgm:t>
        <a:bodyPr/>
        <a:lstStyle/>
        <a:p>
          <a:endParaRPr lang="ru-RU" sz="100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DD5F62AD-CAB9-409D-A422-9857CADF068A}">
      <dgm:prSet phldrT="[Текст]" custT="1"/>
      <dgm:spPr/>
      <dgm:t>
        <a:bodyPr/>
        <a:lstStyle/>
        <a:p>
          <a:r>
            <a:rPr lang="ru-RU" sz="1000" b="1" smtClean="0">
              <a:latin typeface="+mn-lt"/>
              <a:cs typeface="Times New Roman" pitchFamily="18" charset="0"/>
            </a:rPr>
            <a:t>ЮИД (4577)</a:t>
          </a:r>
          <a:endParaRPr lang="ru-RU" sz="1000" b="1" dirty="0">
            <a:latin typeface="+mn-lt"/>
            <a:cs typeface="Times New Roman" pitchFamily="18" charset="0"/>
          </a:endParaRPr>
        </a:p>
      </dgm:t>
    </dgm:pt>
    <dgm:pt modelId="{2AA6249A-57D1-4C65-8514-3AAC1D506C28}" type="parTrans" cxnId="{D5597FF5-3019-47F9-9EB6-3D2771DEE099}">
      <dgm:prSet custT="1"/>
      <dgm:spPr/>
      <dgm:t>
        <a:bodyPr/>
        <a:lstStyle/>
        <a:p>
          <a:endParaRPr lang="ru-RU" sz="100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F937A70C-E010-4DCA-A56F-8F4ECFE17EDB}" type="sibTrans" cxnId="{D5597FF5-3019-47F9-9EB6-3D2771DEE099}">
      <dgm:prSet/>
      <dgm:spPr/>
      <dgm:t>
        <a:bodyPr/>
        <a:lstStyle/>
        <a:p>
          <a:endParaRPr lang="ru-RU" sz="100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A52B1547-C195-4DC0-ACAA-69F6CE644E74}">
      <dgm:prSet phldrT="[Текст]" custT="1"/>
      <dgm:spPr/>
      <dgm:t>
        <a:bodyPr/>
        <a:lstStyle/>
        <a:p>
          <a:r>
            <a:rPr lang="ru-RU" sz="1000" b="1" smtClean="0">
              <a:latin typeface="+mn-lt"/>
              <a:cs typeface="Times New Roman" pitchFamily="18" charset="0"/>
            </a:rPr>
            <a:t>Скауты (400)</a:t>
          </a:r>
          <a:endParaRPr lang="ru-RU" sz="1000" b="1" dirty="0">
            <a:latin typeface="+mn-lt"/>
            <a:cs typeface="Times New Roman" pitchFamily="18" charset="0"/>
          </a:endParaRPr>
        </a:p>
      </dgm:t>
    </dgm:pt>
    <dgm:pt modelId="{44D28B1A-370A-4E71-BD3F-AD8F6E2BE9C0}" type="parTrans" cxnId="{98244AF5-BA5B-4776-9EEA-D7DD19191C94}">
      <dgm:prSet custT="1"/>
      <dgm:spPr/>
      <dgm:t>
        <a:bodyPr/>
        <a:lstStyle/>
        <a:p>
          <a:endParaRPr lang="ru-RU" sz="100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635A961C-1060-4AE4-A211-728D8E4DF94A}" type="sibTrans" cxnId="{98244AF5-BA5B-4776-9EEA-D7DD19191C94}">
      <dgm:prSet/>
      <dgm:spPr/>
      <dgm:t>
        <a:bodyPr/>
        <a:lstStyle/>
        <a:p>
          <a:endParaRPr lang="ru-RU" sz="100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127B60B4-C5E6-4533-BD33-31CB559D5B93}">
      <dgm:prSet phldrT="[Текст]" custT="1"/>
      <dgm:spPr/>
      <dgm:t>
        <a:bodyPr/>
        <a:lstStyle/>
        <a:p>
          <a:r>
            <a:rPr lang="ru-RU" sz="1000" b="1" smtClean="0">
              <a:latin typeface="+mn-lt"/>
              <a:cs typeface="Times New Roman" pitchFamily="18" charset="0"/>
            </a:rPr>
            <a:t>РДШ </a:t>
          </a:r>
        </a:p>
        <a:p>
          <a:r>
            <a:rPr lang="ru-RU" sz="1000" b="1" smtClean="0">
              <a:latin typeface="+mn-lt"/>
              <a:cs typeface="Times New Roman" pitchFamily="18" charset="0"/>
            </a:rPr>
            <a:t>(88 школ)</a:t>
          </a:r>
          <a:endParaRPr lang="ru-RU" sz="1000" b="1" dirty="0">
            <a:latin typeface="+mn-lt"/>
            <a:cs typeface="Times New Roman" pitchFamily="18" charset="0"/>
          </a:endParaRPr>
        </a:p>
      </dgm:t>
    </dgm:pt>
    <dgm:pt modelId="{5FF5E2D1-D1A6-483A-8730-7E3E47654D00}" type="parTrans" cxnId="{BD65766A-7F37-46A0-B246-E6EBF2D995BD}">
      <dgm:prSet custT="1"/>
      <dgm:spPr/>
      <dgm:t>
        <a:bodyPr/>
        <a:lstStyle/>
        <a:p>
          <a:endParaRPr lang="ru-RU" sz="100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80740BA7-4A16-423D-975D-75A08D18622F}" type="sibTrans" cxnId="{BD65766A-7F37-46A0-B246-E6EBF2D995BD}">
      <dgm:prSet/>
      <dgm:spPr/>
      <dgm:t>
        <a:bodyPr/>
        <a:lstStyle/>
        <a:p>
          <a:endParaRPr lang="ru-RU" sz="100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64E79DCD-9403-45C4-9A21-A4190F898836}">
      <dgm:prSet custT="1"/>
      <dgm:spPr/>
      <dgm:t>
        <a:bodyPr/>
        <a:lstStyle/>
        <a:p>
          <a:r>
            <a:rPr lang="ru-RU" sz="1000" b="1" smtClean="0">
              <a:latin typeface="+mn-lt"/>
              <a:cs typeface="Times New Roman" pitchFamily="18" charset="0"/>
            </a:rPr>
            <a:t>СМС-дети (1568)</a:t>
          </a:r>
          <a:endParaRPr lang="ru-RU" sz="1000" b="1" dirty="0">
            <a:latin typeface="+mn-lt"/>
            <a:cs typeface="Times New Roman" pitchFamily="18" charset="0"/>
          </a:endParaRPr>
        </a:p>
      </dgm:t>
    </dgm:pt>
    <dgm:pt modelId="{F6F912BC-5BC4-4920-AEF2-0C10E25A6349}" type="parTrans" cxnId="{CF774F9B-B466-4A6B-A73A-E5462473748E}">
      <dgm:prSet custT="1"/>
      <dgm:spPr/>
      <dgm:t>
        <a:bodyPr/>
        <a:lstStyle/>
        <a:p>
          <a:endParaRPr lang="ru-RU" sz="100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216F8AFF-FEFF-4250-B2E7-575DA570DBAC}" type="sibTrans" cxnId="{CF774F9B-B466-4A6B-A73A-E5462473748E}">
      <dgm:prSet/>
      <dgm:spPr/>
      <dgm:t>
        <a:bodyPr/>
        <a:lstStyle/>
        <a:p>
          <a:endParaRPr lang="ru-RU" sz="100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66A858DE-D6E0-4DAE-A42A-6FBD1EC64BF9}">
      <dgm:prSet custT="1"/>
      <dgm:spPr/>
      <dgm:t>
        <a:bodyPr/>
        <a:lstStyle/>
        <a:p>
          <a:r>
            <a:rPr lang="ru-RU" sz="1000" b="1" smtClean="0">
              <a:latin typeface="+mn-lt"/>
              <a:cs typeface="Times New Roman" pitchFamily="18" charset="0"/>
            </a:rPr>
            <a:t>ЮДПД (2837)</a:t>
          </a:r>
          <a:endParaRPr lang="ru-RU" sz="1000" b="1" dirty="0">
            <a:latin typeface="+mn-lt"/>
            <a:cs typeface="Times New Roman" pitchFamily="18" charset="0"/>
          </a:endParaRPr>
        </a:p>
      </dgm:t>
    </dgm:pt>
    <dgm:pt modelId="{B7AF2022-71E6-42C9-80BA-023A24F24678}" type="parTrans" cxnId="{B6FD0A00-C063-4C92-8BBB-ED19E531EA13}">
      <dgm:prSet custT="1"/>
      <dgm:spPr/>
      <dgm:t>
        <a:bodyPr/>
        <a:lstStyle/>
        <a:p>
          <a:endParaRPr lang="ru-RU" sz="100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AECCD4D6-E82C-452B-A615-4415B984A4A5}" type="sibTrans" cxnId="{B6FD0A00-C063-4C92-8BBB-ED19E531EA13}">
      <dgm:prSet/>
      <dgm:spPr/>
      <dgm:t>
        <a:bodyPr/>
        <a:lstStyle/>
        <a:p>
          <a:endParaRPr lang="ru-RU" sz="100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D37CEABD-E6F4-486C-9109-76821C1E5AEF}">
      <dgm:prSet custT="1"/>
      <dgm:spPr/>
      <dgm:t>
        <a:bodyPr/>
        <a:lstStyle/>
        <a:p>
          <a:r>
            <a:rPr lang="ru-RU" sz="1000" b="1" smtClean="0">
              <a:latin typeface="+mn-lt"/>
              <a:cs typeface="Times New Roman" pitchFamily="18" charset="0"/>
            </a:rPr>
            <a:t>Право-охранит. отряды (3450)</a:t>
          </a:r>
          <a:endParaRPr lang="ru-RU" sz="1000" b="1" dirty="0">
            <a:latin typeface="+mn-lt"/>
            <a:cs typeface="Times New Roman" pitchFamily="18" charset="0"/>
          </a:endParaRPr>
        </a:p>
      </dgm:t>
    </dgm:pt>
    <dgm:pt modelId="{CE249ACF-3FD9-4FE6-B721-3B76A6F30145}" type="parTrans" cxnId="{2401A28B-9F1A-454C-B8B1-C89250E39ADC}">
      <dgm:prSet custT="1"/>
      <dgm:spPr/>
      <dgm:t>
        <a:bodyPr/>
        <a:lstStyle/>
        <a:p>
          <a:endParaRPr lang="ru-RU" sz="100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9E0C519B-4825-4679-B67D-39C7FF1794F8}" type="sibTrans" cxnId="{2401A28B-9F1A-454C-B8B1-C89250E39ADC}">
      <dgm:prSet/>
      <dgm:spPr/>
      <dgm:t>
        <a:bodyPr/>
        <a:lstStyle/>
        <a:p>
          <a:endParaRPr lang="ru-RU" sz="100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D48D48E2-FB14-4265-85CC-225193CFFA01}">
      <dgm:prSet custT="1"/>
      <dgm:spPr/>
      <dgm:t>
        <a:bodyPr/>
        <a:lstStyle/>
        <a:p>
          <a:r>
            <a:rPr lang="ru-RU" sz="1000" b="1" smtClean="0">
              <a:latin typeface="+mn-lt"/>
              <a:cs typeface="Times New Roman" pitchFamily="18" charset="0"/>
            </a:rPr>
            <a:t>СНТ (2999)</a:t>
          </a:r>
          <a:endParaRPr lang="ru-RU" sz="1000" b="1" dirty="0">
            <a:latin typeface="+mn-lt"/>
            <a:cs typeface="Times New Roman" pitchFamily="18" charset="0"/>
          </a:endParaRPr>
        </a:p>
      </dgm:t>
    </dgm:pt>
    <dgm:pt modelId="{3866FC8F-50A2-459C-BC6E-C85A9668F55D}" type="parTrans" cxnId="{68834CB1-36A3-49A1-9A6A-B710A7CD6D9D}">
      <dgm:prSet custT="1"/>
      <dgm:spPr/>
      <dgm:t>
        <a:bodyPr/>
        <a:lstStyle/>
        <a:p>
          <a:endParaRPr lang="ru-RU" sz="100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528AB0EB-20E8-4B06-979C-2BA69B04B129}" type="sibTrans" cxnId="{68834CB1-36A3-49A1-9A6A-B710A7CD6D9D}">
      <dgm:prSet/>
      <dgm:spPr/>
      <dgm:t>
        <a:bodyPr/>
        <a:lstStyle/>
        <a:p>
          <a:endParaRPr lang="ru-RU" sz="100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29B29BB2-0576-45C9-99AD-2A805D384983}">
      <dgm:prSet custT="1"/>
      <dgm:spPr/>
      <dgm:t>
        <a:bodyPr/>
        <a:lstStyle/>
        <a:p>
          <a:r>
            <a:rPr lang="ru-RU" sz="1000" b="1" smtClean="0">
              <a:latin typeface="+mn-lt"/>
              <a:cs typeface="Times New Roman" pitchFamily="18" charset="0"/>
            </a:rPr>
            <a:t>Зеленая страна (676)</a:t>
          </a:r>
          <a:endParaRPr lang="ru-RU" sz="1000" b="1" dirty="0">
            <a:latin typeface="+mn-lt"/>
            <a:cs typeface="Times New Roman" pitchFamily="18" charset="0"/>
          </a:endParaRPr>
        </a:p>
      </dgm:t>
    </dgm:pt>
    <dgm:pt modelId="{22FB36BA-E895-4EA4-869A-07F31DB960CB}" type="parTrans" cxnId="{2DD964A7-68B5-4C64-A44E-3414F37E97F8}">
      <dgm:prSet custT="1"/>
      <dgm:spPr/>
      <dgm:t>
        <a:bodyPr/>
        <a:lstStyle/>
        <a:p>
          <a:endParaRPr lang="ru-RU" sz="100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9B732EB4-FE80-45DA-8B42-D940C733DF6B}" type="sibTrans" cxnId="{2DD964A7-68B5-4C64-A44E-3414F37E97F8}">
      <dgm:prSet/>
      <dgm:spPr/>
      <dgm:t>
        <a:bodyPr/>
        <a:lstStyle/>
        <a:p>
          <a:endParaRPr lang="ru-RU" sz="100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B2AE03D9-09BB-462E-97EC-0EEB3C5F96CE}">
      <dgm:prSet custT="1"/>
      <dgm:spPr/>
      <dgm:t>
        <a:bodyPr/>
        <a:lstStyle/>
        <a:p>
          <a:r>
            <a:rPr lang="ru-RU" sz="900" b="1" dirty="0" smtClean="0">
              <a:latin typeface="+mn-lt"/>
              <a:cs typeface="Times New Roman" pitchFamily="18" charset="0"/>
            </a:rPr>
            <a:t>Поисковые</a:t>
          </a:r>
          <a:r>
            <a:rPr lang="ru-RU" sz="1000" b="1" dirty="0" smtClean="0">
              <a:latin typeface="+mn-lt"/>
              <a:cs typeface="Times New Roman" pitchFamily="18" charset="0"/>
            </a:rPr>
            <a:t> отряды (1124)</a:t>
          </a:r>
          <a:endParaRPr lang="ru-RU" sz="1000" b="1" dirty="0">
            <a:latin typeface="+mn-lt"/>
            <a:cs typeface="Times New Roman" pitchFamily="18" charset="0"/>
          </a:endParaRPr>
        </a:p>
      </dgm:t>
    </dgm:pt>
    <dgm:pt modelId="{5E6CB996-7314-44A5-93A3-EDC965EE3E51}" type="parTrans" cxnId="{1484232C-EE22-4175-ADF4-FB56A868B202}">
      <dgm:prSet custT="1"/>
      <dgm:spPr/>
      <dgm:t>
        <a:bodyPr/>
        <a:lstStyle/>
        <a:p>
          <a:endParaRPr lang="ru-RU" sz="100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8467FC02-73BC-4BE8-A4F4-1947CC59E8CB}" type="sibTrans" cxnId="{1484232C-EE22-4175-ADF4-FB56A868B202}">
      <dgm:prSet/>
      <dgm:spPr/>
      <dgm:t>
        <a:bodyPr/>
        <a:lstStyle/>
        <a:p>
          <a:endParaRPr lang="ru-RU" sz="100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EA32A1EE-7A18-4B0F-9AEE-CB8A98E84E01}">
      <dgm:prSet custT="1"/>
      <dgm:spPr/>
      <dgm:t>
        <a:bodyPr/>
        <a:lstStyle/>
        <a:p>
          <a:r>
            <a:rPr lang="ru-RU" sz="900" b="1" dirty="0" smtClean="0">
              <a:latin typeface="+mn-lt"/>
              <a:cs typeface="Times New Roman" pitchFamily="18" charset="0"/>
            </a:rPr>
            <a:t>Движение</a:t>
          </a:r>
          <a:r>
            <a:rPr lang="ru-RU" sz="1000" b="1" dirty="0" smtClean="0">
              <a:latin typeface="+mn-lt"/>
              <a:cs typeface="Times New Roman" pitchFamily="18" charset="0"/>
            </a:rPr>
            <a:t> КВН (664)</a:t>
          </a:r>
          <a:endParaRPr lang="ru-RU" sz="1000" b="1" dirty="0">
            <a:latin typeface="+mn-lt"/>
            <a:cs typeface="Times New Roman" pitchFamily="18" charset="0"/>
          </a:endParaRPr>
        </a:p>
      </dgm:t>
    </dgm:pt>
    <dgm:pt modelId="{26FAD329-9917-4CAF-9983-D2FD42C6EC2E}" type="parTrans" cxnId="{C6451C77-3725-4CA5-8BDE-4E8C9AA5F08B}">
      <dgm:prSet custT="1"/>
      <dgm:spPr/>
      <dgm:t>
        <a:bodyPr/>
        <a:lstStyle/>
        <a:p>
          <a:endParaRPr lang="ru-RU" sz="100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92CF4DA7-24D2-473A-B6C9-97A4E9433AEA}" type="sibTrans" cxnId="{C6451C77-3725-4CA5-8BDE-4E8C9AA5F08B}">
      <dgm:prSet/>
      <dgm:spPr/>
      <dgm:t>
        <a:bodyPr/>
        <a:lstStyle/>
        <a:p>
          <a:endParaRPr lang="ru-RU" sz="100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E12726E4-32B4-459E-8A85-4C5961638952}">
      <dgm:prSet custT="1"/>
      <dgm:spPr/>
      <dgm:t>
        <a:bodyPr/>
        <a:lstStyle/>
        <a:p>
          <a:r>
            <a:rPr lang="ru-RU" sz="1000" b="1" smtClean="0">
              <a:latin typeface="+mn-lt"/>
              <a:cs typeface="Times New Roman" pitchFamily="18" charset="0"/>
            </a:rPr>
            <a:t>Волон-терское движение (5506)</a:t>
          </a:r>
          <a:endParaRPr lang="ru-RU" sz="1000" b="1" dirty="0">
            <a:latin typeface="+mn-lt"/>
            <a:cs typeface="Times New Roman" pitchFamily="18" charset="0"/>
          </a:endParaRPr>
        </a:p>
      </dgm:t>
    </dgm:pt>
    <dgm:pt modelId="{93EF298D-8DC3-4F97-B973-967519011AB8}" type="parTrans" cxnId="{260DE9EC-ED1D-4FA5-ACDD-8683F154AC5A}">
      <dgm:prSet custT="1"/>
      <dgm:spPr/>
      <dgm:t>
        <a:bodyPr/>
        <a:lstStyle/>
        <a:p>
          <a:endParaRPr lang="ru-RU" sz="100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9B67330D-45B9-48EE-9F23-D9CE0B43F57F}" type="sibTrans" cxnId="{260DE9EC-ED1D-4FA5-ACDD-8683F154AC5A}">
      <dgm:prSet/>
      <dgm:spPr/>
      <dgm:t>
        <a:bodyPr/>
        <a:lstStyle/>
        <a:p>
          <a:endParaRPr lang="ru-RU" sz="100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8643C2DD-8CCE-47CC-8119-CC9769C9528B}">
      <dgm:prSet custT="1"/>
      <dgm:spPr/>
      <dgm:t>
        <a:bodyPr/>
        <a:lstStyle/>
        <a:p>
          <a:r>
            <a:rPr lang="ru-RU" sz="1000" b="1" smtClean="0">
              <a:latin typeface="+mn-lt"/>
              <a:cs typeface="Times New Roman" pitchFamily="18" charset="0"/>
            </a:rPr>
            <a:t>Юные журна-листы (1857)</a:t>
          </a:r>
          <a:endParaRPr lang="ru-RU" sz="1000" b="1" dirty="0">
            <a:latin typeface="+mn-lt"/>
            <a:cs typeface="Times New Roman" pitchFamily="18" charset="0"/>
          </a:endParaRPr>
        </a:p>
      </dgm:t>
    </dgm:pt>
    <dgm:pt modelId="{F84A809E-5A7E-4C32-B77F-E16A652A4653}" type="parTrans" cxnId="{DE511AFA-99F1-4921-A205-EE71DF93AE40}">
      <dgm:prSet custT="1"/>
      <dgm:spPr/>
      <dgm:t>
        <a:bodyPr/>
        <a:lstStyle/>
        <a:p>
          <a:endParaRPr lang="ru-RU" sz="100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6BA0709E-75E3-42B7-93AA-14F582BD959A}" type="sibTrans" cxnId="{DE511AFA-99F1-4921-A205-EE71DF93AE40}">
      <dgm:prSet/>
      <dgm:spPr/>
      <dgm:t>
        <a:bodyPr/>
        <a:lstStyle/>
        <a:p>
          <a:endParaRPr lang="ru-RU" sz="100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C7C672D9-B491-46B6-8AC9-AD4130FD1405}" type="pres">
      <dgm:prSet presAssocID="{1AAC3C68-30AA-4DE4-AC8E-5D9A6D4B46E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9C1040-02FA-4B0A-9F6D-934F75B20B91}" type="pres">
      <dgm:prSet presAssocID="{470232F3-4853-444A-B0A5-A73FB1B47E93}" presName="centerShape" presStyleLbl="node0" presStyleIdx="0" presStyleCnt="1" custLinFactNeighborX="2541" custLinFactNeighborY="-726"/>
      <dgm:spPr/>
      <dgm:t>
        <a:bodyPr/>
        <a:lstStyle/>
        <a:p>
          <a:endParaRPr lang="ru-RU"/>
        </a:p>
      </dgm:t>
    </dgm:pt>
    <dgm:pt modelId="{BB4BACF0-23A1-435B-BCA4-C33415434D2F}" type="pres">
      <dgm:prSet presAssocID="{98F9BACA-563D-4656-AE9E-E27153368351}" presName="parTrans" presStyleLbl="sibTrans2D1" presStyleIdx="0" presStyleCnt="13"/>
      <dgm:spPr/>
      <dgm:t>
        <a:bodyPr/>
        <a:lstStyle/>
        <a:p>
          <a:endParaRPr lang="ru-RU"/>
        </a:p>
      </dgm:t>
    </dgm:pt>
    <dgm:pt modelId="{5F49AEFD-0899-434E-A1D0-30E2A0DD59F8}" type="pres">
      <dgm:prSet presAssocID="{98F9BACA-563D-4656-AE9E-E27153368351}" presName="connectorText" presStyleLbl="sibTrans2D1" presStyleIdx="0" presStyleCnt="13"/>
      <dgm:spPr/>
      <dgm:t>
        <a:bodyPr/>
        <a:lstStyle/>
        <a:p>
          <a:endParaRPr lang="ru-RU"/>
        </a:p>
      </dgm:t>
    </dgm:pt>
    <dgm:pt modelId="{3E644AD5-8112-4D48-BF48-9D5E24094C44}" type="pres">
      <dgm:prSet presAssocID="{1C0304FC-654B-4D8D-8D85-038D19413513}" presName="node" presStyleLbl="node1" presStyleIdx="0" presStyleCnt="13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246F858E-23B3-4007-ADF8-C5EB1BB4DAB9}" type="pres">
      <dgm:prSet presAssocID="{2AA6249A-57D1-4C65-8514-3AAC1D506C28}" presName="parTrans" presStyleLbl="sibTrans2D1" presStyleIdx="1" presStyleCnt="13"/>
      <dgm:spPr/>
      <dgm:t>
        <a:bodyPr/>
        <a:lstStyle/>
        <a:p>
          <a:endParaRPr lang="ru-RU"/>
        </a:p>
      </dgm:t>
    </dgm:pt>
    <dgm:pt modelId="{8F373B1E-1629-4647-B9F7-E078C15FAE91}" type="pres">
      <dgm:prSet presAssocID="{2AA6249A-57D1-4C65-8514-3AAC1D506C28}" presName="connectorText" presStyleLbl="sibTrans2D1" presStyleIdx="1" presStyleCnt="13"/>
      <dgm:spPr/>
      <dgm:t>
        <a:bodyPr/>
        <a:lstStyle/>
        <a:p>
          <a:endParaRPr lang="ru-RU"/>
        </a:p>
      </dgm:t>
    </dgm:pt>
    <dgm:pt modelId="{04A335A7-79D4-47D3-B798-EDDB14919611}" type="pres">
      <dgm:prSet presAssocID="{DD5F62AD-CAB9-409D-A422-9857CADF068A}" presName="node" presStyleLbl="node1" presStyleIdx="1" presStyleCnt="13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9C8006E0-531E-45A5-8185-0BEBA97031DE}" type="pres">
      <dgm:prSet presAssocID="{44D28B1A-370A-4E71-BD3F-AD8F6E2BE9C0}" presName="parTrans" presStyleLbl="sibTrans2D1" presStyleIdx="2" presStyleCnt="13"/>
      <dgm:spPr/>
      <dgm:t>
        <a:bodyPr/>
        <a:lstStyle/>
        <a:p>
          <a:endParaRPr lang="ru-RU"/>
        </a:p>
      </dgm:t>
    </dgm:pt>
    <dgm:pt modelId="{3C37C7D1-8CBD-43D2-8167-88A3A3F7293B}" type="pres">
      <dgm:prSet presAssocID="{44D28B1A-370A-4E71-BD3F-AD8F6E2BE9C0}" presName="connectorText" presStyleLbl="sibTrans2D1" presStyleIdx="2" presStyleCnt="13"/>
      <dgm:spPr/>
      <dgm:t>
        <a:bodyPr/>
        <a:lstStyle/>
        <a:p>
          <a:endParaRPr lang="ru-RU"/>
        </a:p>
      </dgm:t>
    </dgm:pt>
    <dgm:pt modelId="{267F99FB-4A09-4122-9701-CD823A241770}" type="pres">
      <dgm:prSet presAssocID="{A52B1547-C195-4DC0-ACAA-69F6CE644E74}" presName="node" presStyleLbl="node1" presStyleIdx="2" presStyleCnt="13" custRadScaleRad="100772" custRadScaleInc="18911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A2CF80AC-9031-4EE7-A017-1937ECC0752E}" type="pres">
      <dgm:prSet presAssocID="{F6F912BC-5BC4-4920-AEF2-0C10E25A6349}" presName="parTrans" presStyleLbl="sibTrans2D1" presStyleIdx="3" presStyleCnt="13"/>
      <dgm:spPr/>
      <dgm:t>
        <a:bodyPr/>
        <a:lstStyle/>
        <a:p>
          <a:endParaRPr lang="ru-RU"/>
        </a:p>
      </dgm:t>
    </dgm:pt>
    <dgm:pt modelId="{C4EB43E5-C46B-4632-8507-23156E33C140}" type="pres">
      <dgm:prSet presAssocID="{F6F912BC-5BC4-4920-AEF2-0C10E25A6349}" presName="connectorText" presStyleLbl="sibTrans2D1" presStyleIdx="3" presStyleCnt="13"/>
      <dgm:spPr/>
      <dgm:t>
        <a:bodyPr/>
        <a:lstStyle/>
        <a:p>
          <a:endParaRPr lang="ru-RU"/>
        </a:p>
      </dgm:t>
    </dgm:pt>
    <dgm:pt modelId="{1CF00D9E-AC43-4FEE-9865-DDCC8E2188C6}" type="pres">
      <dgm:prSet presAssocID="{64E79DCD-9403-45C4-9A21-A4190F898836}" presName="node" presStyleLbl="node1" presStyleIdx="3" presStyleCnt="13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E8749006-C2BD-47C5-94B3-0F8F86BE0388}" type="pres">
      <dgm:prSet presAssocID="{B7AF2022-71E6-42C9-80BA-023A24F24678}" presName="parTrans" presStyleLbl="sibTrans2D1" presStyleIdx="4" presStyleCnt="13"/>
      <dgm:spPr/>
      <dgm:t>
        <a:bodyPr/>
        <a:lstStyle/>
        <a:p>
          <a:endParaRPr lang="ru-RU"/>
        </a:p>
      </dgm:t>
    </dgm:pt>
    <dgm:pt modelId="{83774CD9-15D7-4DDF-B3D7-E42AF0E063F9}" type="pres">
      <dgm:prSet presAssocID="{B7AF2022-71E6-42C9-80BA-023A24F24678}" presName="connectorText" presStyleLbl="sibTrans2D1" presStyleIdx="4" presStyleCnt="13"/>
      <dgm:spPr/>
      <dgm:t>
        <a:bodyPr/>
        <a:lstStyle/>
        <a:p>
          <a:endParaRPr lang="ru-RU"/>
        </a:p>
      </dgm:t>
    </dgm:pt>
    <dgm:pt modelId="{19927BEA-5555-4507-A0D7-E6A3D4BF1E81}" type="pres">
      <dgm:prSet presAssocID="{66A858DE-D6E0-4DAE-A42A-6FBD1EC64BF9}" presName="node" presStyleLbl="node1" presStyleIdx="4" presStyleCnt="13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2CE2EB8B-455D-4348-81C0-A39242D11E66}" type="pres">
      <dgm:prSet presAssocID="{CE249ACF-3FD9-4FE6-B721-3B76A6F30145}" presName="parTrans" presStyleLbl="sibTrans2D1" presStyleIdx="5" presStyleCnt="13"/>
      <dgm:spPr/>
      <dgm:t>
        <a:bodyPr/>
        <a:lstStyle/>
        <a:p>
          <a:endParaRPr lang="ru-RU"/>
        </a:p>
      </dgm:t>
    </dgm:pt>
    <dgm:pt modelId="{D192BECF-4359-4530-BF5D-7D8FB08D267F}" type="pres">
      <dgm:prSet presAssocID="{CE249ACF-3FD9-4FE6-B721-3B76A6F30145}" presName="connectorText" presStyleLbl="sibTrans2D1" presStyleIdx="5" presStyleCnt="13"/>
      <dgm:spPr/>
      <dgm:t>
        <a:bodyPr/>
        <a:lstStyle/>
        <a:p>
          <a:endParaRPr lang="ru-RU"/>
        </a:p>
      </dgm:t>
    </dgm:pt>
    <dgm:pt modelId="{77D9301A-2CFD-4041-B901-D4A1875EDCE7}" type="pres">
      <dgm:prSet presAssocID="{D37CEABD-E6F4-486C-9109-76821C1E5AEF}" presName="node" presStyleLbl="node1" presStyleIdx="5" presStyleCnt="13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295FCB09-4514-44D1-A093-C3EF0CD3EE36}" type="pres">
      <dgm:prSet presAssocID="{3866FC8F-50A2-459C-BC6E-C85A9668F55D}" presName="parTrans" presStyleLbl="sibTrans2D1" presStyleIdx="6" presStyleCnt="13"/>
      <dgm:spPr/>
      <dgm:t>
        <a:bodyPr/>
        <a:lstStyle/>
        <a:p>
          <a:endParaRPr lang="ru-RU"/>
        </a:p>
      </dgm:t>
    </dgm:pt>
    <dgm:pt modelId="{F076BA4E-828E-4618-8AD0-C1144A858D09}" type="pres">
      <dgm:prSet presAssocID="{3866FC8F-50A2-459C-BC6E-C85A9668F55D}" presName="connectorText" presStyleLbl="sibTrans2D1" presStyleIdx="6" presStyleCnt="13"/>
      <dgm:spPr/>
      <dgm:t>
        <a:bodyPr/>
        <a:lstStyle/>
        <a:p>
          <a:endParaRPr lang="ru-RU"/>
        </a:p>
      </dgm:t>
    </dgm:pt>
    <dgm:pt modelId="{4AB5B8D7-B4C1-4909-8AEE-01F1126F232E}" type="pres">
      <dgm:prSet presAssocID="{D48D48E2-FB14-4265-85CC-225193CFFA01}" presName="node" presStyleLbl="node1" presStyleIdx="6" presStyleCnt="13" custRadScaleRad="96101" custRadScaleInc="-6870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06634C98-7FE8-4D3A-BA31-96BACFEF4363}" type="pres">
      <dgm:prSet presAssocID="{26FAD329-9917-4CAF-9983-D2FD42C6EC2E}" presName="parTrans" presStyleLbl="sibTrans2D1" presStyleIdx="7" presStyleCnt="13"/>
      <dgm:spPr/>
      <dgm:t>
        <a:bodyPr/>
        <a:lstStyle/>
        <a:p>
          <a:endParaRPr lang="ru-RU"/>
        </a:p>
      </dgm:t>
    </dgm:pt>
    <dgm:pt modelId="{11FAD9E3-FC61-45A8-A898-6F5A673B49B6}" type="pres">
      <dgm:prSet presAssocID="{26FAD329-9917-4CAF-9983-D2FD42C6EC2E}" presName="connectorText" presStyleLbl="sibTrans2D1" presStyleIdx="7" presStyleCnt="13"/>
      <dgm:spPr/>
      <dgm:t>
        <a:bodyPr/>
        <a:lstStyle/>
        <a:p>
          <a:endParaRPr lang="ru-RU"/>
        </a:p>
      </dgm:t>
    </dgm:pt>
    <dgm:pt modelId="{40CC3DED-7CD3-4983-885B-5C00BC1882AF}" type="pres">
      <dgm:prSet presAssocID="{EA32A1EE-7A18-4B0F-9AEE-CB8A98E84E01}" presName="node" presStyleLbl="node1" presStyleIdx="7" presStyleCnt="13" custRadScaleRad="95601" custRadScaleInc="-1650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3022DF03-E0E2-44C8-ACD2-31E00A849A04}" type="pres">
      <dgm:prSet presAssocID="{F84A809E-5A7E-4C32-B77F-E16A652A4653}" presName="parTrans" presStyleLbl="sibTrans2D1" presStyleIdx="8" presStyleCnt="13"/>
      <dgm:spPr/>
      <dgm:t>
        <a:bodyPr/>
        <a:lstStyle/>
        <a:p>
          <a:endParaRPr lang="ru-RU"/>
        </a:p>
      </dgm:t>
    </dgm:pt>
    <dgm:pt modelId="{8F5029BE-08B6-4023-BD61-50A36698D75E}" type="pres">
      <dgm:prSet presAssocID="{F84A809E-5A7E-4C32-B77F-E16A652A4653}" presName="connectorText" presStyleLbl="sibTrans2D1" presStyleIdx="8" presStyleCnt="13"/>
      <dgm:spPr/>
      <dgm:t>
        <a:bodyPr/>
        <a:lstStyle/>
        <a:p>
          <a:endParaRPr lang="ru-RU"/>
        </a:p>
      </dgm:t>
    </dgm:pt>
    <dgm:pt modelId="{48626745-722C-4BD0-8E77-A7B8ED147299}" type="pres">
      <dgm:prSet presAssocID="{8643C2DD-8CCE-47CC-8119-CC9769C9528B}" presName="node" presStyleLbl="node1" presStyleIdx="8" presStyleCnt="13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A482D15B-DC80-42C9-91AC-3B83DE9061FE}" type="pres">
      <dgm:prSet presAssocID="{93EF298D-8DC3-4F97-B973-967519011AB8}" presName="parTrans" presStyleLbl="sibTrans2D1" presStyleIdx="9" presStyleCnt="13"/>
      <dgm:spPr/>
      <dgm:t>
        <a:bodyPr/>
        <a:lstStyle/>
        <a:p>
          <a:endParaRPr lang="ru-RU"/>
        </a:p>
      </dgm:t>
    </dgm:pt>
    <dgm:pt modelId="{66CD3056-EA16-433D-9308-AD543B757E41}" type="pres">
      <dgm:prSet presAssocID="{93EF298D-8DC3-4F97-B973-967519011AB8}" presName="connectorText" presStyleLbl="sibTrans2D1" presStyleIdx="9" presStyleCnt="13"/>
      <dgm:spPr/>
      <dgm:t>
        <a:bodyPr/>
        <a:lstStyle/>
        <a:p>
          <a:endParaRPr lang="ru-RU"/>
        </a:p>
      </dgm:t>
    </dgm:pt>
    <dgm:pt modelId="{C347A035-360C-4E02-ADC9-6062589E14FF}" type="pres">
      <dgm:prSet presAssocID="{E12726E4-32B4-459E-8A85-4C5961638952}" presName="node" presStyleLbl="node1" presStyleIdx="9" presStyleCnt="13" custRadScaleRad="97134" custRadScaleInc="10981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87D3123F-1B55-4530-B178-BCE88ADA01C5}" type="pres">
      <dgm:prSet presAssocID="{5E6CB996-7314-44A5-93A3-EDC965EE3E51}" presName="parTrans" presStyleLbl="sibTrans2D1" presStyleIdx="10" presStyleCnt="13"/>
      <dgm:spPr/>
      <dgm:t>
        <a:bodyPr/>
        <a:lstStyle/>
        <a:p>
          <a:endParaRPr lang="ru-RU"/>
        </a:p>
      </dgm:t>
    </dgm:pt>
    <dgm:pt modelId="{AB937905-ADBE-4D35-AF1F-F406A8F052FE}" type="pres">
      <dgm:prSet presAssocID="{5E6CB996-7314-44A5-93A3-EDC965EE3E51}" presName="connectorText" presStyleLbl="sibTrans2D1" presStyleIdx="10" presStyleCnt="13"/>
      <dgm:spPr/>
      <dgm:t>
        <a:bodyPr/>
        <a:lstStyle/>
        <a:p>
          <a:endParaRPr lang="ru-RU"/>
        </a:p>
      </dgm:t>
    </dgm:pt>
    <dgm:pt modelId="{B8FE46A6-95A5-40C1-8E09-BA507B0AC39F}" type="pres">
      <dgm:prSet presAssocID="{B2AE03D9-09BB-462E-97EC-0EEB3C5F96CE}" presName="node" presStyleLbl="node1" presStyleIdx="10" presStyleCnt="13" custRadScaleRad="95264" custRadScaleInc="3415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1C7C1184-9630-46E0-9F22-7525CD1FE667}" type="pres">
      <dgm:prSet presAssocID="{22FB36BA-E895-4EA4-869A-07F31DB960CB}" presName="parTrans" presStyleLbl="sibTrans2D1" presStyleIdx="11" presStyleCnt="13"/>
      <dgm:spPr/>
      <dgm:t>
        <a:bodyPr/>
        <a:lstStyle/>
        <a:p>
          <a:endParaRPr lang="ru-RU"/>
        </a:p>
      </dgm:t>
    </dgm:pt>
    <dgm:pt modelId="{B62E7A15-1958-4CCB-8653-324B83ECD853}" type="pres">
      <dgm:prSet presAssocID="{22FB36BA-E895-4EA4-869A-07F31DB960CB}" presName="connectorText" presStyleLbl="sibTrans2D1" presStyleIdx="11" presStyleCnt="13"/>
      <dgm:spPr/>
      <dgm:t>
        <a:bodyPr/>
        <a:lstStyle/>
        <a:p>
          <a:endParaRPr lang="ru-RU"/>
        </a:p>
      </dgm:t>
    </dgm:pt>
    <dgm:pt modelId="{344B58F7-62E1-481C-A63A-5D63B7F7AB55}" type="pres">
      <dgm:prSet presAssocID="{29B29BB2-0576-45C9-99AD-2A805D384983}" presName="node" presStyleLbl="node1" presStyleIdx="11" presStyleCnt="13" custRadScaleRad="98549" custRadScaleInc="-11133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21BE4822-41C0-4EB0-A287-DEEBCE48D4D2}" type="pres">
      <dgm:prSet presAssocID="{5FF5E2D1-D1A6-483A-8730-7E3E47654D00}" presName="parTrans" presStyleLbl="sibTrans2D1" presStyleIdx="12" presStyleCnt="13"/>
      <dgm:spPr/>
      <dgm:t>
        <a:bodyPr/>
        <a:lstStyle/>
        <a:p>
          <a:endParaRPr lang="ru-RU"/>
        </a:p>
      </dgm:t>
    </dgm:pt>
    <dgm:pt modelId="{BA0A1822-0360-445B-B213-411C97570181}" type="pres">
      <dgm:prSet presAssocID="{5FF5E2D1-D1A6-483A-8730-7E3E47654D00}" presName="connectorText" presStyleLbl="sibTrans2D1" presStyleIdx="12" presStyleCnt="13"/>
      <dgm:spPr/>
      <dgm:t>
        <a:bodyPr/>
        <a:lstStyle/>
        <a:p>
          <a:endParaRPr lang="ru-RU"/>
        </a:p>
      </dgm:t>
    </dgm:pt>
    <dgm:pt modelId="{DC57EC22-C538-4C31-BB3F-C860987DC828}" type="pres">
      <dgm:prSet presAssocID="{127B60B4-C5E6-4533-BD33-31CB559D5B93}" presName="node" presStyleLbl="node1" presStyleIdx="12" presStyleCnt="13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</dgm:ptLst>
  <dgm:cxnLst>
    <dgm:cxn modelId="{D9E165BE-C668-4F5B-9B3A-E5718B4B4755}" type="presOf" srcId="{B7AF2022-71E6-42C9-80BA-023A24F24678}" destId="{E8749006-C2BD-47C5-94B3-0F8F86BE0388}" srcOrd="0" destOrd="0" presId="urn:microsoft.com/office/officeart/2005/8/layout/radial5"/>
    <dgm:cxn modelId="{83291B45-4391-4999-B4CA-3E2CFEB4DAAF}" type="presOf" srcId="{22FB36BA-E895-4EA4-869A-07F31DB960CB}" destId="{1C7C1184-9630-46E0-9F22-7525CD1FE667}" srcOrd="0" destOrd="0" presId="urn:microsoft.com/office/officeart/2005/8/layout/radial5"/>
    <dgm:cxn modelId="{C6451C77-3725-4CA5-8BDE-4E8C9AA5F08B}" srcId="{470232F3-4853-444A-B0A5-A73FB1B47E93}" destId="{EA32A1EE-7A18-4B0F-9AEE-CB8A98E84E01}" srcOrd="7" destOrd="0" parTransId="{26FAD329-9917-4CAF-9983-D2FD42C6EC2E}" sibTransId="{92CF4DA7-24D2-473A-B6C9-97A4E9433AEA}"/>
    <dgm:cxn modelId="{94936437-AC74-46E5-9FB2-4607ED604525}" type="presOf" srcId="{B7AF2022-71E6-42C9-80BA-023A24F24678}" destId="{83774CD9-15D7-4DDF-B3D7-E42AF0E063F9}" srcOrd="1" destOrd="0" presId="urn:microsoft.com/office/officeart/2005/8/layout/radial5"/>
    <dgm:cxn modelId="{EF312DF8-44BC-421E-8124-9E56AF8E4ED6}" type="presOf" srcId="{A52B1547-C195-4DC0-ACAA-69F6CE644E74}" destId="{267F99FB-4A09-4122-9701-CD823A241770}" srcOrd="0" destOrd="0" presId="urn:microsoft.com/office/officeart/2005/8/layout/radial5"/>
    <dgm:cxn modelId="{BD65766A-7F37-46A0-B246-E6EBF2D995BD}" srcId="{470232F3-4853-444A-B0A5-A73FB1B47E93}" destId="{127B60B4-C5E6-4533-BD33-31CB559D5B93}" srcOrd="12" destOrd="0" parTransId="{5FF5E2D1-D1A6-483A-8730-7E3E47654D00}" sibTransId="{80740BA7-4A16-423D-975D-75A08D18622F}"/>
    <dgm:cxn modelId="{03847203-3A42-426C-9FC5-795941F2DCFD}" type="presOf" srcId="{98F9BACA-563D-4656-AE9E-E27153368351}" destId="{BB4BACF0-23A1-435B-BCA4-C33415434D2F}" srcOrd="0" destOrd="0" presId="urn:microsoft.com/office/officeart/2005/8/layout/radial5"/>
    <dgm:cxn modelId="{21203D75-7094-4EDA-9284-B9FEA2AA7405}" type="presOf" srcId="{B2AE03D9-09BB-462E-97EC-0EEB3C5F96CE}" destId="{B8FE46A6-95A5-40C1-8E09-BA507B0AC39F}" srcOrd="0" destOrd="0" presId="urn:microsoft.com/office/officeart/2005/8/layout/radial5"/>
    <dgm:cxn modelId="{38529C71-9B85-4DA7-AF56-C25842C4D62D}" type="presOf" srcId="{22FB36BA-E895-4EA4-869A-07F31DB960CB}" destId="{B62E7A15-1958-4CCB-8653-324B83ECD853}" srcOrd="1" destOrd="0" presId="urn:microsoft.com/office/officeart/2005/8/layout/radial5"/>
    <dgm:cxn modelId="{D9765D09-9A1C-4737-9979-4B1F7E33154B}" type="presOf" srcId="{8643C2DD-8CCE-47CC-8119-CC9769C9528B}" destId="{48626745-722C-4BD0-8E77-A7B8ED147299}" srcOrd="0" destOrd="0" presId="urn:microsoft.com/office/officeart/2005/8/layout/radial5"/>
    <dgm:cxn modelId="{2401A28B-9F1A-454C-B8B1-C89250E39ADC}" srcId="{470232F3-4853-444A-B0A5-A73FB1B47E93}" destId="{D37CEABD-E6F4-486C-9109-76821C1E5AEF}" srcOrd="5" destOrd="0" parTransId="{CE249ACF-3FD9-4FE6-B721-3B76A6F30145}" sibTransId="{9E0C519B-4825-4679-B67D-39C7FF1794F8}"/>
    <dgm:cxn modelId="{B1D75FAD-B1AA-4345-95C4-A2B6A0669990}" type="presOf" srcId="{2AA6249A-57D1-4C65-8514-3AAC1D506C28}" destId="{8F373B1E-1629-4647-B9F7-E078C15FAE91}" srcOrd="1" destOrd="0" presId="urn:microsoft.com/office/officeart/2005/8/layout/radial5"/>
    <dgm:cxn modelId="{99F49657-4D83-413D-9539-71313F683495}" type="presOf" srcId="{CE249ACF-3FD9-4FE6-B721-3B76A6F30145}" destId="{D192BECF-4359-4530-BF5D-7D8FB08D267F}" srcOrd="1" destOrd="0" presId="urn:microsoft.com/office/officeart/2005/8/layout/radial5"/>
    <dgm:cxn modelId="{DE511AFA-99F1-4921-A205-EE71DF93AE40}" srcId="{470232F3-4853-444A-B0A5-A73FB1B47E93}" destId="{8643C2DD-8CCE-47CC-8119-CC9769C9528B}" srcOrd="8" destOrd="0" parTransId="{F84A809E-5A7E-4C32-B77F-E16A652A4653}" sibTransId="{6BA0709E-75E3-42B7-93AA-14F582BD959A}"/>
    <dgm:cxn modelId="{DCC30C87-07B4-4EC2-89D8-6D1A9A399B6A}" type="presOf" srcId="{26FAD329-9917-4CAF-9983-D2FD42C6EC2E}" destId="{11FAD9E3-FC61-45A8-A898-6F5A673B49B6}" srcOrd="1" destOrd="0" presId="urn:microsoft.com/office/officeart/2005/8/layout/radial5"/>
    <dgm:cxn modelId="{31D7BB12-25EE-4075-B590-29354236F226}" type="presOf" srcId="{D48D48E2-FB14-4265-85CC-225193CFFA01}" destId="{4AB5B8D7-B4C1-4909-8AEE-01F1126F232E}" srcOrd="0" destOrd="0" presId="urn:microsoft.com/office/officeart/2005/8/layout/radial5"/>
    <dgm:cxn modelId="{AFE068A9-21EB-4F98-BC92-357650B185FA}" type="presOf" srcId="{470232F3-4853-444A-B0A5-A73FB1B47E93}" destId="{AB9C1040-02FA-4B0A-9F6D-934F75B20B91}" srcOrd="0" destOrd="0" presId="urn:microsoft.com/office/officeart/2005/8/layout/radial5"/>
    <dgm:cxn modelId="{DA410AE0-8D13-40A2-A479-E00552E89E8F}" type="presOf" srcId="{127B60B4-C5E6-4533-BD33-31CB559D5B93}" destId="{DC57EC22-C538-4C31-BB3F-C860987DC828}" srcOrd="0" destOrd="0" presId="urn:microsoft.com/office/officeart/2005/8/layout/radial5"/>
    <dgm:cxn modelId="{98D81C56-0CC7-4D99-8D2D-BFC110506B4E}" type="presOf" srcId="{5FF5E2D1-D1A6-483A-8730-7E3E47654D00}" destId="{21BE4822-41C0-4EB0-A287-DEEBCE48D4D2}" srcOrd="0" destOrd="0" presId="urn:microsoft.com/office/officeart/2005/8/layout/radial5"/>
    <dgm:cxn modelId="{98244AF5-BA5B-4776-9EEA-D7DD19191C94}" srcId="{470232F3-4853-444A-B0A5-A73FB1B47E93}" destId="{A52B1547-C195-4DC0-ACAA-69F6CE644E74}" srcOrd="2" destOrd="0" parTransId="{44D28B1A-370A-4E71-BD3F-AD8F6E2BE9C0}" sibTransId="{635A961C-1060-4AE4-A211-728D8E4DF94A}"/>
    <dgm:cxn modelId="{00DBDDEA-B652-4A9E-BE29-D30E3B6DEE16}" type="presOf" srcId="{93EF298D-8DC3-4F97-B973-967519011AB8}" destId="{A482D15B-DC80-42C9-91AC-3B83DE9061FE}" srcOrd="0" destOrd="0" presId="urn:microsoft.com/office/officeart/2005/8/layout/radial5"/>
    <dgm:cxn modelId="{5E46CC43-D163-418D-9900-287AFBCFFA1F}" type="presOf" srcId="{5E6CB996-7314-44A5-93A3-EDC965EE3E51}" destId="{87D3123F-1B55-4530-B178-BCE88ADA01C5}" srcOrd="0" destOrd="0" presId="urn:microsoft.com/office/officeart/2005/8/layout/radial5"/>
    <dgm:cxn modelId="{4756EBE6-418C-4BF6-BF1C-C2399F8B706E}" type="presOf" srcId="{F84A809E-5A7E-4C32-B77F-E16A652A4653}" destId="{3022DF03-E0E2-44C8-ACD2-31E00A849A04}" srcOrd="0" destOrd="0" presId="urn:microsoft.com/office/officeart/2005/8/layout/radial5"/>
    <dgm:cxn modelId="{2A9057D5-FBB2-4178-B16F-D7DA6E52F19B}" srcId="{1AAC3C68-30AA-4DE4-AC8E-5D9A6D4B46E7}" destId="{470232F3-4853-444A-B0A5-A73FB1B47E93}" srcOrd="0" destOrd="0" parTransId="{1287824E-47E2-4ABB-B6B8-ACF402B133E5}" sibTransId="{B9EF1548-F0A6-4C56-A103-89DE09F07A69}"/>
    <dgm:cxn modelId="{CF774F9B-B466-4A6B-A73A-E5462473748E}" srcId="{470232F3-4853-444A-B0A5-A73FB1B47E93}" destId="{64E79DCD-9403-45C4-9A21-A4190F898836}" srcOrd="3" destOrd="0" parTransId="{F6F912BC-5BC4-4920-AEF2-0C10E25A6349}" sibTransId="{216F8AFF-FEFF-4250-B2E7-575DA570DBAC}"/>
    <dgm:cxn modelId="{7EB9D005-58DB-42E6-B1BF-8093970F1B27}" type="presOf" srcId="{F84A809E-5A7E-4C32-B77F-E16A652A4653}" destId="{8F5029BE-08B6-4023-BD61-50A36698D75E}" srcOrd="1" destOrd="0" presId="urn:microsoft.com/office/officeart/2005/8/layout/radial5"/>
    <dgm:cxn modelId="{4A86CD2E-1169-4BEB-9600-9A5A20FE3D8B}" type="presOf" srcId="{98F9BACA-563D-4656-AE9E-E27153368351}" destId="{5F49AEFD-0899-434E-A1D0-30E2A0DD59F8}" srcOrd="1" destOrd="0" presId="urn:microsoft.com/office/officeart/2005/8/layout/radial5"/>
    <dgm:cxn modelId="{B3A9468A-3A12-4C69-B46C-660BE44B28F2}" type="presOf" srcId="{F6F912BC-5BC4-4920-AEF2-0C10E25A6349}" destId="{C4EB43E5-C46B-4632-8507-23156E33C140}" srcOrd="1" destOrd="0" presId="urn:microsoft.com/office/officeart/2005/8/layout/radial5"/>
    <dgm:cxn modelId="{1484232C-EE22-4175-ADF4-FB56A868B202}" srcId="{470232F3-4853-444A-B0A5-A73FB1B47E93}" destId="{B2AE03D9-09BB-462E-97EC-0EEB3C5F96CE}" srcOrd="10" destOrd="0" parTransId="{5E6CB996-7314-44A5-93A3-EDC965EE3E51}" sibTransId="{8467FC02-73BC-4BE8-A4F4-1947CC59E8CB}"/>
    <dgm:cxn modelId="{260DE9EC-ED1D-4FA5-ACDD-8683F154AC5A}" srcId="{470232F3-4853-444A-B0A5-A73FB1B47E93}" destId="{E12726E4-32B4-459E-8A85-4C5961638952}" srcOrd="9" destOrd="0" parTransId="{93EF298D-8DC3-4F97-B973-967519011AB8}" sibTransId="{9B67330D-45B9-48EE-9F23-D9CE0B43F57F}"/>
    <dgm:cxn modelId="{B7EB421A-3DE6-4DEE-9E2D-CCB0E525D26D}" type="presOf" srcId="{DD5F62AD-CAB9-409D-A422-9857CADF068A}" destId="{04A335A7-79D4-47D3-B798-EDDB14919611}" srcOrd="0" destOrd="0" presId="urn:microsoft.com/office/officeart/2005/8/layout/radial5"/>
    <dgm:cxn modelId="{855287DF-D4DD-4691-96B6-FB9FA3F788B4}" type="presOf" srcId="{66A858DE-D6E0-4DAE-A42A-6FBD1EC64BF9}" destId="{19927BEA-5555-4507-A0D7-E6A3D4BF1E81}" srcOrd="0" destOrd="0" presId="urn:microsoft.com/office/officeart/2005/8/layout/radial5"/>
    <dgm:cxn modelId="{29127F7C-F321-49F3-B725-EAB2FAA8C2DF}" type="presOf" srcId="{CE249ACF-3FD9-4FE6-B721-3B76A6F30145}" destId="{2CE2EB8B-455D-4348-81C0-A39242D11E66}" srcOrd="0" destOrd="0" presId="urn:microsoft.com/office/officeart/2005/8/layout/radial5"/>
    <dgm:cxn modelId="{3FC0A405-B5D8-4BF1-9794-F35716071E59}" type="presOf" srcId="{2AA6249A-57D1-4C65-8514-3AAC1D506C28}" destId="{246F858E-23B3-4007-ADF8-C5EB1BB4DAB9}" srcOrd="0" destOrd="0" presId="urn:microsoft.com/office/officeart/2005/8/layout/radial5"/>
    <dgm:cxn modelId="{F60464F6-F3CD-4A13-A589-044338086CFA}" type="presOf" srcId="{29B29BB2-0576-45C9-99AD-2A805D384983}" destId="{344B58F7-62E1-481C-A63A-5D63B7F7AB55}" srcOrd="0" destOrd="0" presId="urn:microsoft.com/office/officeart/2005/8/layout/radial5"/>
    <dgm:cxn modelId="{128487E7-ADB0-4A01-97E4-48C14D0860A9}" type="presOf" srcId="{93EF298D-8DC3-4F97-B973-967519011AB8}" destId="{66CD3056-EA16-433D-9308-AD543B757E41}" srcOrd="1" destOrd="0" presId="urn:microsoft.com/office/officeart/2005/8/layout/radial5"/>
    <dgm:cxn modelId="{E463607C-E482-497D-9F92-4DD025555A7E}" type="presOf" srcId="{E12726E4-32B4-459E-8A85-4C5961638952}" destId="{C347A035-360C-4E02-ADC9-6062589E14FF}" srcOrd="0" destOrd="0" presId="urn:microsoft.com/office/officeart/2005/8/layout/radial5"/>
    <dgm:cxn modelId="{1286C91F-AE2D-4E30-92F4-5BE32E21E1F6}" type="presOf" srcId="{D37CEABD-E6F4-486C-9109-76821C1E5AEF}" destId="{77D9301A-2CFD-4041-B901-D4A1875EDCE7}" srcOrd="0" destOrd="0" presId="urn:microsoft.com/office/officeart/2005/8/layout/radial5"/>
    <dgm:cxn modelId="{B6FD0A00-C063-4C92-8BBB-ED19E531EA13}" srcId="{470232F3-4853-444A-B0A5-A73FB1B47E93}" destId="{66A858DE-D6E0-4DAE-A42A-6FBD1EC64BF9}" srcOrd="4" destOrd="0" parTransId="{B7AF2022-71E6-42C9-80BA-023A24F24678}" sibTransId="{AECCD4D6-E82C-452B-A615-4415B984A4A5}"/>
    <dgm:cxn modelId="{18858D5D-E2DF-4CE3-82A4-2B88A581E9B1}" type="presOf" srcId="{5FF5E2D1-D1A6-483A-8730-7E3E47654D00}" destId="{BA0A1822-0360-445B-B213-411C97570181}" srcOrd="1" destOrd="0" presId="urn:microsoft.com/office/officeart/2005/8/layout/radial5"/>
    <dgm:cxn modelId="{56C98A38-0D34-459D-B27B-4751F7FD0905}" type="presOf" srcId="{64E79DCD-9403-45C4-9A21-A4190F898836}" destId="{1CF00D9E-AC43-4FEE-9865-DDCC8E2188C6}" srcOrd="0" destOrd="0" presId="urn:microsoft.com/office/officeart/2005/8/layout/radial5"/>
    <dgm:cxn modelId="{A58F68AC-FFBA-4A30-9810-13B575459E51}" type="presOf" srcId="{26FAD329-9917-4CAF-9983-D2FD42C6EC2E}" destId="{06634C98-7FE8-4D3A-BA31-96BACFEF4363}" srcOrd="0" destOrd="0" presId="urn:microsoft.com/office/officeart/2005/8/layout/radial5"/>
    <dgm:cxn modelId="{2DD964A7-68B5-4C64-A44E-3414F37E97F8}" srcId="{470232F3-4853-444A-B0A5-A73FB1B47E93}" destId="{29B29BB2-0576-45C9-99AD-2A805D384983}" srcOrd="11" destOrd="0" parTransId="{22FB36BA-E895-4EA4-869A-07F31DB960CB}" sibTransId="{9B732EB4-FE80-45DA-8B42-D940C733DF6B}"/>
    <dgm:cxn modelId="{979F1C9B-FFC6-4710-9AFC-4E8C4C2D8E38}" type="presOf" srcId="{3866FC8F-50A2-459C-BC6E-C85A9668F55D}" destId="{295FCB09-4514-44D1-A093-C3EF0CD3EE36}" srcOrd="0" destOrd="0" presId="urn:microsoft.com/office/officeart/2005/8/layout/radial5"/>
    <dgm:cxn modelId="{65B8F760-FB37-49C4-B443-71FF164C41DD}" type="presOf" srcId="{3866FC8F-50A2-459C-BC6E-C85A9668F55D}" destId="{F076BA4E-828E-4618-8AD0-C1144A858D09}" srcOrd="1" destOrd="0" presId="urn:microsoft.com/office/officeart/2005/8/layout/radial5"/>
    <dgm:cxn modelId="{37F30F83-8E41-4C1B-AAEA-87C0F288D223}" type="presOf" srcId="{1AAC3C68-30AA-4DE4-AC8E-5D9A6D4B46E7}" destId="{C7C672D9-B491-46B6-8AC9-AD4130FD1405}" srcOrd="0" destOrd="0" presId="urn:microsoft.com/office/officeart/2005/8/layout/radial5"/>
    <dgm:cxn modelId="{B74F6036-5BD4-46BA-A452-CA77FCFB2D87}" type="presOf" srcId="{F6F912BC-5BC4-4920-AEF2-0C10E25A6349}" destId="{A2CF80AC-9031-4EE7-A017-1937ECC0752E}" srcOrd="0" destOrd="0" presId="urn:microsoft.com/office/officeart/2005/8/layout/radial5"/>
    <dgm:cxn modelId="{00CEB4DF-71A7-4411-A7A2-62F1350988C8}" type="presOf" srcId="{EA32A1EE-7A18-4B0F-9AEE-CB8A98E84E01}" destId="{40CC3DED-7CD3-4983-885B-5C00BC1882AF}" srcOrd="0" destOrd="0" presId="urn:microsoft.com/office/officeart/2005/8/layout/radial5"/>
    <dgm:cxn modelId="{06C5D06C-3809-47A8-8236-F3416E2B5EA6}" type="presOf" srcId="{5E6CB996-7314-44A5-93A3-EDC965EE3E51}" destId="{AB937905-ADBE-4D35-AF1F-F406A8F052FE}" srcOrd="1" destOrd="0" presId="urn:microsoft.com/office/officeart/2005/8/layout/radial5"/>
    <dgm:cxn modelId="{68834CB1-36A3-49A1-9A6A-B710A7CD6D9D}" srcId="{470232F3-4853-444A-B0A5-A73FB1B47E93}" destId="{D48D48E2-FB14-4265-85CC-225193CFFA01}" srcOrd="6" destOrd="0" parTransId="{3866FC8F-50A2-459C-BC6E-C85A9668F55D}" sibTransId="{528AB0EB-20E8-4B06-979C-2BA69B04B129}"/>
    <dgm:cxn modelId="{45E87DBA-4BF6-4758-9C31-DBD33C094EFC}" type="presOf" srcId="{1C0304FC-654B-4D8D-8D85-038D19413513}" destId="{3E644AD5-8112-4D48-BF48-9D5E24094C44}" srcOrd="0" destOrd="0" presId="urn:microsoft.com/office/officeart/2005/8/layout/radial5"/>
    <dgm:cxn modelId="{BDE027DD-7FC8-4849-97B9-480E39437B22}" srcId="{470232F3-4853-444A-B0A5-A73FB1B47E93}" destId="{1C0304FC-654B-4D8D-8D85-038D19413513}" srcOrd="0" destOrd="0" parTransId="{98F9BACA-563D-4656-AE9E-E27153368351}" sibTransId="{C7BF00C2-FA3E-4D99-B7A0-1B12A3DBFADE}"/>
    <dgm:cxn modelId="{DEB64F17-31E6-4E7D-81ED-64422A2FCF64}" type="presOf" srcId="{44D28B1A-370A-4E71-BD3F-AD8F6E2BE9C0}" destId="{9C8006E0-531E-45A5-8185-0BEBA97031DE}" srcOrd="0" destOrd="0" presId="urn:microsoft.com/office/officeart/2005/8/layout/radial5"/>
    <dgm:cxn modelId="{9996C3AC-3957-4545-B60C-6EBA0AECC49E}" type="presOf" srcId="{44D28B1A-370A-4E71-BD3F-AD8F6E2BE9C0}" destId="{3C37C7D1-8CBD-43D2-8167-88A3A3F7293B}" srcOrd="1" destOrd="0" presId="urn:microsoft.com/office/officeart/2005/8/layout/radial5"/>
    <dgm:cxn modelId="{D5597FF5-3019-47F9-9EB6-3D2771DEE099}" srcId="{470232F3-4853-444A-B0A5-A73FB1B47E93}" destId="{DD5F62AD-CAB9-409D-A422-9857CADF068A}" srcOrd="1" destOrd="0" parTransId="{2AA6249A-57D1-4C65-8514-3AAC1D506C28}" sibTransId="{F937A70C-E010-4DCA-A56F-8F4ECFE17EDB}"/>
    <dgm:cxn modelId="{4E513057-E44D-4C4F-BCAF-919DAF2FAA89}" type="presParOf" srcId="{C7C672D9-B491-46B6-8AC9-AD4130FD1405}" destId="{AB9C1040-02FA-4B0A-9F6D-934F75B20B91}" srcOrd="0" destOrd="0" presId="urn:microsoft.com/office/officeart/2005/8/layout/radial5"/>
    <dgm:cxn modelId="{00F8F5B7-C667-4321-8823-307E3024F3E0}" type="presParOf" srcId="{C7C672D9-B491-46B6-8AC9-AD4130FD1405}" destId="{BB4BACF0-23A1-435B-BCA4-C33415434D2F}" srcOrd="1" destOrd="0" presId="urn:microsoft.com/office/officeart/2005/8/layout/radial5"/>
    <dgm:cxn modelId="{E8B4130E-1192-4E1B-9F3F-1A2E0F4CAAD4}" type="presParOf" srcId="{BB4BACF0-23A1-435B-BCA4-C33415434D2F}" destId="{5F49AEFD-0899-434E-A1D0-30E2A0DD59F8}" srcOrd="0" destOrd="0" presId="urn:microsoft.com/office/officeart/2005/8/layout/radial5"/>
    <dgm:cxn modelId="{6061883E-BE55-4799-8854-6E2E217C76EC}" type="presParOf" srcId="{C7C672D9-B491-46B6-8AC9-AD4130FD1405}" destId="{3E644AD5-8112-4D48-BF48-9D5E24094C44}" srcOrd="2" destOrd="0" presId="urn:microsoft.com/office/officeart/2005/8/layout/radial5"/>
    <dgm:cxn modelId="{4B9928C2-8A62-4EFB-8939-D1513506680D}" type="presParOf" srcId="{C7C672D9-B491-46B6-8AC9-AD4130FD1405}" destId="{246F858E-23B3-4007-ADF8-C5EB1BB4DAB9}" srcOrd="3" destOrd="0" presId="urn:microsoft.com/office/officeart/2005/8/layout/radial5"/>
    <dgm:cxn modelId="{55E4BC7C-74A9-48EE-B358-4AA619C2A41F}" type="presParOf" srcId="{246F858E-23B3-4007-ADF8-C5EB1BB4DAB9}" destId="{8F373B1E-1629-4647-B9F7-E078C15FAE91}" srcOrd="0" destOrd="0" presId="urn:microsoft.com/office/officeart/2005/8/layout/radial5"/>
    <dgm:cxn modelId="{5E5E00EF-42CD-4497-864A-7DE3ABDA5A9E}" type="presParOf" srcId="{C7C672D9-B491-46B6-8AC9-AD4130FD1405}" destId="{04A335A7-79D4-47D3-B798-EDDB14919611}" srcOrd="4" destOrd="0" presId="urn:microsoft.com/office/officeart/2005/8/layout/radial5"/>
    <dgm:cxn modelId="{2642A745-CFA0-4279-B8D9-7B33C2D889EA}" type="presParOf" srcId="{C7C672D9-B491-46B6-8AC9-AD4130FD1405}" destId="{9C8006E0-531E-45A5-8185-0BEBA97031DE}" srcOrd="5" destOrd="0" presId="urn:microsoft.com/office/officeart/2005/8/layout/radial5"/>
    <dgm:cxn modelId="{493DE253-1AB1-4888-B91E-AC9201C59D64}" type="presParOf" srcId="{9C8006E0-531E-45A5-8185-0BEBA97031DE}" destId="{3C37C7D1-8CBD-43D2-8167-88A3A3F7293B}" srcOrd="0" destOrd="0" presId="urn:microsoft.com/office/officeart/2005/8/layout/radial5"/>
    <dgm:cxn modelId="{7E4EE3B0-A405-47C2-84AA-C2836C2F833F}" type="presParOf" srcId="{C7C672D9-B491-46B6-8AC9-AD4130FD1405}" destId="{267F99FB-4A09-4122-9701-CD823A241770}" srcOrd="6" destOrd="0" presId="urn:microsoft.com/office/officeart/2005/8/layout/radial5"/>
    <dgm:cxn modelId="{EBCBB39E-758A-40A6-8BAA-2AECDC9C224E}" type="presParOf" srcId="{C7C672D9-B491-46B6-8AC9-AD4130FD1405}" destId="{A2CF80AC-9031-4EE7-A017-1937ECC0752E}" srcOrd="7" destOrd="0" presId="urn:microsoft.com/office/officeart/2005/8/layout/radial5"/>
    <dgm:cxn modelId="{187ADD27-61CA-47A6-B451-756DFBCF6F19}" type="presParOf" srcId="{A2CF80AC-9031-4EE7-A017-1937ECC0752E}" destId="{C4EB43E5-C46B-4632-8507-23156E33C140}" srcOrd="0" destOrd="0" presId="urn:microsoft.com/office/officeart/2005/8/layout/radial5"/>
    <dgm:cxn modelId="{958FC8DF-DF06-490C-9774-77F79D782592}" type="presParOf" srcId="{C7C672D9-B491-46B6-8AC9-AD4130FD1405}" destId="{1CF00D9E-AC43-4FEE-9865-DDCC8E2188C6}" srcOrd="8" destOrd="0" presId="urn:microsoft.com/office/officeart/2005/8/layout/radial5"/>
    <dgm:cxn modelId="{95A4D3D9-51BB-4FA5-BEF1-DD8B6B0320F2}" type="presParOf" srcId="{C7C672D9-B491-46B6-8AC9-AD4130FD1405}" destId="{E8749006-C2BD-47C5-94B3-0F8F86BE0388}" srcOrd="9" destOrd="0" presId="urn:microsoft.com/office/officeart/2005/8/layout/radial5"/>
    <dgm:cxn modelId="{A12EDE4F-C3C9-478B-AF0C-31F1CF87A2BE}" type="presParOf" srcId="{E8749006-C2BD-47C5-94B3-0F8F86BE0388}" destId="{83774CD9-15D7-4DDF-B3D7-E42AF0E063F9}" srcOrd="0" destOrd="0" presId="urn:microsoft.com/office/officeart/2005/8/layout/radial5"/>
    <dgm:cxn modelId="{35C49D98-823E-4DDB-BD39-4DCF344AC73C}" type="presParOf" srcId="{C7C672D9-B491-46B6-8AC9-AD4130FD1405}" destId="{19927BEA-5555-4507-A0D7-E6A3D4BF1E81}" srcOrd="10" destOrd="0" presId="urn:microsoft.com/office/officeart/2005/8/layout/radial5"/>
    <dgm:cxn modelId="{7B3BCDE6-6A66-4F71-A7BF-FF4B671464D4}" type="presParOf" srcId="{C7C672D9-B491-46B6-8AC9-AD4130FD1405}" destId="{2CE2EB8B-455D-4348-81C0-A39242D11E66}" srcOrd="11" destOrd="0" presId="urn:microsoft.com/office/officeart/2005/8/layout/radial5"/>
    <dgm:cxn modelId="{D862390F-D013-4122-B68F-39FAAF03488D}" type="presParOf" srcId="{2CE2EB8B-455D-4348-81C0-A39242D11E66}" destId="{D192BECF-4359-4530-BF5D-7D8FB08D267F}" srcOrd="0" destOrd="0" presId="urn:microsoft.com/office/officeart/2005/8/layout/radial5"/>
    <dgm:cxn modelId="{15EF8687-47ED-4F5C-8ECF-F59D7089D896}" type="presParOf" srcId="{C7C672D9-B491-46B6-8AC9-AD4130FD1405}" destId="{77D9301A-2CFD-4041-B901-D4A1875EDCE7}" srcOrd="12" destOrd="0" presId="urn:microsoft.com/office/officeart/2005/8/layout/radial5"/>
    <dgm:cxn modelId="{D705E004-B1F2-46F8-BA22-2E864B958D9A}" type="presParOf" srcId="{C7C672D9-B491-46B6-8AC9-AD4130FD1405}" destId="{295FCB09-4514-44D1-A093-C3EF0CD3EE36}" srcOrd="13" destOrd="0" presId="urn:microsoft.com/office/officeart/2005/8/layout/radial5"/>
    <dgm:cxn modelId="{29B3D35B-EBE4-4CA9-873A-FA694F6EC174}" type="presParOf" srcId="{295FCB09-4514-44D1-A093-C3EF0CD3EE36}" destId="{F076BA4E-828E-4618-8AD0-C1144A858D09}" srcOrd="0" destOrd="0" presId="urn:microsoft.com/office/officeart/2005/8/layout/radial5"/>
    <dgm:cxn modelId="{908502A8-A0E9-44C9-8F9F-27397D28DBEF}" type="presParOf" srcId="{C7C672D9-B491-46B6-8AC9-AD4130FD1405}" destId="{4AB5B8D7-B4C1-4909-8AEE-01F1126F232E}" srcOrd="14" destOrd="0" presId="urn:microsoft.com/office/officeart/2005/8/layout/radial5"/>
    <dgm:cxn modelId="{C97C8ECF-AA73-4290-B902-E661C735EE78}" type="presParOf" srcId="{C7C672D9-B491-46B6-8AC9-AD4130FD1405}" destId="{06634C98-7FE8-4D3A-BA31-96BACFEF4363}" srcOrd="15" destOrd="0" presId="urn:microsoft.com/office/officeart/2005/8/layout/radial5"/>
    <dgm:cxn modelId="{9B4CA706-4C68-4121-866E-3CD43B47E104}" type="presParOf" srcId="{06634C98-7FE8-4D3A-BA31-96BACFEF4363}" destId="{11FAD9E3-FC61-45A8-A898-6F5A673B49B6}" srcOrd="0" destOrd="0" presId="urn:microsoft.com/office/officeart/2005/8/layout/radial5"/>
    <dgm:cxn modelId="{DC04C09F-5B2C-449A-B166-A4F976EFF7E0}" type="presParOf" srcId="{C7C672D9-B491-46B6-8AC9-AD4130FD1405}" destId="{40CC3DED-7CD3-4983-885B-5C00BC1882AF}" srcOrd="16" destOrd="0" presId="urn:microsoft.com/office/officeart/2005/8/layout/radial5"/>
    <dgm:cxn modelId="{919CD1C2-445B-4815-A85F-CAA16666F966}" type="presParOf" srcId="{C7C672D9-B491-46B6-8AC9-AD4130FD1405}" destId="{3022DF03-E0E2-44C8-ACD2-31E00A849A04}" srcOrd="17" destOrd="0" presId="urn:microsoft.com/office/officeart/2005/8/layout/radial5"/>
    <dgm:cxn modelId="{D14B2278-5B70-44AE-8D24-A1D38DD2D70D}" type="presParOf" srcId="{3022DF03-E0E2-44C8-ACD2-31E00A849A04}" destId="{8F5029BE-08B6-4023-BD61-50A36698D75E}" srcOrd="0" destOrd="0" presId="urn:microsoft.com/office/officeart/2005/8/layout/radial5"/>
    <dgm:cxn modelId="{E051A4F1-8807-418D-8401-0F9D842E232D}" type="presParOf" srcId="{C7C672D9-B491-46B6-8AC9-AD4130FD1405}" destId="{48626745-722C-4BD0-8E77-A7B8ED147299}" srcOrd="18" destOrd="0" presId="urn:microsoft.com/office/officeart/2005/8/layout/radial5"/>
    <dgm:cxn modelId="{FB959345-58A7-4572-A1FD-A4CCEBD2106D}" type="presParOf" srcId="{C7C672D9-B491-46B6-8AC9-AD4130FD1405}" destId="{A482D15B-DC80-42C9-91AC-3B83DE9061FE}" srcOrd="19" destOrd="0" presId="urn:microsoft.com/office/officeart/2005/8/layout/radial5"/>
    <dgm:cxn modelId="{85337DC9-8E7A-49FA-95A1-344767F57DAB}" type="presParOf" srcId="{A482D15B-DC80-42C9-91AC-3B83DE9061FE}" destId="{66CD3056-EA16-433D-9308-AD543B757E41}" srcOrd="0" destOrd="0" presId="urn:microsoft.com/office/officeart/2005/8/layout/radial5"/>
    <dgm:cxn modelId="{ED6FB88C-8EC7-4A45-B7C8-45DD72272894}" type="presParOf" srcId="{C7C672D9-B491-46B6-8AC9-AD4130FD1405}" destId="{C347A035-360C-4E02-ADC9-6062589E14FF}" srcOrd="20" destOrd="0" presId="urn:microsoft.com/office/officeart/2005/8/layout/radial5"/>
    <dgm:cxn modelId="{A0702798-2C18-4C1A-A55C-7326B1972DC9}" type="presParOf" srcId="{C7C672D9-B491-46B6-8AC9-AD4130FD1405}" destId="{87D3123F-1B55-4530-B178-BCE88ADA01C5}" srcOrd="21" destOrd="0" presId="urn:microsoft.com/office/officeart/2005/8/layout/radial5"/>
    <dgm:cxn modelId="{F2169EE2-4120-480C-84CD-7DB5FD49E038}" type="presParOf" srcId="{87D3123F-1B55-4530-B178-BCE88ADA01C5}" destId="{AB937905-ADBE-4D35-AF1F-F406A8F052FE}" srcOrd="0" destOrd="0" presId="urn:microsoft.com/office/officeart/2005/8/layout/radial5"/>
    <dgm:cxn modelId="{93070666-AB5B-4C60-B3AE-EA4316FC4F12}" type="presParOf" srcId="{C7C672D9-B491-46B6-8AC9-AD4130FD1405}" destId="{B8FE46A6-95A5-40C1-8E09-BA507B0AC39F}" srcOrd="22" destOrd="0" presId="urn:microsoft.com/office/officeart/2005/8/layout/radial5"/>
    <dgm:cxn modelId="{EDDCC9ED-AE03-4514-8FBC-44F06B03EE13}" type="presParOf" srcId="{C7C672D9-B491-46B6-8AC9-AD4130FD1405}" destId="{1C7C1184-9630-46E0-9F22-7525CD1FE667}" srcOrd="23" destOrd="0" presId="urn:microsoft.com/office/officeart/2005/8/layout/radial5"/>
    <dgm:cxn modelId="{0621643A-A1E0-4318-9339-7C6C7216FCEE}" type="presParOf" srcId="{1C7C1184-9630-46E0-9F22-7525CD1FE667}" destId="{B62E7A15-1958-4CCB-8653-324B83ECD853}" srcOrd="0" destOrd="0" presId="urn:microsoft.com/office/officeart/2005/8/layout/radial5"/>
    <dgm:cxn modelId="{447766ED-2249-4B97-A872-A63314689198}" type="presParOf" srcId="{C7C672D9-B491-46B6-8AC9-AD4130FD1405}" destId="{344B58F7-62E1-481C-A63A-5D63B7F7AB55}" srcOrd="24" destOrd="0" presId="urn:microsoft.com/office/officeart/2005/8/layout/radial5"/>
    <dgm:cxn modelId="{EBAAA7E5-1474-40EF-8660-E711DC4E276F}" type="presParOf" srcId="{C7C672D9-B491-46B6-8AC9-AD4130FD1405}" destId="{21BE4822-41C0-4EB0-A287-DEEBCE48D4D2}" srcOrd="25" destOrd="0" presId="urn:microsoft.com/office/officeart/2005/8/layout/radial5"/>
    <dgm:cxn modelId="{6B5EB78D-D4A1-4E11-BC5A-32EE1D643BF6}" type="presParOf" srcId="{21BE4822-41C0-4EB0-A287-DEEBCE48D4D2}" destId="{BA0A1822-0360-445B-B213-411C97570181}" srcOrd="0" destOrd="0" presId="urn:microsoft.com/office/officeart/2005/8/layout/radial5"/>
    <dgm:cxn modelId="{FA9E9B7D-658A-42DD-B592-BE0B4006EA89}" type="presParOf" srcId="{C7C672D9-B491-46B6-8AC9-AD4130FD1405}" destId="{DC57EC22-C538-4C31-BB3F-C860987DC828}" srcOrd="26" destOrd="0" presId="urn:microsoft.com/office/officeart/2005/8/layout/radial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9C1040-02FA-4B0A-9F6D-934F75B20B91}">
      <dsp:nvSpPr>
        <dsp:cNvPr id="0" name=""/>
        <dsp:cNvSpPr/>
      </dsp:nvSpPr>
      <dsp:spPr>
        <a:xfrm>
          <a:off x="1674576" y="1549715"/>
          <a:ext cx="1100054" cy="110005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+mn-lt"/>
              <a:cs typeface="Times New Roman" pitchFamily="18" charset="0"/>
            </a:rPr>
            <a:t>Дети Казани </a:t>
          </a:r>
          <a:endParaRPr lang="ru-RU" sz="1800" b="1" kern="1200" dirty="0">
            <a:latin typeface="+mn-lt"/>
            <a:cs typeface="Times New Roman" pitchFamily="18" charset="0"/>
          </a:endParaRPr>
        </a:p>
      </dsp:txBody>
      <dsp:txXfrm>
        <a:off x="1835675" y="1710814"/>
        <a:ext cx="777856" cy="777856"/>
      </dsp:txXfrm>
    </dsp:sp>
    <dsp:sp modelId="{BB4BACF0-23A1-435B-BCA4-C33415434D2F}">
      <dsp:nvSpPr>
        <dsp:cNvPr id="0" name=""/>
        <dsp:cNvSpPr/>
      </dsp:nvSpPr>
      <dsp:spPr>
        <a:xfrm rot="16022876">
          <a:off x="1938154" y="932287"/>
          <a:ext cx="471777" cy="3740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 rot="10800000">
        <a:off x="1997146" y="1063119"/>
        <a:ext cx="359572" cy="224410"/>
      </dsp:txXfrm>
    </dsp:sp>
    <dsp:sp modelId="{3E644AD5-8112-4D48-BF48-9D5E24094C44}">
      <dsp:nvSpPr>
        <dsp:cNvPr id="0" name=""/>
        <dsp:cNvSpPr/>
      </dsp:nvSpPr>
      <dsp:spPr>
        <a:xfrm>
          <a:off x="1803422" y="1885"/>
          <a:ext cx="660032" cy="660032"/>
        </a:xfrm>
        <a:prstGeom prst="flowChartAlternateProcess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err="1" smtClean="0">
              <a:latin typeface="+mn-lt"/>
              <a:cs typeface="Times New Roman" pitchFamily="18" charset="0"/>
            </a:rPr>
            <a:t>Юнармия</a:t>
          </a:r>
          <a:r>
            <a:rPr lang="ru-RU" sz="1000" b="1" kern="1200" dirty="0" smtClean="0">
              <a:latin typeface="+mn-lt"/>
              <a:cs typeface="Times New Roman" pitchFamily="18" charset="0"/>
            </a:rPr>
            <a:t>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+mn-lt"/>
              <a:cs typeface="Times New Roman" pitchFamily="18" charset="0"/>
            </a:rPr>
            <a:t>(3377)</a:t>
          </a:r>
          <a:endParaRPr lang="ru-RU" sz="1000" b="1" kern="1200" dirty="0">
            <a:latin typeface="+mn-lt"/>
            <a:cs typeface="Times New Roman" pitchFamily="18" charset="0"/>
          </a:endParaRPr>
        </a:p>
      </dsp:txBody>
      <dsp:txXfrm>
        <a:off x="1835641" y="34104"/>
        <a:ext cx="595594" cy="595594"/>
      </dsp:txXfrm>
    </dsp:sp>
    <dsp:sp modelId="{246F858E-23B3-4007-ADF8-C5EB1BB4DAB9}">
      <dsp:nvSpPr>
        <dsp:cNvPr id="0" name=""/>
        <dsp:cNvSpPr/>
      </dsp:nvSpPr>
      <dsp:spPr>
        <a:xfrm rot="17725135">
          <a:off x="2412407" y="1043708"/>
          <a:ext cx="450380" cy="3740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2444428" y="1169183"/>
        <a:ext cx="338175" cy="224410"/>
      </dsp:txXfrm>
    </dsp:sp>
    <dsp:sp modelId="{04A335A7-79D4-47D3-B798-EDDB14919611}">
      <dsp:nvSpPr>
        <dsp:cNvPr id="0" name=""/>
        <dsp:cNvSpPr/>
      </dsp:nvSpPr>
      <dsp:spPr>
        <a:xfrm>
          <a:off x="2637083" y="207364"/>
          <a:ext cx="660032" cy="660032"/>
        </a:xfrm>
        <a:prstGeom prst="flowChartAlternateProcess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smtClean="0">
              <a:latin typeface="+mn-lt"/>
              <a:cs typeface="Times New Roman" pitchFamily="18" charset="0"/>
            </a:rPr>
            <a:t>ЮИД (4577)</a:t>
          </a:r>
          <a:endParaRPr lang="ru-RU" sz="1000" b="1" kern="1200" dirty="0">
            <a:latin typeface="+mn-lt"/>
            <a:cs typeface="Times New Roman" pitchFamily="18" charset="0"/>
          </a:endParaRPr>
        </a:p>
      </dsp:txBody>
      <dsp:txXfrm>
        <a:off x="2669302" y="239583"/>
        <a:ext cx="595594" cy="595594"/>
      </dsp:txXfrm>
    </dsp:sp>
    <dsp:sp modelId="{9C8006E0-531E-45A5-8185-0BEBA97031DE}">
      <dsp:nvSpPr>
        <dsp:cNvPr id="0" name=""/>
        <dsp:cNvSpPr/>
      </dsp:nvSpPr>
      <dsp:spPr>
        <a:xfrm rot="19627687">
          <a:off x="2805674" y="1393926"/>
          <a:ext cx="443491" cy="3740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2814657" y="1499180"/>
        <a:ext cx="331286" cy="224410"/>
      </dsp:txXfrm>
    </dsp:sp>
    <dsp:sp modelId="{267F99FB-4A09-4122-9701-CD823A241770}">
      <dsp:nvSpPr>
        <dsp:cNvPr id="0" name=""/>
        <dsp:cNvSpPr/>
      </dsp:nvSpPr>
      <dsp:spPr>
        <a:xfrm>
          <a:off x="3336520" y="837900"/>
          <a:ext cx="660032" cy="660032"/>
        </a:xfrm>
        <a:prstGeom prst="flowChartAlternateProcess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smtClean="0">
              <a:latin typeface="+mn-lt"/>
              <a:cs typeface="Times New Roman" pitchFamily="18" charset="0"/>
            </a:rPr>
            <a:t>Скауты (400)</a:t>
          </a:r>
          <a:endParaRPr lang="ru-RU" sz="1000" b="1" kern="1200" dirty="0">
            <a:latin typeface="+mn-lt"/>
            <a:cs typeface="Times New Roman" pitchFamily="18" charset="0"/>
          </a:endParaRPr>
        </a:p>
      </dsp:txBody>
      <dsp:txXfrm>
        <a:off x="3368739" y="870119"/>
        <a:ext cx="595594" cy="595594"/>
      </dsp:txXfrm>
    </dsp:sp>
    <dsp:sp modelId="{A2CF80AC-9031-4EE7-A017-1937ECC0752E}">
      <dsp:nvSpPr>
        <dsp:cNvPr id="0" name=""/>
        <dsp:cNvSpPr/>
      </dsp:nvSpPr>
      <dsp:spPr>
        <a:xfrm rot="21214678">
          <a:off x="2949142" y="1806714"/>
          <a:ext cx="434742" cy="3740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2949494" y="1887793"/>
        <a:ext cx="322537" cy="224410"/>
      </dsp:txXfrm>
    </dsp:sp>
    <dsp:sp modelId="{1CF00D9E-AC43-4FEE-9865-DDCC8E2188C6}">
      <dsp:nvSpPr>
        <dsp:cNvPr id="0" name=""/>
        <dsp:cNvSpPr/>
      </dsp:nvSpPr>
      <dsp:spPr>
        <a:xfrm>
          <a:off x="3584230" y="1579544"/>
          <a:ext cx="660032" cy="660032"/>
        </a:xfrm>
        <a:prstGeom prst="flowChartAlternateProcess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smtClean="0">
              <a:latin typeface="+mn-lt"/>
              <a:cs typeface="Times New Roman" pitchFamily="18" charset="0"/>
            </a:rPr>
            <a:t>СМС-дети (1568)</a:t>
          </a:r>
          <a:endParaRPr lang="ru-RU" sz="1000" b="1" kern="1200" dirty="0">
            <a:latin typeface="+mn-lt"/>
            <a:cs typeface="Times New Roman" pitchFamily="18" charset="0"/>
          </a:endParaRPr>
        </a:p>
      </dsp:txBody>
      <dsp:txXfrm>
        <a:off x="3616449" y="1611763"/>
        <a:ext cx="595594" cy="595594"/>
      </dsp:txXfrm>
    </dsp:sp>
    <dsp:sp modelId="{E8749006-C2BD-47C5-94B3-0F8F86BE0388}">
      <dsp:nvSpPr>
        <dsp:cNvPr id="0" name=""/>
        <dsp:cNvSpPr/>
      </dsp:nvSpPr>
      <dsp:spPr>
        <a:xfrm rot="1359543">
          <a:off x="2885307" y="2281349"/>
          <a:ext cx="444550" cy="3740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2889637" y="2334540"/>
        <a:ext cx="332345" cy="224410"/>
      </dsp:txXfrm>
    </dsp:sp>
    <dsp:sp modelId="{19927BEA-5555-4507-A0D7-E6A3D4BF1E81}">
      <dsp:nvSpPr>
        <dsp:cNvPr id="0" name=""/>
        <dsp:cNvSpPr/>
      </dsp:nvSpPr>
      <dsp:spPr>
        <a:xfrm>
          <a:off x="3480736" y="2431894"/>
          <a:ext cx="660032" cy="660032"/>
        </a:xfrm>
        <a:prstGeom prst="flowChartAlternateProcess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smtClean="0">
              <a:latin typeface="+mn-lt"/>
              <a:cs typeface="Times New Roman" pitchFamily="18" charset="0"/>
            </a:rPr>
            <a:t>ЮДПД (2837)</a:t>
          </a:r>
          <a:endParaRPr lang="ru-RU" sz="1000" b="1" kern="1200" dirty="0">
            <a:latin typeface="+mn-lt"/>
            <a:cs typeface="Times New Roman" pitchFamily="18" charset="0"/>
          </a:endParaRPr>
        </a:p>
      </dsp:txBody>
      <dsp:txXfrm>
        <a:off x="3512955" y="2464113"/>
        <a:ext cx="595594" cy="595594"/>
      </dsp:txXfrm>
    </dsp:sp>
    <dsp:sp modelId="{2CE2EB8B-455D-4348-81C0-A39242D11E66}">
      <dsp:nvSpPr>
        <dsp:cNvPr id="0" name=""/>
        <dsp:cNvSpPr/>
      </dsp:nvSpPr>
      <dsp:spPr>
        <a:xfrm rot="3075258">
          <a:off x="2602571" y="2672689"/>
          <a:ext cx="463734" cy="3740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2623561" y="2703737"/>
        <a:ext cx="351529" cy="224410"/>
      </dsp:txXfrm>
    </dsp:sp>
    <dsp:sp modelId="{77D9301A-2CFD-4041-B901-D4A1875EDCE7}">
      <dsp:nvSpPr>
        <dsp:cNvPr id="0" name=""/>
        <dsp:cNvSpPr/>
      </dsp:nvSpPr>
      <dsp:spPr>
        <a:xfrm>
          <a:off x="2992989" y="3138517"/>
          <a:ext cx="660032" cy="660032"/>
        </a:xfrm>
        <a:prstGeom prst="flowChartAlternateProcess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smtClean="0">
              <a:latin typeface="+mn-lt"/>
              <a:cs typeface="Times New Roman" pitchFamily="18" charset="0"/>
            </a:rPr>
            <a:t>Право-охранит. отряды (3450)</a:t>
          </a:r>
          <a:endParaRPr lang="ru-RU" sz="1000" b="1" kern="1200" dirty="0">
            <a:latin typeface="+mn-lt"/>
            <a:cs typeface="Times New Roman" pitchFamily="18" charset="0"/>
          </a:endParaRPr>
        </a:p>
      </dsp:txBody>
      <dsp:txXfrm>
        <a:off x="3025208" y="3170736"/>
        <a:ext cx="595594" cy="595594"/>
      </dsp:txXfrm>
    </dsp:sp>
    <dsp:sp modelId="{295FCB09-4514-44D1-A093-C3EF0CD3EE36}">
      <dsp:nvSpPr>
        <dsp:cNvPr id="0" name=""/>
        <dsp:cNvSpPr/>
      </dsp:nvSpPr>
      <dsp:spPr>
        <a:xfrm rot="4700790">
          <a:off x="2193993" y="2854415"/>
          <a:ext cx="449652" cy="3740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2238763" y="2874273"/>
        <a:ext cx="337447" cy="224410"/>
      </dsp:txXfrm>
    </dsp:sp>
    <dsp:sp modelId="{4AB5B8D7-B4C1-4909-8AEE-01F1126F232E}">
      <dsp:nvSpPr>
        <dsp:cNvPr id="0" name=""/>
        <dsp:cNvSpPr/>
      </dsp:nvSpPr>
      <dsp:spPr>
        <a:xfrm>
          <a:off x="2243720" y="3462542"/>
          <a:ext cx="660032" cy="660032"/>
        </a:xfrm>
        <a:prstGeom prst="flowChartAlternateProcess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smtClean="0">
              <a:latin typeface="+mn-lt"/>
              <a:cs typeface="Times New Roman" pitchFamily="18" charset="0"/>
            </a:rPr>
            <a:t>СНТ (2999)</a:t>
          </a:r>
          <a:endParaRPr lang="ru-RU" sz="1000" b="1" kern="1200" dirty="0">
            <a:latin typeface="+mn-lt"/>
            <a:cs typeface="Times New Roman" pitchFamily="18" charset="0"/>
          </a:endParaRPr>
        </a:p>
      </dsp:txBody>
      <dsp:txXfrm>
        <a:off x="2275939" y="3494761"/>
        <a:ext cx="595594" cy="595594"/>
      </dsp:txXfrm>
    </dsp:sp>
    <dsp:sp modelId="{06634C98-7FE8-4D3A-BA31-96BACFEF4363}">
      <dsp:nvSpPr>
        <dsp:cNvPr id="0" name=""/>
        <dsp:cNvSpPr/>
      </dsp:nvSpPr>
      <dsp:spPr>
        <a:xfrm rot="6377869">
          <a:off x="1715816" y="2852001"/>
          <a:ext cx="468328" cy="3740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 rot="10800000">
        <a:off x="1787663" y="2872957"/>
        <a:ext cx="356123" cy="224410"/>
      </dsp:txXfrm>
    </dsp:sp>
    <dsp:sp modelId="{40CC3DED-7CD3-4983-885B-5C00BC1882AF}">
      <dsp:nvSpPr>
        <dsp:cNvPr id="0" name=""/>
        <dsp:cNvSpPr/>
      </dsp:nvSpPr>
      <dsp:spPr>
        <a:xfrm>
          <a:off x="1399644" y="3462537"/>
          <a:ext cx="660032" cy="660032"/>
        </a:xfrm>
        <a:prstGeom prst="flowChartAlternateProcess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+mn-lt"/>
              <a:cs typeface="Times New Roman" pitchFamily="18" charset="0"/>
            </a:rPr>
            <a:t>Движение</a:t>
          </a:r>
          <a:r>
            <a:rPr lang="ru-RU" sz="1000" b="1" kern="1200" dirty="0" smtClean="0">
              <a:latin typeface="+mn-lt"/>
              <a:cs typeface="Times New Roman" pitchFamily="18" charset="0"/>
            </a:rPr>
            <a:t> КВН (664)</a:t>
          </a:r>
          <a:endParaRPr lang="ru-RU" sz="1000" b="1" kern="1200" dirty="0">
            <a:latin typeface="+mn-lt"/>
            <a:cs typeface="Times New Roman" pitchFamily="18" charset="0"/>
          </a:endParaRPr>
        </a:p>
      </dsp:txBody>
      <dsp:txXfrm>
        <a:off x="1431863" y="3494756"/>
        <a:ext cx="595594" cy="595594"/>
      </dsp:txXfrm>
    </dsp:sp>
    <dsp:sp modelId="{3022DF03-E0E2-44C8-ACD2-31E00A849A04}">
      <dsp:nvSpPr>
        <dsp:cNvPr id="0" name=""/>
        <dsp:cNvSpPr/>
      </dsp:nvSpPr>
      <dsp:spPr>
        <a:xfrm rot="7985786">
          <a:off x="1255731" y="2666562"/>
          <a:ext cx="527078" cy="3740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 rot="10800000">
        <a:off x="1350164" y="2700400"/>
        <a:ext cx="414873" cy="224410"/>
      </dsp:txXfrm>
    </dsp:sp>
    <dsp:sp modelId="{48626745-722C-4BD0-8E77-A7B8ED147299}">
      <dsp:nvSpPr>
        <dsp:cNvPr id="0" name=""/>
        <dsp:cNvSpPr/>
      </dsp:nvSpPr>
      <dsp:spPr>
        <a:xfrm>
          <a:off x="613854" y="3138517"/>
          <a:ext cx="660032" cy="660032"/>
        </a:xfrm>
        <a:prstGeom prst="flowChartAlternateProcess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smtClean="0">
              <a:latin typeface="+mn-lt"/>
              <a:cs typeface="Times New Roman" pitchFamily="18" charset="0"/>
            </a:rPr>
            <a:t>Юные журна-листы (1857)</a:t>
          </a:r>
          <a:endParaRPr lang="ru-RU" sz="1000" b="1" kern="1200" dirty="0">
            <a:latin typeface="+mn-lt"/>
            <a:cs typeface="Times New Roman" pitchFamily="18" charset="0"/>
          </a:endParaRPr>
        </a:p>
      </dsp:txBody>
      <dsp:txXfrm>
        <a:off x="646073" y="3170736"/>
        <a:ext cx="595594" cy="595594"/>
      </dsp:txXfrm>
    </dsp:sp>
    <dsp:sp modelId="{A482D15B-DC80-42C9-91AC-3B83DE9061FE}">
      <dsp:nvSpPr>
        <dsp:cNvPr id="0" name=""/>
        <dsp:cNvSpPr/>
      </dsp:nvSpPr>
      <dsp:spPr>
        <a:xfrm rot="9655296">
          <a:off x="1012463" y="2244242"/>
          <a:ext cx="507260" cy="3740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 rot="10800000">
        <a:off x="1121586" y="2300708"/>
        <a:ext cx="395055" cy="224410"/>
      </dsp:txXfrm>
    </dsp:sp>
    <dsp:sp modelId="{C347A035-360C-4E02-ADC9-6062589E14FF}">
      <dsp:nvSpPr>
        <dsp:cNvPr id="0" name=""/>
        <dsp:cNvSpPr/>
      </dsp:nvSpPr>
      <dsp:spPr>
        <a:xfrm>
          <a:off x="158358" y="2370216"/>
          <a:ext cx="660032" cy="660032"/>
        </a:xfrm>
        <a:prstGeom prst="flowChartAlternateProcess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smtClean="0">
              <a:latin typeface="+mn-lt"/>
              <a:cs typeface="Times New Roman" pitchFamily="18" charset="0"/>
            </a:rPr>
            <a:t>Волон-терское движение (5506)</a:t>
          </a:r>
          <a:endParaRPr lang="ru-RU" sz="1000" b="1" kern="1200" dirty="0">
            <a:latin typeface="+mn-lt"/>
            <a:cs typeface="Times New Roman" pitchFamily="18" charset="0"/>
          </a:endParaRPr>
        </a:p>
      </dsp:txBody>
      <dsp:txXfrm>
        <a:off x="190577" y="2402435"/>
        <a:ext cx="595594" cy="595594"/>
      </dsp:txXfrm>
    </dsp:sp>
    <dsp:sp modelId="{87D3123F-1B55-4530-B178-BCE88ADA01C5}">
      <dsp:nvSpPr>
        <dsp:cNvPr id="0" name=""/>
        <dsp:cNvSpPr/>
      </dsp:nvSpPr>
      <dsp:spPr>
        <a:xfrm rot="11171860">
          <a:off x="993139" y="1805373"/>
          <a:ext cx="485656" cy="3740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 rot="10800000">
        <a:off x="1105016" y="1886234"/>
        <a:ext cx="373451" cy="224410"/>
      </dsp:txXfrm>
    </dsp:sp>
    <dsp:sp modelId="{B8FE46A6-95A5-40C1-8E09-BA507B0AC39F}">
      <dsp:nvSpPr>
        <dsp:cNvPr id="0" name=""/>
        <dsp:cNvSpPr/>
      </dsp:nvSpPr>
      <dsp:spPr>
        <a:xfrm>
          <a:off x="108710" y="1575791"/>
          <a:ext cx="660032" cy="660032"/>
        </a:xfrm>
        <a:prstGeom prst="flowChartAlternateProcess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+mn-lt"/>
              <a:cs typeface="Times New Roman" pitchFamily="18" charset="0"/>
            </a:rPr>
            <a:t>Поисковые</a:t>
          </a:r>
          <a:r>
            <a:rPr lang="ru-RU" sz="1000" b="1" kern="1200" dirty="0" smtClean="0">
              <a:latin typeface="+mn-lt"/>
              <a:cs typeface="Times New Roman" pitchFamily="18" charset="0"/>
            </a:rPr>
            <a:t> отряды (1124)</a:t>
          </a:r>
          <a:endParaRPr lang="ru-RU" sz="1000" b="1" kern="1200" dirty="0">
            <a:latin typeface="+mn-lt"/>
            <a:cs typeface="Times New Roman" pitchFamily="18" charset="0"/>
          </a:endParaRPr>
        </a:p>
      </dsp:txBody>
      <dsp:txXfrm>
        <a:off x="140929" y="1608010"/>
        <a:ext cx="595594" cy="595594"/>
      </dsp:txXfrm>
    </dsp:sp>
    <dsp:sp modelId="{1C7C1184-9630-46E0-9F22-7525CD1FE667}">
      <dsp:nvSpPr>
        <dsp:cNvPr id="0" name=""/>
        <dsp:cNvSpPr/>
      </dsp:nvSpPr>
      <dsp:spPr>
        <a:xfrm rot="12650043">
          <a:off x="1103995" y="1394309"/>
          <a:ext cx="504238" cy="3740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 rot="10800000">
        <a:off x="1208270" y="1497869"/>
        <a:ext cx="392033" cy="224410"/>
      </dsp:txXfrm>
    </dsp:sp>
    <dsp:sp modelId="{344B58F7-62E1-481C-A63A-5D63B7F7AB55}">
      <dsp:nvSpPr>
        <dsp:cNvPr id="0" name=""/>
        <dsp:cNvSpPr/>
      </dsp:nvSpPr>
      <dsp:spPr>
        <a:xfrm>
          <a:off x="322014" y="831017"/>
          <a:ext cx="660032" cy="660032"/>
        </a:xfrm>
        <a:prstGeom prst="flowChartAlternateProcess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smtClean="0">
              <a:latin typeface="+mn-lt"/>
              <a:cs typeface="Times New Roman" pitchFamily="18" charset="0"/>
            </a:rPr>
            <a:t>Зеленая страна (676)</a:t>
          </a:r>
          <a:endParaRPr lang="ru-RU" sz="1000" b="1" kern="1200" dirty="0">
            <a:latin typeface="+mn-lt"/>
            <a:cs typeface="Times New Roman" pitchFamily="18" charset="0"/>
          </a:endParaRPr>
        </a:p>
      </dsp:txBody>
      <dsp:txXfrm>
        <a:off x="354233" y="863236"/>
        <a:ext cx="595594" cy="595594"/>
      </dsp:txXfrm>
    </dsp:sp>
    <dsp:sp modelId="{21BE4822-41C0-4EB0-A287-DEEBCE48D4D2}">
      <dsp:nvSpPr>
        <dsp:cNvPr id="0" name=""/>
        <dsp:cNvSpPr/>
      </dsp:nvSpPr>
      <dsp:spPr>
        <a:xfrm rot="14362617">
          <a:off x="1465390" y="1048964"/>
          <a:ext cx="495826" cy="3740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 rot="10800000">
        <a:off x="1550070" y="1172046"/>
        <a:ext cx="383621" cy="224410"/>
      </dsp:txXfrm>
    </dsp:sp>
    <dsp:sp modelId="{DC57EC22-C538-4C31-BB3F-C860987DC828}">
      <dsp:nvSpPr>
        <dsp:cNvPr id="0" name=""/>
        <dsp:cNvSpPr/>
      </dsp:nvSpPr>
      <dsp:spPr>
        <a:xfrm>
          <a:off x="969761" y="207364"/>
          <a:ext cx="660032" cy="660032"/>
        </a:xfrm>
        <a:prstGeom prst="flowChartAlternateProcess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smtClean="0">
              <a:latin typeface="+mn-lt"/>
              <a:cs typeface="Times New Roman" pitchFamily="18" charset="0"/>
            </a:rPr>
            <a:t>РДШ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smtClean="0">
              <a:latin typeface="+mn-lt"/>
              <a:cs typeface="Times New Roman" pitchFamily="18" charset="0"/>
            </a:rPr>
            <a:t>(88 школ)</a:t>
          </a:r>
          <a:endParaRPr lang="ru-RU" sz="1000" b="1" kern="1200" dirty="0">
            <a:latin typeface="+mn-lt"/>
            <a:cs typeface="Times New Roman" pitchFamily="18" charset="0"/>
          </a:endParaRPr>
        </a:p>
      </dsp:txBody>
      <dsp:txXfrm>
        <a:off x="1001980" y="239583"/>
        <a:ext cx="595594" cy="5955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D230-8450-4022-AEAF-475A1CD912CC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1543-ADD6-4C91-8235-62636F488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692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D230-8450-4022-AEAF-475A1CD912CC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1543-ADD6-4C91-8235-62636F488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77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D230-8450-4022-AEAF-475A1CD912CC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1543-ADD6-4C91-8235-62636F488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924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D230-8450-4022-AEAF-475A1CD912CC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1543-ADD6-4C91-8235-62636F488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334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D230-8450-4022-AEAF-475A1CD912CC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1543-ADD6-4C91-8235-62636F488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068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D230-8450-4022-AEAF-475A1CD912CC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1543-ADD6-4C91-8235-62636F488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103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D230-8450-4022-AEAF-475A1CD912CC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1543-ADD6-4C91-8235-62636F488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270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D230-8450-4022-AEAF-475A1CD912CC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1543-ADD6-4C91-8235-62636F488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323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D230-8450-4022-AEAF-475A1CD912CC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1543-ADD6-4C91-8235-62636F488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952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D230-8450-4022-AEAF-475A1CD912CC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1543-ADD6-4C91-8235-62636F488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733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D230-8450-4022-AEAF-475A1CD912CC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A1543-ADD6-4C91-8235-62636F488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527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3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DD230-8450-4022-AEAF-475A1CD912CC}" type="datetimeFigureOut">
              <a:rPr lang="ru-RU" smtClean="0"/>
              <a:t>13.08.2019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A1543-ADD6-4C91-8235-62636F488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306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2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7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36.jpeg"/><Relationship Id="rId5" Type="http://schemas.openxmlformats.org/officeDocument/2006/relationships/image" Target="../media/image31.jpeg"/><Relationship Id="rId10" Type="http://schemas.openxmlformats.org/officeDocument/2006/relationships/image" Target="../media/image1.pn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5" Type="http://schemas.openxmlformats.org/officeDocument/2006/relationships/image" Target="../media/image48.jpe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883702" y="0"/>
            <a:ext cx="1243871" cy="2235252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83702" y="2235252"/>
            <a:ext cx="1243871" cy="2908249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850110" y="4587974"/>
            <a:ext cx="2098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2019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Picture 2" descr="https://creditonline.su/wp-content/uploads/2018/06/Gerby-Kazan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454" y="1404173"/>
            <a:ext cx="1856365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83702" y="2946889"/>
            <a:ext cx="1243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КАЗАНСКОЕ ОБРАЗОВАНИЕ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03848" y="740335"/>
            <a:ext cx="5735221" cy="298983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КАЗАНСКАЯ СИСТЕМА ОБРАЗОВАНИЯ </a:t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ОТ НАЦИОНАЛЬНЫХ ЦЕЛЕЙ И СТРАТЕГИЧЕСКИХ ЗАДАЧ – </a:t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К КАЧЕСТВУ ОБРАЗОВАНИЯ 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3965679" y="3939902"/>
            <a:ext cx="5138448" cy="604158"/>
          </a:xfrm>
        </p:spPr>
        <p:txBody>
          <a:bodyPr>
            <a:noAutofit/>
          </a:bodyPr>
          <a:lstStyle/>
          <a:p>
            <a:pPr algn="r">
              <a:lnSpc>
                <a:spcPts val="2000"/>
              </a:lnSpc>
            </a:pP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И.Р.Хидиятов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, начальник </a:t>
            </a:r>
          </a:p>
          <a:p>
            <a:pPr algn="r">
              <a:lnSpc>
                <a:spcPts val="2000"/>
              </a:lnSpc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Управления образования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г.Казани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1" name="Picture 2" descr="C:\Users\Администратор\Desktop\Казанское образование 2009-2019\тасс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32531"/>
            <a:ext cx="1157924" cy="64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50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www.tatar-inform.ru/upload/image/2019/08/12/0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2" t="2519" r="28596" b="-416"/>
          <a:stretch/>
        </p:blipFill>
        <p:spPr bwMode="auto">
          <a:xfrm>
            <a:off x="6284686" y="659284"/>
            <a:ext cx="2859314" cy="451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51522" y="2235252"/>
            <a:ext cx="864096" cy="2908249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1" y="-1"/>
            <a:ext cx="864096" cy="2213823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85414" y="2218"/>
            <a:ext cx="8058585" cy="69732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ГРАНТ МЭРА КАЗАНИ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https://creditonline.su/wp-content/uploads/2018/06/Gerby-Kazan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08" y="1640584"/>
            <a:ext cx="1403351" cy="130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6569" y="2845251"/>
            <a:ext cx="96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КАЗАНСКОЕ ОБРАЗОВАНИЕ</a:t>
            </a:r>
            <a:endParaRPr lang="ru-RU" sz="900" b="1" dirty="0">
              <a:solidFill>
                <a:schemeClr val="bg1"/>
              </a:solidFill>
            </a:endParaRPr>
          </a:p>
        </p:txBody>
      </p:sp>
      <p:pic>
        <p:nvPicPr>
          <p:cNvPr id="13" name="Picture 2" descr="C:\Users\Администратор\Desktop\Казанское образование 2009-2019\тасс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500329"/>
            <a:ext cx="1157924" cy="64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711223756"/>
              </p:ext>
            </p:extLst>
          </p:nvPr>
        </p:nvGraphicFramePr>
        <p:xfrm>
          <a:off x="-638585" y="913915"/>
          <a:ext cx="8352928" cy="5621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Скругленный прямоугольник 14"/>
          <p:cNvSpPr/>
          <p:nvPr/>
        </p:nvSpPr>
        <p:spPr bwMode="auto">
          <a:xfrm>
            <a:off x="1201331" y="913915"/>
            <a:ext cx="3179301" cy="72008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 sz="12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Количество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награжденных </a:t>
            </a:r>
            <a:endParaRPr lang="ru-RU" sz="1600" dirty="0" smtClean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  <a:p>
            <a:pPr algn="ctr">
              <a:defRPr sz="12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учащихся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и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учителей</a:t>
            </a:r>
            <a:endParaRPr lang="ru-RU" sz="1600" dirty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38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вал 18"/>
          <p:cNvSpPr/>
          <p:nvPr/>
        </p:nvSpPr>
        <p:spPr>
          <a:xfrm>
            <a:off x="642911" y="267875"/>
            <a:ext cx="8001056" cy="4607751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928663" y="482189"/>
            <a:ext cx="7429552" cy="417912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ru-RU"/>
          </a:p>
        </p:txBody>
      </p:sp>
      <p:pic>
        <p:nvPicPr>
          <p:cNvPr id="1030" name="Picture 6" descr="C:\Users\Мария\Desktop\o_1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7155" y="699530"/>
            <a:ext cx="1493768" cy="926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 descr="C:\Users\Мария\Desktop\14069541322222.jpeg"/>
          <p:cNvPicPr>
            <a:picLocks noChangeAspect="1" noChangeArrowheads="1"/>
          </p:cNvPicPr>
          <p:nvPr/>
        </p:nvPicPr>
        <p:blipFill>
          <a:blip r:embed="rId3" cstate="print"/>
          <a:srcRect b="8396"/>
          <a:stretch>
            <a:fillRect/>
          </a:stretch>
        </p:blipFill>
        <p:spPr bwMode="auto">
          <a:xfrm>
            <a:off x="6511369" y="818997"/>
            <a:ext cx="1583484" cy="978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 descr="C:\Users\Мария\Desktop\752_pic_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63695" y="1851073"/>
            <a:ext cx="1620780" cy="1017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Заголовок 2"/>
          <p:cNvSpPr txBox="1">
            <a:spLocks/>
          </p:cNvSpPr>
          <p:nvPr/>
        </p:nvSpPr>
        <p:spPr bwMode="white">
          <a:xfrm>
            <a:off x="1013545" y="23400"/>
            <a:ext cx="8001024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ВОСПИТАНИЕ ЮНОГО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ГРАЖДАНИНА Г.КАЗАНИ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21949" y="1643566"/>
            <a:ext cx="1404805" cy="294131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Театры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07177" y="1712795"/>
            <a:ext cx="1404805" cy="294131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Музеи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23876" y="3624010"/>
            <a:ext cx="2377444" cy="294131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Спортивные объекты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23298" y="2140777"/>
            <a:ext cx="1404805" cy="509574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Концертные залы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76386" y="2920452"/>
            <a:ext cx="1404805" cy="294131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Парки и скверы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96393" y="2066756"/>
            <a:ext cx="1523071" cy="294131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Предприятия</a:t>
            </a:r>
          </a:p>
        </p:txBody>
      </p:sp>
      <p:pic>
        <p:nvPicPr>
          <p:cNvPr id="5122" name="Picture 2" descr="https://dvv3tzsmopy0z.cloudfront.net/wp-content/uploads/2018/07/1-1024x68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191" y="1840926"/>
            <a:ext cx="2816002" cy="18029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kazan-news.net/img/20171004/be2d1b987b75156309d22c11483fe15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351" y="3072182"/>
            <a:ext cx="1825149" cy="988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kzngo.ru/images/c7de4ec92b/d693e2917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922" y="705747"/>
            <a:ext cx="1509776" cy="920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b.radikal.ru/b30/1808/88/f5ac29cb4a8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922" y="3888873"/>
            <a:ext cx="2019825" cy="1189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s://samara.sm-news.ru/wp-content/uploads/2018/06/48c41633b6cb813ea3da19d74ac5704f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437" y="3918141"/>
            <a:ext cx="2037161" cy="1160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251521" y="-1"/>
            <a:ext cx="864096" cy="2213823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51522" y="2235252"/>
            <a:ext cx="864096" cy="2908249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Picture 2" descr="https://creditonline.su/wp-content/uploads/2018/06/Gerby-Kazan.png"/>
          <p:cNvPicPr>
            <a:picLocks noChangeAspect="1" noChangeArrowheads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08" y="1640584"/>
            <a:ext cx="1403351" cy="130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216569" y="2845251"/>
            <a:ext cx="96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КАЗАНСКОЕ ОБРАЗОВАНИЕ</a:t>
            </a: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20810" y="3225014"/>
            <a:ext cx="1404805" cy="294131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Бассейны</a:t>
            </a:r>
            <a:endParaRPr lang="ru-RU" sz="1400" b="1" dirty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5124" name="Picture 4" descr="https://www.kzn.ru/upload/iblock/392/eBHDESnrJlc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1" y="3261187"/>
            <a:ext cx="1542604" cy="1019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blog.iqb-tech.ru/hubfs/POSTS/2019.04.10%20Creating-AM-center/19a321585ddeddf969c3f340513ca9cd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1" y="707267"/>
            <a:ext cx="1542604" cy="998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Администратор\Desktop\Казанское образование 2009-2019\тасср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500329"/>
            <a:ext cx="1157924" cy="64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61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51522" y="2235252"/>
            <a:ext cx="864096" cy="2908249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1" y="-1"/>
            <a:ext cx="864096" cy="2213823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85414" y="2218"/>
            <a:ext cx="8058585" cy="67136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РАЗВИТИЕ ШКОЛЬНОГО СПОРТА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https://creditonline.su/wp-content/uploads/2018/06/Gerby-Kazan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08" y="1640584"/>
            <a:ext cx="1403351" cy="130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6569" y="2845251"/>
            <a:ext cx="96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КАЗАНСКОЕ ОБРАЗОВАНИЕ</a:t>
            </a: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11896" y="843558"/>
            <a:ext cx="3789907" cy="3882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В школах города функционируют:</a:t>
            </a:r>
          </a:p>
          <a:p>
            <a:pPr marL="342900" indent="-342900">
              <a:lnSpc>
                <a:spcPts val="2700"/>
              </a:lnSpc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C00000"/>
                </a:solidFill>
                <a:cs typeface="Times New Roman" pitchFamily="18" charset="0"/>
              </a:rPr>
              <a:t>89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хоккейных команд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</a:p>
          <a:p>
            <a:pPr marL="342900" indent="-342900">
              <a:lnSpc>
                <a:spcPts val="2700"/>
              </a:lnSpc>
              <a:buFont typeface="Wingdings" pitchFamily="2" charset="2"/>
              <a:buChar char="§"/>
            </a:pPr>
            <a:r>
              <a:rPr lang="ru-RU" b="1" dirty="0">
                <a:solidFill>
                  <a:srgbClr val="C00000"/>
                </a:solidFill>
                <a:cs typeface="Times New Roman" pitchFamily="18" charset="0"/>
              </a:rPr>
              <a:t>88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баскетбольных команд</a:t>
            </a:r>
          </a:p>
          <a:p>
            <a:pPr marL="342900" indent="-342900">
              <a:lnSpc>
                <a:spcPts val="2700"/>
              </a:lnSpc>
              <a:buFont typeface="Wingdings" pitchFamily="2" charset="2"/>
              <a:buChar char="§"/>
            </a:pPr>
            <a:r>
              <a:rPr lang="ru-RU" b="1" dirty="0">
                <a:solidFill>
                  <a:srgbClr val="C00000"/>
                </a:solidFill>
                <a:cs typeface="Times New Roman" pitchFamily="18" charset="0"/>
              </a:rPr>
              <a:t>208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футбольных команд</a:t>
            </a:r>
          </a:p>
          <a:p>
            <a:pPr marL="342900" indent="-342900">
              <a:lnSpc>
                <a:spcPts val="2700"/>
              </a:lnSpc>
              <a:buFont typeface="Wingdings" pitchFamily="2" charset="2"/>
              <a:buChar char="§"/>
            </a:pPr>
            <a:r>
              <a:rPr lang="ru-RU" b="1" dirty="0">
                <a:solidFill>
                  <a:srgbClr val="C00000"/>
                </a:solidFill>
                <a:cs typeface="Times New Roman" pitchFamily="18" charset="0"/>
              </a:rPr>
              <a:t>138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волейбольных команд</a:t>
            </a:r>
          </a:p>
          <a:p>
            <a:pPr marL="342900" indent="-342900">
              <a:lnSpc>
                <a:spcPts val="2700"/>
              </a:lnSpc>
              <a:buFont typeface="Wingdings" pitchFamily="2" charset="2"/>
              <a:buChar char="§"/>
            </a:pPr>
            <a:r>
              <a:rPr lang="ru-RU" b="1" dirty="0">
                <a:solidFill>
                  <a:srgbClr val="C00000"/>
                </a:solidFill>
                <a:cs typeface="Times New Roman" pitchFamily="18" charset="0"/>
              </a:rPr>
              <a:t>155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шахматных кружков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</a:p>
          <a:p>
            <a:pPr marL="342900" indent="-342900">
              <a:lnSpc>
                <a:spcPts val="2700"/>
              </a:lnSpc>
              <a:buFont typeface="Wingdings" pitchFamily="2" charset="2"/>
              <a:buChar char="§"/>
            </a:pPr>
            <a:r>
              <a:rPr lang="ru-RU" b="1" dirty="0">
                <a:solidFill>
                  <a:srgbClr val="C00000"/>
                </a:solidFill>
                <a:cs typeface="Times New Roman" pitchFamily="18" charset="0"/>
              </a:rPr>
              <a:t>16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мини-футбольных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команд </a:t>
            </a:r>
            <a:endParaRPr lang="ru-RU" sz="1400" i="1" dirty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  <a:p>
            <a:pPr marL="342900" indent="-342900">
              <a:lnSpc>
                <a:spcPts val="2700"/>
              </a:lnSpc>
              <a:buFont typeface="Wingdings" pitchFamily="2" charset="2"/>
              <a:buChar char="§"/>
            </a:pPr>
            <a:r>
              <a:rPr lang="ru-RU" b="1" dirty="0">
                <a:solidFill>
                  <a:srgbClr val="C00000"/>
                </a:solidFill>
                <a:cs typeface="Times New Roman" pitchFamily="18" charset="0"/>
              </a:rPr>
              <a:t>18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секций по бадминтону</a:t>
            </a:r>
          </a:p>
          <a:p>
            <a:pPr marL="342900" indent="-342900">
              <a:lnSpc>
                <a:spcPts val="2700"/>
              </a:lnSpc>
              <a:buFont typeface="Wingdings" pitchFamily="2" charset="2"/>
              <a:buChar char="§"/>
            </a:pPr>
            <a:r>
              <a:rPr lang="ru-RU" b="1" dirty="0">
                <a:solidFill>
                  <a:srgbClr val="C00000"/>
                </a:solidFill>
                <a:cs typeface="Times New Roman" pitchFamily="18" charset="0"/>
              </a:rPr>
              <a:t>16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секций по гольфу</a:t>
            </a:r>
            <a:endParaRPr lang="ru-RU" sz="1400" i="1" dirty="0" smtClean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  <a:p>
            <a:pPr marL="342900" indent="-342900">
              <a:lnSpc>
                <a:spcPts val="2700"/>
              </a:lnSpc>
              <a:buFont typeface="Wingdings" pitchFamily="2" charset="2"/>
              <a:buChar char="§"/>
            </a:pPr>
            <a:r>
              <a:rPr lang="ru-RU" b="1" dirty="0">
                <a:solidFill>
                  <a:srgbClr val="C00000"/>
                </a:solidFill>
                <a:cs typeface="Times New Roman" pitchFamily="18" charset="0"/>
              </a:rPr>
              <a:t>6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 команд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по </a:t>
            </a:r>
            <a:r>
              <a:rPr lang="ru-RU" sz="1400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чирлидингу</a:t>
            </a:r>
            <a:endParaRPr lang="ru-RU" sz="1400" dirty="0" smtClean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  <a:p>
            <a:pPr marL="342900" indent="-342900">
              <a:lnSpc>
                <a:spcPts val="2700"/>
              </a:lnSpc>
              <a:buFont typeface="Wingdings" pitchFamily="2" charset="2"/>
              <a:buChar char="§"/>
            </a:pPr>
            <a:r>
              <a:rPr lang="ru-RU" b="1" dirty="0">
                <a:solidFill>
                  <a:srgbClr val="C00000"/>
                </a:solidFill>
                <a:cs typeface="Times New Roman" pitchFamily="18" charset="0"/>
              </a:rPr>
              <a:t>65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универсальных спортплощадок</a:t>
            </a:r>
            <a:endParaRPr lang="ru-RU" sz="1400" dirty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15" name="Picture 2" descr="C:\Users\ilnar\Desktop\27584-weS2ASv74oU_707x0_88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4" b="4204"/>
          <a:stretch/>
        </p:blipFill>
        <p:spPr bwMode="auto">
          <a:xfrm>
            <a:off x="5123329" y="760185"/>
            <a:ext cx="4020671" cy="232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Администратор\Downloads\33 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5" b="5936"/>
          <a:stretch/>
        </p:blipFill>
        <p:spPr bwMode="auto">
          <a:xfrm>
            <a:off x="5123329" y="3082471"/>
            <a:ext cx="4020671" cy="206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Администратор\Desktop\Казанское образование 2009-2019\тасср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500329"/>
            <a:ext cx="1157924" cy="64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92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51522" y="2235252"/>
            <a:ext cx="864096" cy="2908249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1" y="-1"/>
            <a:ext cx="864096" cy="2213823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85414" y="2218"/>
            <a:ext cx="8058585" cy="69732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ДЕТСКИЕ ОБЩЕСТВЕННЫЕ ОРГАНИЗАЦИИ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https://creditonline.su/wp-content/uploads/2018/06/Gerby-Kazan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08" y="1640584"/>
            <a:ext cx="1403351" cy="130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6569" y="2845251"/>
            <a:ext cx="96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КАЗАНСКОЕ ОБРАЗОВАНИЕ</a:t>
            </a:r>
            <a:endParaRPr lang="ru-RU" sz="9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2438488"/>
              </p:ext>
            </p:extLst>
          </p:nvPr>
        </p:nvGraphicFramePr>
        <p:xfrm>
          <a:off x="1385242" y="745525"/>
          <a:ext cx="4266877" cy="4199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6" descr="\\WSERVER\Common\Аппарат новый\Отчеты 2019 и план 2020\Брошюра 2019\Леонтьева\Детское движение\PHOTO-2019-07-12-00-32-54 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510" y="1003092"/>
            <a:ext cx="3384376" cy="224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5413037" y="4514235"/>
            <a:ext cx="3725849" cy="4832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7" name="Прямоугольник 16"/>
          <p:cNvSpPr/>
          <p:nvPr/>
        </p:nvSpPr>
        <p:spPr>
          <a:xfrm>
            <a:off x="5593124" y="3948785"/>
            <a:ext cx="3545762" cy="495174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8" name="Прямоугольник 17"/>
          <p:cNvSpPr/>
          <p:nvPr/>
        </p:nvSpPr>
        <p:spPr>
          <a:xfrm>
            <a:off x="6074478" y="3397273"/>
            <a:ext cx="3064407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9" name="TextBox 18"/>
          <p:cNvSpPr txBox="1"/>
          <p:nvPr/>
        </p:nvSpPr>
        <p:spPr>
          <a:xfrm>
            <a:off x="6273824" y="3397272"/>
            <a:ext cx="28650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Segoe Print" pitchFamily="2" charset="0"/>
              </a:rPr>
              <a:t>140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Segoe Print" pitchFamily="2" charset="0"/>
              </a:rPr>
              <a:t> детских общественных организаций</a:t>
            </a:r>
            <a:endParaRPr lang="ru-RU" sz="1400" b="1" dirty="0">
              <a:solidFill>
                <a:schemeClr val="bg2">
                  <a:lumMod val="25000"/>
                </a:schemeClr>
              </a:solidFill>
              <a:latin typeface="Segoe Print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23353" y="4053146"/>
            <a:ext cx="3354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Segoe Print" pitchFamily="2" charset="0"/>
              </a:rPr>
              <a:t>101654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Segoe Print" pitchFamily="2" charset="0"/>
              </a:rPr>
              <a:t> детей и подростков</a:t>
            </a:r>
            <a:endParaRPr lang="ru-RU" sz="1400" dirty="0">
              <a:solidFill>
                <a:schemeClr val="bg2">
                  <a:lumMod val="25000"/>
                </a:schemeClr>
              </a:solidFill>
              <a:latin typeface="Segoe Print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30805" y="4603321"/>
            <a:ext cx="36080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Segoe Print" pitchFamily="2" charset="0"/>
              </a:rPr>
              <a:t>Единая команда </a:t>
            </a:r>
            <a:r>
              <a:rPr lang="ru-RU" sz="1600" b="1" dirty="0" smtClean="0">
                <a:solidFill>
                  <a:schemeClr val="bg1"/>
                </a:solidFill>
                <a:latin typeface="Segoe Print" pitchFamily="2" charset="0"/>
              </a:rPr>
              <a:t>«Дети Казани»</a:t>
            </a:r>
            <a:endParaRPr lang="ru-RU" sz="1600" b="1" dirty="0">
              <a:solidFill>
                <a:schemeClr val="bg1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92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51522" y="2235252"/>
            <a:ext cx="864096" cy="2908249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1" y="-1"/>
            <a:ext cx="864096" cy="2213823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85414" y="2218"/>
            <a:ext cx="8058585" cy="105736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ДОПОЛНИТЕЛЬНОЕ ОБРАЗОВАНИЕ ШКОЛЬНИКОВ</a:t>
            </a:r>
          </a:p>
        </p:txBody>
      </p:sp>
      <p:pic>
        <p:nvPicPr>
          <p:cNvPr id="8" name="Picture 2" descr="https://creditonline.su/wp-content/uploads/2018/06/Gerby-Kazan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08" y="1640584"/>
            <a:ext cx="1403351" cy="130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6569" y="2845251"/>
            <a:ext cx="96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КАЗАНСКОЕ ОБРАЗОВАНИЕ</a:t>
            </a:r>
            <a:endParaRPr lang="ru-RU" sz="9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https://kzn.ru/upload/iblock/16a/zareche-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" r="5528"/>
          <a:stretch/>
        </p:blipFill>
        <p:spPr bwMode="auto">
          <a:xfrm>
            <a:off x="4211960" y="1106910"/>
            <a:ext cx="4940455" cy="403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150957" y="1290370"/>
            <a:ext cx="3102566" cy="3109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 defTabSz="1200150">
              <a:lnSpc>
                <a:spcPts val="3200"/>
              </a:lnSpc>
              <a:spcBef>
                <a:spcPct val="0"/>
              </a:spcBef>
              <a:spcAft>
                <a:spcPct val="15000"/>
              </a:spcAft>
              <a:buFont typeface="Wingdings" pitchFamily="2" charset="2"/>
              <a:buChar char="q"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Музыкальные школы</a:t>
            </a:r>
          </a:p>
          <a:p>
            <a:pPr lvl="1" indent="-457200" defTabSz="1200150">
              <a:lnSpc>
                <a:spcPts val="3200"/>
              </a:lnSpc>
              <a:spcBef>
                <a:spcPct val="0"/>
              </a:spcBef>
              <a:spcAft>
                <a:spcPct val="15000"/>
              </a:spcAft>
              <a:buFont typeface="Wingdings" pitchFamily="2" charset="2"/>
              <a:buChar char="q"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Школы искусств</a:t>
            </a:r>
          </a:p>
          <a:p>
            <a:pPr lvl="1" indent="-457200" defTabSz="1200150">
              <a:lnSpc>
                <a:spcPts val="3200"/>
              </a:lnSpc>
              <a:spcBef>
                <a:spcPct val="0"/>
              </a:spcBef>
              <a:spcAft>
                <a:spcPct val="15000"/>
              </a:spcAft>
              <a:buFont typeface="Wingdings" pitchFamily="2" charset="2"/>
              <a:buChar char="q"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Спортивные школы</a:t>
            </a:r>
          </a:p>
          <a:p>
            <a:pPr lvl="1" indent="-457200" defTabSz="1200150">
              <a:lnSpc>
                <a:spcPts val="3200"/>
              </a:lnSpc>
              <a:spcBef>
                <a:spcPct val="0"/>
              </a:spcBef>
              <a:spcAft>
                <a:spcPct val="15000"/>
              </a:spcAft>
              <a:buFont typeface="Wingdings" pitchFamily="2" charset="2"/>
              <a:buChar char="q"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Центры детского творчества</a:t>
            </a:r>
          </a:p>
        </p:txBody>
      </p:sp>
      <p:pic>
        <p:nvPicPr>
          <p:cNvPr id="9" name="Picture 2" descr="C:\Users\Администратор\Desktop\Казанское образование 2009-2019\тасс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500329"/>
            <a:ext cx="1157924" cy="64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92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51522" y="2235252"/>
            <a:ext cx="864096" cy="2908249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1" y="-1"/>
            <a:ext cx="864096" cy="2213823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85414" y="2218"/>
            <a:ext cx="8058585" cy="62531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ИННОВАЦИОННЫЕ МОДЕЛИ ПРОФОРИЕНТАЦИИ 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https://creditonline.su/wp-content/uploads/2018/06/Gerby-Kazan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08" y="1640584"/>
            <a:ext cx="1403351" cy="130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6569" y="2845251"/>
            <a:ext cx="96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КАЗАНСКОЕ ОБРАЗОВАНИЕ</a:t>
            </a:r>
            <a:endParaRPr lang="ru-RU" sz="9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C:\Users\Администратор\Desktop\ФОТО\Дет.сад Инженерный\IMG_9543-12-02-19-09-5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2"/>
          <a:stretch/>
        </p:blipFill>
        <p:spPr bwMode="auto">
          <a:xfrm>
            <a:off x="5220072" y="555525"/>
            <a:ext cx="3920449" cy="2364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79912" y="888351"/>
            <a:ext cx="136815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Baby skills</a:t>
            </a:r>
            <a:endParaRPr lang="ru-RU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074" name="Picture 2" descr="http://profil.mos.ru/images/media/photo/28_04_2017/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845251"/>
            <a:ext cx="3923928" cy="230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759488" y="1812055"/>
            <a:ext cx="1401152" cy="4830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Инженерные классы</a:t>
            </a:r>
            <a:endParaRPr lang="ru-RU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078" name="Picture 6" descr="https://sc01.alicdn.com/kf/HTB1.F9uPVXXXXcJaXXXq6xXFXXXc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2" r="11506" b="2855"/>
          <a:stretch/>
        </p:blipFill>
        <p:spPr bwMode="auto">
          <a:xfrm>
            <a:off x="1259632" y="804717"/>
            <a:ext cx="2646218" cy="40532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759488" y="3029917"/>
            <a:ext cx="1401152" cy="290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600" b="1" dirty="0" err="1">
                <a:solidFill>
                  <a:schemeClr val="bg2">
                    <a:lumMod val="25000"/>
                  </a:schemeClr>
                </a:solidFill>
              </a:rPr>
              <a:t>WorldSkills</a:t>
            </a:r>
            <a:endParaRPr lang="ru-RU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35896" y="3858513"/>
            <a:ext cx="1512168" cy="290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Робототехника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48472" y="4715706"/>
            <a:ext cx="1512168" cy="290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600" b="1" dirty="0" err="1" smtClean="0">
                <a:solidFill>
                  <a:schemeClr val="bg2">
                    <a:lumMod val="25000"/>
                  </a:schemeClr>
                </a:solidFill>
              </a:rPr>
              <a:t>Кванториум</a:t>
            </a:r>
            <a:endParaRPr lang="ru-RU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7" name="Picture 2" descr="C:\Users\Администратор\Desktop\Казанское образование 2009-2019\тасср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500329"/>
            <a:ext cx="1157924" cy="64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01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51522" y="2235252"/>
            <a:ext cx="864096" cy="2908249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1" y="-1"/>
            <a:ext cx="864096" cy="2213823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85414" y="2218"/>
            <a:ext cx="8058585" cy="553308"/>
          </a:xfrm>
        </p:spPr>
        <p:txBody>
          <a:bodyPr>
            <a:noAutofit/>
          </a:bodyPr>
          <a:lstStyle/>
          <a:p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Worldskills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Russia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https://creditonline.su/wp-content/uploads/2018/06/Gerby-Kazan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08" y="1640584"/>
            <a:ext cx="1403351" cy="130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6569" y="2845251"/>
            <a:ext cx="96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КАЗАНСКОЕ ОБРАЗОВАНИЕ</a:t>
            </a: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1475656" y="658375"/>
            <a:ext cx="2461378" cy="1426194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cs typeface="Times New Roman" pitchFamily="18" charset="0"/>
              </a:rPr>
              <a:t>26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победителей и призеров – учащиеся казанских образовательных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учреждений</a:t>
            </a:r>
            <a:endParaRPr lang="ru-RU" sz="1600" dirty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13" name="Picture 2" descr="https://borvedomosti.ru/images/wss/articles/2019/04/1429-worldskills-russia-ob-yavlyaet-otbor-liderov-dlya-uchastiya-v-chempionate-mira-v-kazan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53705"/>
            <a:ext cx="4860032" cy="349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271014" y="2084029"/>
            <a:ext cx="302606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b="1" dirty="0" smtClean="0">
                <a:solidFill>
                  <a:srgbClr val="C00000"/>
                </a:solidFill>
              </a:rPr>
              <a:t>11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золотых медалей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:</a:t>
            </a:r>
          </a:p>
          <a:p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Лицеи №26, 35, 121, Лиц.-</a:t>
            </a:r>
            <a:r>
              <a:rPr lang="ru-RU" sz="1400" dirty="0" err="1" smtClean="0">
                <a:solidFill>
                  <a:schemeClr val="bg2">
                    <a:lumMod val="25000"/>
                  </a:schemeClr>
                </a:solidFill>
              </a:rPr>
              <a:t>инт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. №2, </a:t>
            </a:r>
            <a:r>
              <a:rPr lang="ru-RU" sz="1400" dirty="0" err="1" smtClean="0">
                <a:solidFill>
                  <a:schemeClr val="bg2">
                    <a:lumMod val="25000"/>
                  </a:schemeClr>
                </a:solidFill>
              </a:rPr>
              <a:t>Лиц.КАИ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1400" dirty="0" err="1" smtClean="0">
                <a:solidFill>
                  <a:schemeClr val="bg2">
                    <a:lumMod val="25000"/>
                  </a:schemeClr>
                </a:solidFill>
              </a:rPr>
              <a:t>Лиц.КФУ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, школа №91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71014" y="2845251"/>
            <a:ext cx="281602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b="1" dirty="0" smtClean="0">
                <a:solidFill>
                  <a:srgbClr val="C00000"/>
                </a:solidFill>
              </a:rPr>
              <a:t>9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Segoe Print" panose="02000600000000000000" pitchFamily="2" charset="0"/>
              </a:rPr>
              <a:t>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серебряных медалей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:</a:t>
            </a:r>
          </a:p>
          <a:p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Гимназия №139, школы №43,89, </a:t>
            </a:r>
            <a:r>
              <a:rPr lang="ru-RU" sz="1400" dirty="0" err="1" smtClean="0">
                <a:solidFill>
                  <a:schemeClr val="bg2">
                    <a:lumMod val="25000"/>
                  </a:schemeClr>
                </a:solidFill>
              </a:rPr>
              <a:t>Лиц.КФУ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ru-RU" sz="1400" dirty="0" err="1" smtClean="0">
                <a:solidFill>
                  <a:schemeClr val="bg2">
                    <a:lumMod val="25000"/>
                  </a:schemeClr>
                </a:solidFill>
              </a:rPr>
              <a:t>Лиц.КАИ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74042" y="3573800"/>
            <a:ext cx="2628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b="1" dirty="0">
                <a:solidFill>
                  <a:srgbClr val="C00000"/>
                </a:solidFill>
              </a:rPr>
              <a:t>3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бронзовых медали:</a:t>
            </a:r>
          </a:p>
          <a:p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Лицей №110, </a:t>
            </a:r>
            <a:r>
              <a:rPr lang="ru-RU" sz="1400" dirty="0" err="1" smtClean="0">
                <a:solidFill>
                  <a:schemeClr val="bg2">
                    <a:lumMod val="25000"/>
                  </a:schemeClr>
                </a:solidFill>
              </a:rPr>
              <a:t>Лиц.КАИ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71014" y="4158575"/>
            <a:ext cx="3267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b="1" dirty="0">
                <a:solidFill>
                  <a:srgbClr val="C00000"/>
                </a:solidFill>
              </a:rPr>
              <a:t>3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Segoe Print" pitchFamily="2" charset="0"/>
              </a:rPr>
              <a:t>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медали за профессионализм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:</a:t>
            </a:r>
          </a:p>
          <a:p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Гимназия №125, Лицей №35, </a:t>
            </a:r>
            <a:r>
              <a:rPr lang="ru-RU" sz="1400" dirty="0" err="1" smtClean="0">
                <a:solidFill>
                  <a:schemeClr val="bg2">
                    <a:lumMod val="25000"/>
                  </a:schemeClr>
                </a:solidFill>
              </a:rPr>
              <a:t>Лиц.КАИ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35087" y="4097019"/>
            <a:ext cx="44413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cs typeface="Times New Roman" pitchFamily="18" charset="0"/>
              </a:rPr>
              <a:t>62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казанских школьника вошли </a:t>
            </a:r>
          </a:p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в состав сборной РТ </a:t>
            </a:r>
            <a:endParaRPr lang="ru-RU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9" name="Picture 2" descr="C:\Users\Администратор\Desktop\Казанское образование 2009-2019\тасс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500329"/>
            <a:ext cx="1157924" cy="64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01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assist-fund.ru/wp-content/uploads/2018/11/4_328-1024x59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4" r="12047" b="18020"/>
          <a:stretch/>
        </p:blipFill>
        <p:spPr bwMode="auto">
          <a:xfrm>
            <a:off x="4593265" y="646466"/>
            <a:ext cx="4550735" cy="260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доклад экология\0_a3636_fe762e5b_X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" t="25688" r="21199" b="12798"/>
          <a:stretch/>
        </p:blipFill>
        <p:spPr bwMode="auto">
          <a:xfrm>
            <a:off x="4593265" y="2947040"/>
            <a:ext cx="4550735" cy="217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51522" y="2235252"/>
            <a:ext cx="864096" cy="2908249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1" y="-1"/>
            <a:ext cx="864096" cy="2213823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85414" y="2218"/>
            <a:ext cx="8058585" cy="69732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РАЗВИТИЕ СОЦИАЛЬНОЙ АКТИВНОСТИ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https://creditonline.su/wp-content/uploads/2018/06/Gerby-Kazan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08" y="1640584"/>
            <a:ext cx="1403351" cy="130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6569" y="2845251"/>
            <a:ext cx="96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КАЗАНСКОЕ ОБРАЗОВАНИЕ</a:t>
            </a:r>
            <a:endParaRPr lang="ru-RU" sz="900" b="1" dirty="0">
              <a:solidFill>
                <a:schemeClr val="bg1"/>
              </a:solidFill>
            </a:endParaRPr>
          </a:p>
        </p:txBody>
      </p:sp>
      <p:pic>
        <p:nvPicPr>
          <p:cNvPr id="13" name="Picture 5" descr="\\WSERVER\Common\Аппарат новый\Отчеты 2019 и план 2020\Брошюра 2019\Леонтьева\Раздельный сбор отходов\PHOTO-2019-04-01-15-20-5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15"/>
          <a:stretch/>
        </p:blipFill>
        <p:spPr bwMode="auto">
          <a:xfrm>
            <a:off x="1115616" y="646467"/>
            <a:ext cx="3507972" cy="230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176675" y="2971488"/>
            <a:ext cx="3389703" cy="2031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7287" tIns="53643" rIns="107287" bIns="53643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Муниципальные проекты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и акции:</a:t>
            </a:r>
          </a:p>
          <a:p>
            <a:pPr marL="285750" indent="-285750" algn="l">
              <a:lnSpc>
                <a:spcPts val="2500"/>
              </a:lnSpc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Добрая Казань</a:t>
            </a:r>
          </a:p>
          <a:p>
            <a:pPr marL="285750" indent="-285750" algn="l">
              <a:lnSpc>
                <a:spcPts val="2500"/>
              </a:lnSpc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Зеленый город</a:t>
            </a:r>
            <a:endParaRPr lang="ru-RU" sz="1600" dirty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  <a:p>
            <a:pPr marL="285750" indent="-285750" algn="l">
              <a:lnSpc>
                <a:spcPts val="2500"/>
              </a:lnSpc>
              <a:buFont typeface="Wingdings" pitchFamily="2" charset="2"/>
              <a:buChar char="q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Дневник добрых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дел</a:t>
            </a:r>
            <a:endParaRPr lang="ru-RU" sz="1600" dirty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  <a:p>
            <a:pPr marL="285750" indent="-285750">
              <a:lnSpc>
                <a:spcPts val="2500"/>
              </a:lnSpc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Экологические проекты</a:t>
            </a:r>
          </a:p>
          <a:p>
            <a:pPr marL="285750" indent="-285750">
              <a:lnSpc>
                <a:spcPts val="2500"/>
              </a:lnSpc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Раздельный сбор отходов</a:t>
            </a:r>
            <a:endParaRPr lang="ru-RU" sz="1600" dirty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15" name="Picture 2" descr="C:\Users\Администратор\Desktop\Казанское образование 2009-2019\тасср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500329"/>
            <a:ext cx="1157924" cy="64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01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51522" y="2235252"/>
            <a:ext cx="864096" cy="2908249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1" y="-1"/>
            <a:ext cx="864096" cy="2213823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https://creditonline.su/wp-content/uploads/2018/06/Gerby-Kazan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08" y="1640584"/>
            <a:ext cx="1403351" cy="130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6569" y="2845251"/>
            <a:ext cx="96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КАЗАНСКОЕ ОБРАЗОВАНИЕ</a:t>
            </a:r>
            <a:endParaRPr lang="ru-RU" sz="900" b="1" dirty="0">
              <a:solidFill>
                <a:schemeClr val="bg1"/>
              </a:solidFill>
            </a:endParaRPr>
          </a:p>
        </p:txBody>
      </p:sp>
      <p:pic>
        <p:nvPicPr>
          <p:cNvPr id="7" name="Picture 14" descr="jWWl6t-CrA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7" t="21483" r="9931" b="12175"/>
          <a:stretch/>
        </p:blipFill>
        <p:spPr bwMode="auto">
          <a:xfrm>
            <a:off x="1115618" y="699542"/>
            <a:ext cx="8028381" cy="444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76674" y="51470"/>
            <a:ext cx="7967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БУДУЩЕЕ КАЗАНИ- СЧАСТЛИВЫЕ ДЕТИ!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4" name="Picture 2" descr="C:\Users\Администратор\Desktop\Казанское образование 2009-2019\тасс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075" y="4500328"/>
            <a:ext cx="1157924" cy="64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28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51522" y="2235252"/>
            <a:ext cx="864096" cy="2908249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1" y="-1"/>
            <a:ext cx="864096" cy="2213823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https://creditonline.su/wp-content/uploads/2018/06/Gerby-Kazan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08" y="1640584"/>
            <a:ext cx="1403351" cy="130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6569" y="2845251"/>
            <a:ext cx="96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КАЗАНСКОЕ ОБРАЗОВАНИЕ</a:t>
            </a: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19672" y="1850531"/>
            <a:ext cx="71651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t-RU" sz="4400" b="1" dirty="0">
                <a:solidFill>
                  <a:schemeClr val="accent3">
                    <a:lumMod val="50000"/>
                  </a:schemeClr>
                </a:solidFill>
              </a:rPr>
              <a:t>Игьтибарыгыз ɵчен рәхмәт! </a:t>
            </a:r>
            <a:endParaRPr lang="ru-RU" sz="4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Picture 2" descr="C:\Users\Администратор\Desktop\Казанское образование 2009-2019\тасс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500329"/>
            <a:ext cx="1157924" cy="64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28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51522" y="2235252"/>
            <a:ext cx="864096" cy="2908249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1" y="-1"/>
            <a:ext cx="864096" cy="2213823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85414" y="2219"/>
            <a:ext cx="8058585" cy="55255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МЕЖДУНАРОДНЫЕ ЧЕМПИОНАТЫ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https://creditonline.su/wp-content/uploads/2018/06/Gerby-Kazan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08" y="1640584"/>
            <a:ext cx="1403351" cy="130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6569" y="2845251"/>
            <a:ext cx="96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КАЗАНСКОЕ ОБРАЗОВАНИЕ</a:t>
            </a:r>
            <a:endParaRPr lang="ru-RU" sz="9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sceptic.online/wp-content/uploads/2018/05/43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329" y="550287"/>
            <a:ext cx="4306671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ytimg.com/vi/ug8xs_KXi08/maxresdefaul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7"/>
          <a:stretch/>
        </p:blipFill>
        <p:spPr bwMode="auto">
          <a:xfrm>
            <a:off x="1105209" y="550287"/>
            <a:ext cx="3752407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hoteltulpar.ru/images/2019/02/09/zapuschen-oficialnyy-sayt-mirovogo-chempionata-worldskills-kazan-2019_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4" b="30824"/>
          <a:stretch/>
        </p:blipFill>
        <p:spPr bwMode="auto">
          <a:xfrm>
            <a:off x="1085415" y="3037135"/>
            <a:ext cx="8058585" cy="213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Администратор\Desktop\Казанское образование 2009-2019\тасср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500329"/>
            <a:ext cx="1157924" cy="64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38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51522" y="2235252"/>
            <a:ext cx="864096" cy="2908249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1" y="-1"/>
            <a:ext cx="864096" cy="2213823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85414" y="2218"/>
            <a:ext cx="8058585" cy="110469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ВСЕРОССИЙСКАЯ ОЛИМПИАДА ШКОЛЬНИКОВ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https://creditonline.su/wp-content/uploads/2018/06/Gerby-Kazan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08" y="1640584"/>
            <a:ext cx="1403351" cy="130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6569" y="2845251"/>
            <a:ext cx="96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КАЗАНСКОЕ ОБРАЗОВАНИЕ</a:t>
            </a:r>
            <a:endParaRPr lang="ru-RU" sz="900" b="1" dirty="0">
              <a:solidFill>
                <a:schemeClr val="bg1"/>
              </a:solidFill>
            </a:endParaRPr>
          </a:p>
        </p:txBody>
      </p:sp>
      <p:pic>
        <p:nvPicPr>
          <p:cNvPr id="13" name="Picture 2" descr="C:\Users\Администратор\Desktop\ФОТО\jpeg\РіРѕСЂРѕРґР°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6" t="10343" r="6551" b="18889"/>
          <a:stretch/>
        </p:blipFill>
        <p:spPr bwMode="auto">
          <a:xfrm>
            <a:off x="1158994" y="1150760"/>
            <a:ext cx="4741449" cy="201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Администратор\Desktop\ФОТО\jpeg\СЂРµР·СѓР»СЊС‚Р°С‚РёРІРЅРѕСЃС‚СЊ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025" y="3214583"/>
            <a:ext cx="3312223" cy="187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Администратор\Desktop\ФОТО\jpeg\СЌС„С„РµРєС‚РёРІРЅРѕСЃС‚СЊ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" t="5633" r="3377" b="16182"/>
          <a:stretch/>
        </p:blipFill>
        <p:spPr bwMode="auto">
          <a:xfrm>
            <a:off x="4533421" y="3213673"/>
            <a:ext cx="2198820" cy="187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Администратор\Desktop\ФОТО\jpeg\РїСЂРѕС†РµРЅС‚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9"/>
          <a:stretch/>
        </p:blipFill>
        <p:spPr bwMode="auto">
          <a:xfrm>
            <a:off x="6804248" y="3213673"/>
            <a:ext cx="2255702" cy="185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6084168" y="1208086"/>
            <a:ext cx="2969274" cy="172819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В течение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6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лет город Казань     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занимает третье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место среди городов -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миллионников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России</a:t>
            </a:r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8" name="Picture 2" descr="C:\Users\Администратор\Desktop\Казанское образование 2009-2019\тасср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587974"/>
            <a:ext cx="1157924" cy="55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89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51522" y="2235252"/>
            <a:ext cx="864096" cy="2908249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1" y="-1"/>
            <a:ext cx="864096" cy="2213823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85415" y="76356"/>
            <a:ext cx="8058585" cy="62531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«БЕЗОПАСНОЕ КОЛЕСО»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https://creditonline.su/wp-content/uploads/2018/06/Gerby-Kazan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08" y="1640584"/>
            <a:ext cx="1403351" cy="130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6569" y="2845251"/>
            <a:ext cx="96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КАЗАНСКОЕ ОБРАЗОВАНИЕ</a:t>
            </a:r>
            <a:endParaRPr lang="ru-RU" sz="900" b="1" dirty="0">
              <a:solidFill>
                <a:schemeClr val="bg1"/>
              </a:solidFill>
            </a:endParaRPr>
          </a:p>
        </p:txBody>
      </p:sp>
      <p:pic>
        <p:nvPicPr>
          <p:cNvPr id="10242" name="Picture 2" descr="https://www.zr.ru/_ah/img/NxKRl41Oo1T8sXnkIhyJg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0" b="6917"/>
          <a:stretch/>
        </p:blipFill>
        <p:spPr bwMode="auto">
          <a:xfrm>
            <a:off x="1115617" y="701672"/>
            <a:ext cx="8028383" cy="444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Администратор\Desktop\Казанское образование 2009-2019\тасс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500329"/>
            <a:ext cx="1157924" cy="64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81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51522" y="2235252"/>
            <a:ext cx="864096" cy="2908249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1" y="-1"/>
            <a:ext cx="864096" cy="2213823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85414" y="2218"/>
            <a:ext cx="8058585" cy="76933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ПРОФЕССИОНАЛЬНЫЕ КОНКУРСЫ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https://creditonline.su/wp-content/uploads/2018/06/Gerby-Kazan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08" y="1640584"/>
            <a:ext cx="1403351" cy="130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6569" y="2845251"/>
            <a:ext cx="96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КАЗАНСКОЕ ОБРАЗОВАНИЕ</a:t>
            </a:r>
            <a:endParaRPr lang="ru-RU" sz="9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6" t="-3415" r="8312" b="3529"/>
          <a:stretch/>
        </p:blipFill>
        <p:spPr bwMode="auto">
          <a:xfrm>
            <a:off x="1176675" y="643427"/>
            <a:ext cx="2380342" cy="285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54968" y="3469911"/>
            <a:ext cx="2817753" cy="16088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itchFamily="18" charset="0"/>
              </a:rPr>
              <a:t>Абсолютный победитель </a:t>
            </a:r>
          </a:p>
          <a:p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itchFamily="18" charset="0"/>
              </a:rPr>
              <a:t>конкурса «Учитель года </a:t>
            </a:r>
          </a:p>
          <a:p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itchFamily="18" charset="0"/>
              </a:rPr>
              <a:t>Республики Татарстан –  2019»</a:t>
            </a:r>
          </a:p>
          <a:p>
            <a:r>
              <a:rPr lang="ru-RU" sz="1800" b="1" dirty="0" err="1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Мирсаитов</a:t>
            </a:r>
            <a:r>
              <a:rPr lang="ru-RU" sz="1800" b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Н.Г.</a:t>
            </a:r>
            <a:endParaRPr lang="ru-RU" sz="1800" b="1" dirty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ea typeface="Roboto" pitchFamily="2" charset="0"/>
                <a:cs typeface="Times New Roman" pitchFamily="18" charset="0"/>
              </a:rPr>
              <a:t>учитель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ea typeface="Roboto" pitchFamily="2" charset="0"/>
                <a:cs typeface="Times New Roman" pitchFamily="18" charset="0"/>
              </a:rPr>
              <a:t>биологии</a:t>
            </a:r>
          </a:p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  <a:ea typeface="Roboto" pitchFamily="2" charset="0"/>
                <a:cs typeface="Times New Roman" pitchFamily="18" charset="0"/>
              </a:rPr>
              <a:t>Лицея-интерната №2 </a:t>
            </a:r>
            <a:r>
              <a:rPr lang="ru-RU" sz="1400" dirty="0" err="1" smtClean="0">
                <a:solidFill>
                  <a:schemeClr val="bg2">
                    <a:lumMod val="25000"/>
                  </a:schemeClr>
                </a:solidFill>
                <a:ea typeface="Roboto" pitchFamily="2" charset="0"/>
                <a:cs typeface="Times New Roman" pitchFamily="18" charset="0"/>
              </a:rPr>
              <a:t>г.Казани</a:t>
            </a:r>
            <a:endParaRPr lang="ru-RU" sz="1400" b="1" dirty="0">
              <a:solidFill>
                <a:schemeClr val="bg2">
                  <a:lumMod val="25000"/>
                </a:schemeClr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2"/>
          <a:stretch/>
        </p:blipFill>
        <p:spPr bwMode="auto">
          <a:xfrm>
            <a:off x="4013692" y="772822"/>
            <a:ext cx="2194463" cy="272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751279" y="3542607"/>
            <a:ext cx="2651959" cy="150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ea typeface="+mj-ea"/>
                <a:cs typeface="Times New Roman" pitchFamily="18" charset="0"/>
              </a:rPr>
              <a:t>Победитель </a:t>
            </a:r>
          </a:p>
          <a:p>
            <a:pPr algn="ctr" fontAlgn="base">
              <a:spcBef>
                <a:spcPct val="0"/>
              </a:spcBef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ea typeface="+mj-ea"/>
                <a:cs typeface="Times New Roman" pitchFamily="18" charset="0"/>
              </a:rPr>
              <a:t>Всероссийского конкурса </a:t>
            </a:r>
          </a:p>
          <a:p>
            <a:pPr algn="ctr" fontAlgn="base">
              <a:spcBef>
                <a:spcPct val="0"/>
              </a:spcBef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ea typeface="+mj-ea"/>
                <a:cs typeface="Times New Roman" pitchFamily="18" charset="0"/>
              </a:rPr>
              <a:t>«Авторские уроки будущего"</a:t>
            </a:r>
          </a:p>
          <a:p>
            <a:pPr algn="ctr" fontAlgn="base">
              <a:lnSpc>
                <a:spcPct val="122000"/>
              </a:lnSpc>
              <a:spcBef>
                <a:spcPct val="0"/>
              </a:spcBef>
            </a:pP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Times New Roman" pitchFamily="18" charset="0"/>
              </a:rPr>
              <a:t>Гайнетдинов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Times New Roman" pitchFamily="18" charset="0"/>
              </a:rPr>
              <a:t> А.В.</a:t>
            </a:r>
          </a:p>
          <a:p>
            <a:pPr algn="ctr" fontAlgn="base">
              <a:spcBef>
                <a:spcPct val="0"/>
              </a:spcBef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ea typeface="+mj-ea"/>
                <a:cs typeface="Times New Roman" pitchFamily="18" charset="0"/>
              </a:rPr>
              <a:t>учитель физики </a:t>
            </a:r>
          </a:p>
          <a:p>
            <a:pPr algn="ctr" fontAlgn="base">
              <a:spcBef>
                <a:spcPct val="0"/>
              </a:spcBef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ea typeface="+mj-ea"/>
                <a:cs typeface="Times New Roman" pitchFamily="18" charset="0"/>
              </a:rPr>
              <a:t>школы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ea typeface="+mj-ea"/>
                <a:cs typeface="Times New Roman" pitchFamily="18" charset="0"/>
              </a:rPr>
              <a:t>№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ea typeface="+mj-ea"/>
                <a:cs typeface="Times New Roman" pitchFamily="18" charset="0"/>
              </a:rPr>
              <a:t>108 </a:t>
            </a:r>
            <a:r>
              <a:rPr lang="ru-RU" sz="1400" dirty="0" err="1" smtClean="0">
                <a:solidFill>
                  <a:schemeClr val="bg2">
                    <a:lumMod val="25000"/>
                  </a:schemeClr>
                </a:solidFill>
                <a:ea typeface="+mj-ea"/>
                <a:cs typeface="Times New Roman" pitchFamily="18" charset="0"/>
              </a:rPr>
              <a:t>г.Казани</a:t>
            </a:r>
            <a:endParaRPr lang="ru-RU" sz="1400" dirty="0">
              <a:solidFill>
                <a:schemeClr val="bg2">
                  <a:lumMod val="25000"/>
                </a:schemeClr>
              </a:solidFill>
              <a:ea typeface="+mj-ea"/>
              <a:cs typeface="Times New Roman" pitchFamily="18" charset="0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173" y="747504"/>
            <a:ext cx="2046773" cy="272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231121" y="3476534"/>
            <a:ext cx="2912879" cy="1602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22000"/>
              </a:lnSpc>
              <a:spcBef>
                <a:spcPct val="0"/>
              </a:spcBef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ea typeface="+mj-ea"/>
                <a:cs typeface="Times New Roman" pitchFamily="18" charset="0"/>
              </a:rPr>
              <a:t>Абсолютный победитель </a:t>
            </a:r>
          </a:p>
          <a:p>
            <a:pPr algn="ctr" fontAlgn="base">
              <a:spcBef>
                <a:spcPct val="0"/>
              </a:spcBef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ea typeface="+mj-ea"/>
                <a:cs typeface="Times New Roman" pitchFamily="18" charset="0"/>
              </a:rPr>
              <a:t>IX Всероссийского конкурса </a:t>
            </a:r>
          </a:p>
          <a:p>
            <a:pPr algn="ctr" fontAlgn="base">
              <a:spcBef>
                <a:spcPct val="0"/>
              </a:spcBef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ea typeface="+mj-ea"/>
                <a:cs typeface="Times New Roman" pitchFamily="18" charset="0"/>
              </a:rPr>
              <a:t>«Учитель здоровья России-2018»</a:t>
            </a:r>
          </a:p>
          <a:p>
            <a:pPr algn="ctr" fontAlgn="base">
              <a:lnSpc>
                <a:spcPct val="122000"/>
              </a:lnSpc>
              <a:spcBef>
                <a:spcPct val="0"/>
              </a:spcBef>
            </a:pP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Times New Roman" pitchFamily="18" charset="0"/>
              </a:rPr>
              <a:t>Адылова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Times New Roman" pitchFamily="18" charset="0"/>
              </a:rPr>
              <a:t> Д.А.</a:t>
            </a:r>
          </a:p>
          <a:p>
            <a:pPr algn="ctr" fontAlgn="base">
              <a:lnSpc>
                <a:spcPct val="122000"/>
              </a:lnSpc>
              <a:spcBef>
                <a:spcPct val="0"/>
              </a:spcBef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ea typeface="+mj-ea"/>
                <a:cs typeface="Times New Roman" pitchFamily="18" charset="0"/>
              </a:rPr>
              <a:t>учитель русского языка</a:t>
            </a:r>
          </a:p>
          <a:p>
            <a:pPr algn="ctr" fontAlgn="base">
              <a:spcBef>
                <a:spcPct val="0"/>
              </a:spcBef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ea typeface="+mj-ea"/>
                <a:cs typeface="Times New Roman" pitchFamily="18" charset="0"/>
              </a:rPr>
              <a:t>школы №98 </a:t>
            </a:r>
            <a:r>
              <a:rPr lang="ru-RU" sz="1400" dirty="0" err="1" smtClean="0">
                <a:solidFill>
                  <a:schemeClr val="bg2">
                    <a:lumMod val="25000"/>
                  </a:schemeClr>
                </a:solidFill>
                <a:ea typeface="+mj-ea"/>
                <a:cs typeface="Times New Roman" pitchFamily="18" charset="0"/>
              </a:rPr>
              <a:t>г.Казани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ea typeface="+mj-ea"/>
                <a:cs typeface="Times New Roman" pitchFamily="18" charset="0"/>
              </a:rPr>
              <a:t> </a:t>
            </a:r>
            <a:endParaRPr lang="ru-RU" sz="1400" dirty="0">
              <a:solidFill>
                <a:schemeClr val="bg2">
                  <a:lumMod val="25000"/>
                </a:schemeClr>
              </a:solidFill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92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51522" y="2235252"/>
            <a:ext cx="864096" cy="2908249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1" y="-1"/>
            <a:ext cx="864096" cy="2213823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85414" y="2218"/>
            <a:ext cx="8058585" cy="62531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ДИССЕМИНАЦИЯ ОПЫТА Г.КАЗАНИ 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https://creditonline.su/wp-content/uploads/2018/06/Gerby-Kazan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08" y="1640584"/>
            <a:ext cx="1403351" cy="130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6569" y="2845251"/>
            <a:ext cx="96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КАЗАНСКОЕ ОБРАЗОВАНИЕ</a:t>
            </a:r>
            <a:endParaRPr lang="ru-RU" sz="900" b="1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689709"/>
            <a:ext cx="4155325" cy="2649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942" y="672464"/>
            <a:ext cx="3869641" cy="254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859" y="3212120"/>
            <a:ext cx="2908288" cy="1931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712" y="3214583"/>
            <a:ext cx="2908288" cy="1931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14583"/>
            <a:ext cx="2908288" cy="1931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C:\Users\Администратор\Desktop\Казанское образование 2009-2019\тасср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500329"/>
            <a:ext cx="1157924" cy="64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92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8" b="6206"/>
          <a:stretch/>
        </p:blipFill>
        <p:spPr bwMode="auto">
          <a:xfrm>
            <a:off x="4572866" y="699543"/>
            <a:ext cx="4571134" cy="2387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51522" y="2235252"/>
            <a:ext cx="864096" cy="2908249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1" y="-1"/>
            <a:ext cx="864096" cy="2213823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85414" y="2218"/>
            <a:ext cx="8058585" cy="62531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ГОРОДСКИЕ ПРОЕКТЫ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https://creditonline.su/wp-content/uploads/2018/06/Gerby-Kazan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08" y="1640584"/>
            <a:ext cx="1403351" cy="130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6569" y="2845251"/>
            <a:ext cx="96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КАЗАНСКОЕ ОБРАЗОВАНИЕ</a:t>
            </a:r>
            <a:endParaRPr lang="ru-RU" sz="9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" t="28774" r="17195"/>
          <a:stretch/>
        </p:blipFill>
        <p:spPr bwMode="auto">
          <a:xfrm>
            <a:off x="1115617" y="699542"/>
            <a:ext cx="3963361" cy="240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http://addnt.ru/wp-content/uploads/2015/04/IMG_754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5" b="9705"/>
          <a:stretch/>
        </p:blipFill>
        <p:spPr bwMode="auto">
          <a:xfrm>
            <a:off x="5078978" y="3004885"/>
            <a:ext cx="4065022" cy="213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5" b="12630"/>
          <a:stretch/>
        </p:blipFill>
        <p:spPr bwMode="auto">
          <a:xfrm>
            <a:off x="1115617" y="2946037"/>
            <a:ext cx="3983802" cy="2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C:\Users\Администратор\Desktop\Казанское образование 2009-2019\тасср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500329"/>
            <a:ext cx="1157924" cy="64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92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51522" y="2235252"/>
            <a:ext cx="864096" cy="2908249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1" y="-1"/>
            <a:ext cx="864096" cy="2213823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85414" y="2218"/>
            <a:ext cx="8058585" cy="62531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ИНКЛЮЗИВНОЕ ОБРАЗОВАНИЕ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https://creditonline.su/wp-content/uploads/2018/06/Gerby-Kazan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08" y="1640584"/>
            <a:ext cx="1403351" cy="130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6569" y="2845251"/>
            <a:ext cx="96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КАЗАНСКОЕ ОБРАЗОВАНИЕ</a:t>
            </a:r>
            <a:endParaRPr lang="ru-RU" sz="9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https://pbs.twimg.com/media/DsIY2HMWwAA9-G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9" b="18252"/>
          <a:stretch/>
        </p:blipFill>
        <p:spPr bwMode="auto">
          <a:xfrm>
            <a:off x="5042458" y="2903744"/>
            <a:ext cx="4101542" cy="225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3" b="21738"/>
          <a:stretch/>
        </p:blipFill>
        <p:spPr bwMode="auto">
          <a:xfrm>
            <a:off x="5042459" y="668717"/>
            <a:ext cx="4101542" cy="2235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354055" y="771550"/>
            <a:ext cx="3547597" cy="3710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77925" tIns="38963" rIns="77925" bIns="38963" rtlCol="0">
            <a:spAutoFit/>
          </a:bodyPr>
          <a:lstStyle/>
          <a:p>
            <a:pPr algn="ctr"/>
            <a:r>
              <a:rPr lang="ru-RU" sz="1600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В </a:t>
            </a:r>
            <a:r>
              <a:rPr lang="ru-RU" sz="2400" b="1" dirty="0">
                <a:solidFill>
                  <a:srgbClr val="C00000"/>
                </a:solidFill>
                <a:cs typeface="Times New Roman" pitchFamily="18" charset="0"/>
              </a:rPr>
              <a:t>37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базовых общеобразовательных учреждениях города обучаются:</a:t>
            </a:r>
          </a:p>
          <a:p>
            <a:pPr marL="285750" indent="-285750" algn="l">
              <a:buFont typeface="Wingdings" pitchFamily="2" charset="2"/>
              <a:buChar char="ü"/>
            </a:pPr>
            <a:r>
              <a:rPr lang="ru-RU" b="1" dirty="0">
                <a:solidFill>
                  <a:srgbClr val="C00000"/>
                </a:solidFill>
                <a:cs typeface="Times New Roman" pitchFamily="18" charset="0"/>
              </a:rPr>
              <a:t>255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детей с ОВЗ</a:t>
            </a:r>
          </a:p>
          <a:p>
            <a:pPr marL="285750" indent="-285750" algn="l">
              <a:buFont typeface="Wingdings" pitchFamily="2" charset="2"/>
              <a:buChar char="ü"/>
            </a:pPr>
            <a:r>
              <a:rPr lang="ru-RU" b="1" dirty="0">
                <a:solidFill>
                  <a:srgbClr val="C00000"/>
                </a:solidFill>
                <a:cs typeface="Times New Roman" pitchFamily="18" charset="0"/>
              </a:rPr>
              <a:t>830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инвалидов</a:t>
            </a:r>
          </a:p>
          <a:p>
            <a:pPr marL="243516" indent="-243516">
              <a:buFont typeface="Wingdings" pitchFamily="2" charset="2"/>
              <a:buChar char="§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Ресурсные центры –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cs typeface="Times New Roman" pitchFamily="18" charset="0"/>
              </a:rPr>
              <a:t>2</a:t>
            </a:r>
          </a:p>
          <a:p>
            <a:pPr marL="243516" indent="-243516">
              <a:buFont typeface="Wingdings" pitchFamily="2" charset="2"/>
              <a:buChar char="§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Универсальная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безбарьерная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среда – </a:t>
            </a:r>
            <a:r>
              <a:rPr lang="ru-RU" sz="2400" b="1" dirty="0">
                <a:solidFill>
                  <a:srgbClr val="C00000"/>
                </a:solidFill>
                <a:cs typeface="Times New Roman" pitchFamily="18" charset="0"/>
              </a:rPr>
              <a:t>66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школ</a:t>
            </a:r>
          </a:p>
          <a:p>
            <a:pPr marL="243516" indent="-243516">
              <a:buFont typeface="Wingdings" pitchFamily="2" charset="2"/>
              <a:buChar char="§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ПМПК</a:t>
            </a:r>
          </a:p>
          <a:p>
            <a:pPr marL="243516" indent="-243516">
              <a:buFont typeface="Wingdings" pitchFamily="2" charset="2"/>
              <a:buChar char="§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Городской центр «Ресурс»</a:t>
            </a:r>
          </a:p>
          <a:p>
            <a:pPr marL="243516" indent="-243516">
              <a:buFont typeface="Wingdings" pitchFamily="2" charset="2"/>
              <a:buChar char="§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Школы с ресурсными классами:</a:t>
            </a:r>
          </a:p>
          <a:p>
            <a:pPr marL="243516" indent="-243516">
              <a:buFont typeface="Wingdings" pitchFamily="2" charset="2"/>
              <a:buChar char="ü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для детей с РАС – </a:t>
            </a:r>
            <a:r>
              <a:rPr lang="ru-RU" sz="2400" b="1" dirty="0">
                <a:solidFill>
                  <a:srgbClr val="C00000"/>
                </a:solidFill>
                <a:cs typeface="Times New Roman" pitchFamily="18" charset="0"/>
              </a:rPr>
              <a:t>6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</a:p>
          <a:p>
            <a:pPr marL="243516" indent="-243516">
              <a:buFont typeface="Wingdings" pitchFamily="2" charset="2"/>
              <a:buChar char="ü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для детей с синдромом Дауна - </a:t>
            </a:r>
            <a:r>
              <a:rPr lang="ru-RU" sz="2400" b="1" dirty="0">
                <a:solidFill>
                  <a:srgbClr val="C00000"/>
                </a:solidFill>
                <a:cs typeface="Times New Roman" pitchFamily="18" charset="0"/>
              </a:rPr>
              <a:t>1</a:t>
            </a:r>
          </a:p>
        </p:txBody>
      </p:sp>
      <p:pic>
        <p:nvPicPr>
          <p:cNvPr id="14" name="Picture 2" descr="C:\Users\Администратор\Desktop\Казанское образование 2009-2019\тасср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500329"/>
            <a:ext cx="1157924" cy="64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92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51522" y="2235252"/>
            <a:ext cx="864096" cy="2908249"/>
          </a:xfrm>
          <a:prstGeom prst="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1" y="-1"/>
            <a:ext cx="864096" cy="2213823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85414" y="2218"/>
            <a:ext cx="8058585" cy="69732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ПРОЕКТ «ВЕКТОР УСПЕХА»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https://creditonline.su/wp-content/uploads/2018/06/Gerby-Kazan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08" y="1640584"/>
            <a:ext cx="1403351" cy="130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6569" y="2845251"/>
            <a:ext cx="960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КАЗАНСКОЕ ОБРАЗОВАНИЕ</a:t>
            </a:r>
            <a:endParaRPr lang="ru-RU" sz="900" b="1" dirty="0">
              <a:solidFill>
                <a:schemeClr val="bg1"/>
              </a:solidFill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720494"/>
            <a:ext cx="4139952" cy="232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823778"/>
            <a:ext cx="4139952" cy="2340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85244" y="710598"/>
            <a:ext cx="34747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86"/>
              </a:lnSpc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Обучение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руководителей </a:t>
            </a:r>
            <a:endParaRPr lang="ru-RU" b="1" dirty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  <a:p>
            <a:pPr marL="285717" indent="-285717">
              <a:lnSpc>
                <a:spcPts val="2600"/>
              </a:lnSpc>
              <a:buFont typeface="Wingdings" pitchFamily="2" charset="2"/>
              <a:buChar char="q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Тренинги: </a:t>
            </a:r>
          </a:p>
          <a:p>
            <a:pPr marL="285717" indent="-285717">
              <a:lnSpc>
                <a:spcPts val="2600"/>
              </a:lnSpc>
              <a:buFontTx/>
              <a:buChar char="-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трехдневное обучение директоров-менторов</a:t>
            </a:r>
          </a:p>
          <a:p>
            <a:pPr marL="285717" indent="-285717">
              <a:lnSpc>
                <a:spcPts val="2600"/>
              </a:lnSpc>
              <a:buFontTx/>
              <a:buChar char="-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тренинг по развитию корпоративной культуры  </a:t>
            </a:r>
          </a:p>
          <a:p>
            <a:pPr marL="285717" indent="-285717">
              <a:lnSpc>
                <a:spcPts val="2600"/>
              </a:lnSpc>
              <a:buFontTx/>
              <a:buChar char="-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трехдневная выездная сессия в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МЦ«Волга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»</a:t>
            </a:r>
          </a:p>
          <a:p>
            <a:pPr marL="285717" indent="-285717">
              <a:lnSpc>
                <a:spcPts val="2600"/>
              </a:lnSpc>
              <a:buFont typeface="Wingdings" pitchFamily="2" charset="2"/>
              <a:buChar char="q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Лектории </a:t>
            </a:r>
          </a:p>
          <a:p>
            <a:pPr marL="285717" indent="-285717">
              <a:lnSpc>
                <a:spcPts val="2600"/>
              </a:lnSpc>
              <a:buFont typeface="Wingdings" pitchFamily="2" charset="2"/>
              <a:buChar char="q"/>
            </a:pPr>
            <a:r>
              <a:rPr lang="ru-RU" dirty="0" err="1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Интенсив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endParaRPr lang="ru-RU" dirty="0" smtClean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  <a:p>
            <a:pPr marL="285717" indent="-285717">
              <a:lnSpc>
                <a:spcPts val="2600"/>
              </a:lnSpc>
              <a:buFont typeface="Wingdings" pitchFamily="2" charset="2"/>
              <a:buChar char="q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Реализация офисных проектов</a:t>
            </a:r>
          </a:p>
          <a:p>
            <a:pPr marL="285717" indent="-285717">
              <a:lnSpc>
                <a:spcPts val="2600"/>
              </a:lnSpc>
              <a:buFont typeface="Wingdings" pitchFamily="2" charset="2"/>
              <a:buChar char="q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Апробация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модели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наставничества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3" name="Picture 2" descr="C:\Users\Администратор\Desktop\Казанское образование 2009-2019\тасср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500329"/>
            <a:ext cx="1157924" cy="64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92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</TotalTime>
  <Words>509</Words>
  <Application>Microsoft Office PowerPoint</Application>
  <PresentationFormat>Экран (16:9)</PresentationFormat>
  <Paragraphs>396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КАЗАНСКАЯ СИСТЕМА ОБРАЗОВАНИЯ  ОТ НАЦИОНАЛЬНЫХ ЦЕЛЕЙ И СТРАТЕГИЧЕСКИХ ЗАДАЧ –  К КАЧЕСТВУ ОБРАЗОВАНИЯ </vt:lpstr>
      <vt:lpstr>МЕЖДУНАРОДНЫЕ ЧЕМПИОНАТЫ</vt:lpstr>
      <vt:lpstr>ВСЕРОССИЙСКАЯ ОЛИМПИАДА ШКОЛЬНИКОВ</vt:lpstr>
      <vt:lpstr>«БЕЗОПАСНОЕ КОЛЕСО»</vt:lpstr>
      <vt:lpstr>ПРОФЕССИОНАЛЬНЫЕ КОНКУРСЫ</vt:lpstr>
      <vt:lpstr>ДИССЕМИНАЦИЯ ОПЫТА Г.КАЗАНИ </vt:lpstr>
      <vt:lpstr>ГОРОДСКИЕ ПРОЕКТЫ</vt:lpstr>
      <vt:lpstr>ИНКЛЮЗИВНОЕ ОБРАЗОВАНИЕ</vt:lpstr>
      <vt:lpstr>ПРОЕКТ «ВЕКТОР УСПЕХА»</vt:lpstr>
      <vt:lpstr>ГРАНТ МЭРА КАЗАНИ</vt:lpstr>
      <vt:lpstr>Презентация PowerPoint</vt:lpstr>
      <vt:lpstr>РАЗВИТИЕ ШКОЛЬНОГО СПОРТА</vt:lpstr>
      <vt:lpstr>ДЕТСКИЕ ОБЩЕСТВЕННЫЕ ОРГАНИЗАЦИИ</vt:lpstr>
      <vt:lpstr>ДОПОЛНИТЕЛЬНОЕ ОБРАЗОВАНИЕ ШКОЛЬНИКОВ</vt:lpstr>
      <vt:lpstr>ИННОВАЦИОННЫЕ МОДЕЛИ ПРОФОРИЕНТАЦИИ </vt:lpstr>
      <vt:lpstr>Worldskills Russia</vt:lpstr>
      <vt:lpstr>РАЗВИТИЕ СОЦИАЛЬНОЙ АКТИВНОСТИ</vt:lpstr>
      <vt:lpstr>Презентация PowerPoint</vt:lpstr>
      <vt:lpstr>Презентация PowerPoint</vt:lpstr>
    </vt:vector>
  </TitlesOfParts>
  <Company>gpx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GYPNORION</dc:creator>
  <cp:lastModifiedBy>GYPNORION</cp:lastModifiedBy>
  <cp:revision>48</cp:revision>
  <dcterms:created xsi:type="dcterms:W3CDTF">2019-07-26T12:38:20Z</dcterms:created>
  <dcterms:modified xsi:type="dcterms:W3CDTF">2019-08-13T04:39:44Z</dcterms:modified>
</cp:coreProperties>
</file>