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6" r:id="rId2"/>
    <p:sldMasterId id="2147483700" r:id="rId3"/>
    <p:sldMasterId id="2147483736" r:id="rId4"/>
    <p:sldMasterId id="2147483760" r:id="rId5"/>
    <p:sldMasterId id="2147483772" r:id="rId6"/>
    <p:sldMasterId id="2147483784" r:id="rId7"/>
    <p:sldMasterId id="2147483796" r:id="rId8"/>
    <p:sldMasterId id="2147483808" r:id="rId9"/>
  </p:sldMasterIdLst>
  <p:notesMasterIdLst>
    <p:notesMasterId r:id="rId88"/>
  </p:notesMasterIdLst>
  <p:handoutMasterIdLst>
    <p:handoutMasterId r:id="rId89"/>
  </p:handoutMasterIdLst>
  <p:sldIdLst>
    <p:sldId id="487" r:id="rId10"/>
    <p:sldId id="579" r:id="rId11"/>
    <p:sldId id="604" r:id="rId12"/>
    <p:sldId id="605" r:id="rId13"/>
    <p:sldId id="602" r:id="rId14"/>
    <p:sldId id="580" r:id="rId15"/>
    <p:sldId id="607" r:id="rId16"/>
    <p:sldId id="608" r:id="rId17"/>
    <p:sldId id="586" r:id="rId18"/>
    <p:sldId id="587" r:id="rId19"/>
    <p:sldId id="588" r:id="rId20"/>
    <p:sldId id="589" r:id="rId21"/>
    <p:sldId id="592" r:id="rId22"/>
    <p:sldId id="594" r:id="rId23"/>
    <p:sldId id="646" r:id="rId24"/>
    <p:sldId id="596" r:id="rId25"/>
    <p:sldId id="581" r:id="rId26"/>
    <p:sldId id="571" r:id="rId27"/>
    <p:sldId id="572" r:id="rId28"/>
    <p:sldId id="585" r:id="rId29"/>
    <p:sldId id="584" r:id="rId30"/>
    <p:sldId id="537" r:id="rId31"/>
    <p:sldId id="538" r:id="rId32"/>
    <p:sldId id="598" r:id="rId33"/>
    <p:sldId id="599" r:id="rId34"/>
    <p:sldId id="600" r:id="rId35"/>
    <p:sldId id="606" r:id="rId36"/>
    <p:sldId id="574" r:id="rId37"/>
    <p:sldId id="575" r:id="rId38"/>
    <p:sldId id="576" r:id="rId39"/>
    <p:sldId id="578" r:id="rId40"/>
    <p:sldId id="628" r:id="rId41"/>
    <p:sldId id="629" r:id="rId42"/>
    <p:sldId id="630" r:id="rId43"/>
    <p:sldId id="631" r:id="rId44"/>
    <p:sldId id="632" r:id="rId45"/>
    <p:sldId id="633" r:id="rId46"/>
    <p:sldId id="634" r:id="rId47"/>
    <p:sldId id="635" r:id="rId48"/>
    <p:sldId id="636" r:id="rId49"/>
    <p:sldId id="637" r:id="rId50"/>
    <p:sldId id="638" r:id="rId51"/>
    <p:sldId id="639" r:id="rId52"/>
    <p:sldId id="549" r:id="rId53"/>
    <p:sldId id="550" r:id="rId54"/>
    <p:sldId id="614" r:id="rId55"/>
    <p:sldId id="615" r:id="rId56"/>
    <p:sldId id="616" r:id="rId57"/>
    <p:sldId id="617" r:id="rId58"/>
    <p:sldId id="618" r:id="rId59"/>
    <p:sldId id="619" r:id="rId60"/>
    <p:sldId id="620" r:id="rId61"/>
    <p:sldId id="621" r:id="rId62"/>
    <p:sldId id="622" r:id="rId63"/>
    <p:sldId id="623" r:id="rId64"/>
    <p:sldId id="624" r:id="rId65"/>
    <p:sldId id="625" r:id="rId66"/>
    <p:sldId id="626" r:id="rId67"/>
    <p:sldId id="627" r:id="rId68"/>
    <p:sldId id="643" r:id="rId69"/>
    <p:sldId id="642" r:id="rId70"/>
    <p:sldId id="505" r:id="rId71"/>
    <p:sldId id="506" r:id="rId72"/>
    <p:sldId id="507" r:id="rId73"/>
    <p:sldId id="508" r:id="rId74"/>
    <p:sldId id="533" r:id="rId75"/>
    <p:sldId id="510" r:id="rId76"/>
    <p:sldId id="645" r:id="rId77"/>
    <p:sldId id="512" r:id="rId78"/>
    <p:sldId id="641" r:id="rId79"/>
    <p:sldId id="517" r:id="rId80"/>
    <p:sldId id="644" r:id="rId81"/>
    <p:sldId id="573" r:id="rId82"/>
    <p:sldId id="613" r:id="rId83"/>
    <p:sldId id="610" r:id="rId84"/>
    <p:sldId id="611" r:id="rId85"/>
    <p:sldId id="612" r:id="rId86"/>
    <p:sldId id="346" r:id="rId87"/>
  </p:sldIdLst>
  <p:sldSz cx="9144000" cy="6858000" type="screen4x3"/>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246F"/>
    <a:srgbClr val="005CB8"/>
    <a:srgbClr val="004B96"/>
    <a:srgbClr val="001B50"/>
    <a:srgbClr val="0070C0"/>
    <a:srgbClr val="DEA900"/>
    <a:srgbClr val="F7FBD5"/>
    <a:srgbClr val="0066CC"/>
    <a:srgbClr val="EFF7A3"/>
    <a:srgbClr val="0373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50" autoAdjust="0"/>
    <p:restoredTop sz="94726" autoAdjust="0"/>
  </p:normalViewPr>
  <p:slideViewPr>
    <p:cSldViewPr>
      <p:cViewPr>
        <p:scale>
          <a:sx n="100" d="100"/>
          <a:sy n="100" d="100"/>
        </p:scale>
        <p:origin x="1872" y="348"/>
      </p:cViewPr>
      <p:guideLst>
        <p:guide orient="horz" pos="1620"/>
        <p:guide pos="2880"/>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handoutMaster" Target="handoutMasters/handoutMaster1.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90" Type="http://schemas.openxmlformats.org/officeDocument/2006/relationships/presProps" Target="presProps.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D:\&#1073;&#1072;&#1090;&#1072;&#1083;&#1086;&#1074;&#1072;%20&#1101;\&#1057;&#1058;&#1040;&#1058;&#1048;&#1057;&#1058;&#1048;&#1050;&#1048;\&#1086;&#1090;&#1088;&#1103;&#1076;&#1099;\&#1056;&#1044;&#1064;.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Rustem.Zinatullin\Desktop\&#1051;&#1080;&#1089;&#1090;%20Microsoft%20Excel.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260201940884669E-2"/>
          <c:y val="4.5744896202309145E-3"/>
          <c:w val="0.96232888902311831"/>
          <c:h val="0.80111667974178269"/>
        </c:manualLayout>
      </c:layout>
      <c:lineChart>
        <c:grouping val="standard"/>
        <c:varyColors val="1"/>
        <c:ser>
          <c:idx val="0"/>
          <c:order val="0"/>
          <c:tx>
            <c:strRef>
              <c:f>Лист1!$B$1</c:f>
              <c:strCache>
                <c:ptCount val="1"/>
                <c:pt idx="0">
                  <c:v>Результативность сборной Республики Татарстан на заключительном этапе всероссийской олимпиады школьников</c:v>
                </c:pt>
              </c:strCache>
            </c:strRef>
          </c:tx>
          <c:marker>
            <c:symbol val="none"/>
          </c:marker>
          <c:dPt>
            <c:idx val="0"/>
            <c:marker>
              <c:symbol val="none"/>
            </c:marker>
            <c:bubble3D val="0"/>
            <c:spPr>
              <a:ln w="34925" cap="rnd">
                <a:solidFill>
                  <a:schemeClr val="accent1"/>
                </a:solidFill>
                <a:round/>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AF23-4581-B697-82867C945BEB}"/>
              </c:ext>
            </c:extLst>
          </c:dPt>
          <c:dPt>
            <c:idx val="1"/>
            <c:marker>
              <c:symbol val="none"/>
            </c:marker>
            <c:bubble3D val="0"/>
            <c:spPr>
              <a:ln w="34925" cap="rnd">
                <a:solidFill>
                  <a:schemeClr val="accent2"/>
                </a:solidFill>
                <a:round/>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AF23-4581-B697-82867C945BEB}"/>
              </c:ext>
            </c:extLst>
          </c:dPt>
          <c:dPt>
            <c:idx val="2"/>
            <c:marker>
              <c:symbol val="none"/>
            </c:marker>
            <c:bubble3D val="0"/>
            <c:spPr>
              <a:ln w="34925" cap="rnd">
                <a:solidFill>
                  <a:schemeClr val="accent3"/>
                </a:solidFill>
                <a:round/>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AF23-4581-B697-82867C945BEB}"/>
              </c:ext>
            </c:extLst>
          </c:dPt>
          <c:dPt>
            <c:idx val="3"/>
            <c:marker>
              <c:symbol val="none"/>
            </c:marker>
            <c:bubble3D val="0"/>
            <c:spPr>
              <a:ln w="34925" cap="rnd">
                <a:solidFill>
                  <a:schemeClr val="accent4"/>
                </a:solidFill>
                <a:round/>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AF23-4581-B697-82867C945BEB}"/>
              </c:ext>
            </c:extLst>
          </c:dPt>
          <c:dPt>
            <c:idx val="4"/>
            <c:marker>
              <c:symbol val="none"/>
            </c:marker>
            <c:bubble3D val="0"/>
            <c:spPr>
              <a:ln w="34925" cap="rnd">
                <a:solidFill>
                  <a:schemeClr val="accent5"/>
                </a:solidFill>
                <a:round/>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AF23-4581-B697-82867C945BEB}"/>
              </c:ext>
            </c:extLst>
          </c:dPt>
          <c:dPt>
            <c:idx val="5"/>
            <c:marker>
              <c:symbol val="none"/>
            </c:marker>
            <c:bubble3D val="0"/>
            <c:spPr>
              <a:ln w="34925" cap="rnd">
                <a:solidFill>
                  <a:schemeClr val="accent6"/>
                </a:solidFill>
                <a:round/>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AF23-4581-B697-82867C945BEB}"/>
              </c:ext>
            </c:extLst>
          </c:dPt>
          <c:dPt>
            <c:idx val="6"/>
            <c:marker>
              <c:symbol val="none"/>
            </c:marker>
            <c:bubble3D val="0"/>
            <c:spPr>
              <a:ln w="34925" cap="rnd">
                <a:solidFill>
                  <a:schemeClr val="accent1">
                    <a:lumMod val="60000"/>
                  </a:schemeClr>
                </a:solidFill>
                <a:round/>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D-AF23-4581-B697-82867C945BEB}"/>
              </c:ext>
            </c:extLst>
          </c:dPt>
          <c:dPt>
            <c:idx val="7"/>
            <c:marker>
              <c:symbol val="none"/>
            </c:marker>
            <c:bubble3D val="0"/>
            <c:spPr>
              <a:ln w="34925" cap="rnd">
                <a:solidFill>
                  <a:schemeClr val="accent2">
                    <a:lumMod val="60000"/>
                  </a:schemeClr>
                </a:solidFill>
                <a:round/>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F-AF23-4581-B697-82867C945BEB}"/>
              </c:ext>
            </c:extLst>
          </c:dPt>
          <c:dPt>
            <c:idx val="8"/>
            <c:marker>
              <c:symbol val="none"/>
            </c:marker>
            <c:bubble3D val="0"/>
            <c:spPr>
              <a:ln w="34925" cap="rnd">
                <a:solidFill>
                  <a:schemeClr val="accent3">
                    <a:lumMod val="60000"/>
                  </a:schemeClr>
                </a:solidFill>
                <a:round/>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1-AF23-4581-B697-82867C945BEB}"/>
              </c:ext>
            </c:extLst>
          </c:dPt>
          <c:dPt>
            <c:idx val="9"/>
            <c:marker>
              <c:symbol val="none"/>
            </c:marker>
            <c:bubble3D val="0"/>
            <c:spPr>
              <a:ln w="34925" cap="rnd">
                <a:solidFill>
                  <a:schemeClr val="accent4">
                    <a:lumMod val="60000"/>
                  </a:schemeClr>
                </a:solidFill>
                <a:round/>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3-AF23-4581-B697-82867C945BEB}"/>
              </c:ext>
            </c:extLst>
          </c:dPt>
          <c:dPt>
            <c:idx val="10"/>
            <c:marker>
              <c:symbol val="none"/>
            </c:marker>
            <c:bubble3D val="0"/>
            <c:spPr>
              <a:ln w="34925" cap="rnd">
                <a:solidFill>
                  <a:schemeClr val="accent5">
                    <a:lumMod val="60000"/>
                  </a:schemeClr>
                </a:solidFill>
                <a:round/>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5-AF23-4581-B697-82867C945BEB}"/>
              </c:ext>
            </c:extLst>
          </c:dPt>
          <c:dLbls>
            <c:dLbl>
              <c:idx val="0"/>
              <c:layout>
                <c:manualLayout>
                  <c:x val="-2.3097352352318551E-2"/>
                  <c:y val="4.938340184423959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AF23-4581-B697-82867C945BEB}"/>
                </c:ext>
              </c:extLst>
            </c:dLbl>
            <c:dLbl>
              <c:idx val="1"/>
              <c:layout>
                <c:manualLayout>
                  <c:x val="-2.194766924494904E-2"/>
                  <c:y val="3.1443409252589975E-2"/>
                </c:manualLayout>
              </c:layout>
              <c:spPr>
                <a:noFill/>
                <a:ln>
                  <a:noFill/>
                </a:ln>
                <a:effectLst/>
              </c:spPr>
              <c:txPr>
                <a:bodyPr rot="0" spcFirstLastPara="1" vertOverflow="ellipsis" vert="horz" wrap="square" lIns="38100" tIns="19050" rIns="38100" bIns="19050" anchor="ctr" anchorCtr="1">
                  <a:noAutofit/>
                </a:bodyPr>
                <a:lstStyle/>
                <a:p>
                  <a:pPr>
                    <a:defRPr sz="2200" b="1" i="0" u="none" strike="noStrike" kern="1200" baseline="0">
                      <a:solidFill>
                        <a:srgbClr val="A8246F"/>
                      </a:solidFill>
                      <a:latin typeface="+mn-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15:layout>
                    <c:manualLayout>
                      <c:w val="4.8458747302079698E-2"/>
                      <c:h val="0.1401826640593419"/>
                    </c:manualLayout>
                  </c15:layout>
                </c:ext>
                <c:ext xmlns:c16="http://schemas.microsoft.com/office/drawing/2014/chart" uri="{C3380CC4-5D6E-409C-BE32-E72D297353CC}">
                  <c16:uniqueId val="{00000003-AF23-4581-B697-82867C945BEB}"/>
                </c:ext>
              </c:extLst>
            </c:dLbl>
            <c:dLbl>
              <c:idx val="2"/>
              <c:layout>
                <c:manualLayout>
                  <c:x val="-2.1822548303694442E-2"/>
                  <c:y val="-5.735937373978364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AF23-4581-B697-82867C945BEB}"/>
                </c:ext>
              </c:extLst>
            </c:dLbl>
            <c:dLbl>
              <c:idx val="3"/>
              <c:layout>
                <c:manualLayout>
                  <c:x val="-2.4747163234627011E-2"/>
                  <c:y val="6.702033107432500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AF23-4581-B697-82867C945BEB}"/>
                </c:ext>
              </c:extLst>
            </c:dLbl>
            <c:dLbl>
              <c:idx val="4"/>
              <c:layout>
                <c:manualLayout>
                  <c:x val="-3.6295839410786339E-2"/>
                  <c:y val="-5.291078769025663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AF23-4581-B697-82867C945BEB}"/>
                </c:ext>
              </c:extLst>
            </c:dLbl>
            <c:dLbl>
              <c:idx val="5"/>
              <c:layout>
                <c:manualLayout>
                  <c:x val="-3.6858499001729106E-2"/>
                  <c:y val="7.31540048981515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AF23-4581-B697-82867C945BEB}"/>
                </c:ext>
              </c:extLst>
            </c:dLbl>
            <c:dLbl>
              <c:idx val="6"/>
              <c:layout>
                <c:manualLayout>
                  <c:x val="-4.0845650375416757E-2"/>
                  <c:y val="8.710615446805412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AF23-4581-B697-82867C945BEB}"/>
                </c:ext>
              </c:extLst>
            </c:dLbl>
            <c:dLbl>
              <c:idx val="7"/>
              <c:layout>
                <c:manualLayout>
                  <c:x val="-5.2293812014414923E-2"/>
                  <c:y val="-8.005111618645430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AF23-4581-B697-82867C945BEB}"/>
                </c:ext>
              </c:extLst>
            </c:dLbl>
            <c:dLbl>
              <c:idx val="8"/>
              <c:layout>
                <c:manualLayout>
                  <c:x val="-4.1932908209767417E-2"/>
                  <c:y val="-8.357863532725420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AF23-4581-B697-82867C945BEB}"/>
                </c:ext>
              </c:extLst>
            </c:dLbl>
            <c:dLbl>
              <c:idx val="9"/>
              <c:layout>
                <c:manualLayout>
                  <c:x val="-4.3895271075597854E-2"/>
                  <c:y val="0.10244004449001413"/>
                </c:manualLayout>
              </c:layout>
              <c:spPr>
                <a:noFill/>
                <a:ln>
                  <a:noFill/>
                </a:ln>
                <a:effectLst/>
              </c:spPr>
              <c:txPr>
                <a:bodyPr rot="0" spcFirstLastPara="1" vertOverflow="ellipsis" vert="horz" wrap="square" lIns="38100" tIns="19050" rIns="38100" bIns="19050" anchor="ctr" anchorCtr="1">
                  <a:noAutofit/>
                </a:bodyPr>
                <a:lstStyle/>
                <a:p>
                  <a:pPr>
                    <a:defRPr sz="2200" b="1" i="0" u="none" strike="noStrike" kern="1200" baseline="0">
                      <a:solidFill>
                        <a:srgbClr val="A8246F"/>
                      </a:solidFill>
                      <a:latin typeface="+mn-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15:layout>
                    <c:manualLayout>
                      <c:w val="6.7551151274453852E-2"/>
                      <c:h val="0.18925111212961412"/>
                    </c:manualLayout>
                  </c15:layout>
                </c:ext>
                <c:ext xmlns:c16="http://schemas.microsoft.com/office/drawing/2014/chart" uri="{C3380CC4-5D6E-409C-BE32-E72D297353CC}">
                  <c16:uniqueId val="{00000013-AF23-4581-B697-82867C945BEB}"/>
                </c:ext>
              </c:extLst>
            </c:dLbl>
            <c:dLbl>
              <c:idx val="10"/>
              <c:layout>
                <c:manualLayout>
                  <c:x val="-1.1986262583553283E-2"/>
                  <c:y val="6.11781160517092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AF23-4581-B697-82867C945BEB}"/>
                </c:ext>
              </c:extLst>
            </c:dLbl>
            <c:spPr>
              <a:noFill/>
              <a:ln>
                <a:noFill/>
              </a:ln>
              <a:effectLst/>
            </c:spPr>
            <c:txPr>
              <a:bodyPr rot="0" spcFirstLastPara="1" vertOverflow="ellipsis" vert="horz" wrap="square" lIns="38100" tIns="19050" rIns="38100" bIns="19050" anchor="ctr" anchorCtr="1">
                <a:spAutoFit/>
              </a:bodyPr>
              <a:lstStyle/>
              <a:p>
                <a:pPr>
                  <a:defRPr sz="2200" b="1" i="0" u="none" strike="noStrike" kern="1200" baseline="0">
                    <a:solidFill>
                      <a:srgbClr val="A8246F"/>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Лист1!$A$2:$A$12</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Лист1!$B$2:$B$12</c:f>
              <c:numCache>
                <c:formatCode>General</c:formatCode>
                <c:ptCount val="11"/>
                <c:pt idx="0">
                  <c:v>58</c:v>
                </c:pt>
                <c:pt idx="1">
                  <c:v>59</c:v>
                </c:pt>
                <c:pt idx="2">
                  <c:v>74</c:v>
                </c:pt>
                <c:pt idx="3">
                  <c:v>69</c:v>
                </c:pt>
                <c:pt idx="4">
                  <c:v>76</c:v>
                </c:pt>
                <c:pt idx="5">
                  <c:v>73</c:v>
                </c:pt>
                <c:pt idx="6">
                  <c:v>109</c:v>
                </c:pt>
                <c:pt idx="7">
                  <c:v>141</c:v>
                </c:pt>
                <c:pt idx="8">
                  <c:v>140</c:v>
                </c:pt>
                <c:pt idx="9">
                  <c:v>139</c:v>
                </c:pt>
                <c:pt idx="10">
                  <c:v>148</c:v>
                </c:pt>
              </c:numCache>
            </c:numRef>
          </c:val>
          <c:smooth val="0"/>
          <c:extLst>
            <c:ext xmlns:c16="http://schemas.microsoft.com/office/drawing/2014/chart" uri="{C3380CC4-5D6E-409C-BE32-E72D297353CC}">
              <c16:uniqueId val="{00000016-AF23-4581-B697-82867C945BEB}"/>
            </c:ext>
          </c:extLst>
        </c:ser>
        <c:dLbls>
          <c:showLegendKey val="0"/>
          <c:showVal val="1"/>
          <c:showCatName val="0"/>
          <c:showSerName val="0"/>
          <c:showPercent val="0"/>
          <c:showBubbleSize val="0"/>
        </c:dLbls>
        <c:smooth val="0"/>
        <c:axId val="268370448"/>
        <c:axId val="268377168"/>
      </c:lineChart>
      <c:catAx>
        <c:axId val="26837044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rgbClr val="002060"/>
                </a:solidFill>
                <a:latin typeface="+mn-lt"/>
                <a:ea typeface="+mn-ea"/>
                <a:cs typeface="+mn-cs"/>
              </a:defRPr>
            </a:pPr>
            <a:endParaRPr lang="ru-RU"/>
          </a:p>
        </c:txPr>
        <c:crossAx val="268377168"/>
        <c:crosses val="autoZero"/>
        <c:auto val="1"/>
        <c:lblAlgn val="ctr"/>
        <c:lblOffset val="100"/>
        <c:noMultiLvlLbl val="0"/>
      </c:catAx>
      <c:valAx>
        <c:axId val="268377168"/>
        <c:scaling>
          <c:orientation val="minMax"/>
        </c:scaling>
        <c:delete val="1"/>
        <c:axPos val="l"/>
        <c:numFmt formatCode="General" sourceLinked="1"/>
        <c:majorTickMark val="none"/>
        <c:minorTickMark val="none"/>
        <c:tickLblPos val="nextTo"/>
        <c:crossAx val="268370448"/>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555555555555555E-2"/>
          <c:y val="0.40755978419364247"/>
          <c:w val="0.96944438230732521"/>
          <c:h val="0.47646033829104695"/>
        </c:manualLayout>
      </c:layout>
      <c:barChart>
        <c:barDir val="col"/>
        <c:grouping val="clustered"/>
        <c:varyColors val="0"/>
        <c:dLbls>
          <c:showLegendKey val="0"/>
          <c:showVal val="1"/>
          <c:showCatName val="0"/>
          <c:showSerName val="0"/>
          <c:showPercent val="0"/>
          <c:showBubbleSize val="0"/>
        </c:dLbls>
        <c:gapWidth val="150"/>
        <c:axId val="156696472"/>
        <c:axId val="156704536"/>
      </c:barChart>
      <c:catAx>
        <c:axId val="156696472"/>
        <c:scaling>
          <c:orientation val="minMax"/>
        </c:scaling>
        <c:delete val="0"/>
        <c:axPos val="b"/>
        <c:numFmt formatCode="General" sourceLinked="0"/>
        <c:majorTickMark val="none"/>
        <c:minorTickMark val="none"/>
        <c:tickLblPos val="nextTo"/>
        <c:txPr>
          <a:bodyPr/>
          <a:lstStyle/>
          <a:p>
            <a:pPr>
              <a:defRPr sz="1200" b="1">
                <a:solidFill>
                  <a:schemeClr val="tx1"/>
                </a:solidFill>
                <a:latin typeface="Arial" panose="020B0604020202020204" pitchFamily="34" charset="0"/>
                <a:cs typeface="Arial" panose="020B0604020202020204" pitchFamily="34" charset="0"/>
              </a:defRPr>
            </a:pPr>
            <a:endParaRPr lang="ru-RU"/>
          </a:p>
        </c:txPr>
        <c:crossAx val="156704536"/>
        <c:crosses val="autoZero"/>
        <c:auto val="1"/>
        <c:lblAlgn val="ctr"/>
        <c:lblOffset val="100"/>
        <c:noMultiLvlLbl val="0"/>
      </c:catAx>
      <c:valAx>
        <c:axId val="156704536"/>
        <c:scaling>
          <c:orientation val="minMax"/>
        </c:scaling>
        <c:delete val="1"/>
        <c:axPos val="l"/>
        <c:numFmt formatCode="General" sourceLinked="1"/>
        <c:majorTickMark val="none"/>
        <c:minorTickMark val="none"/>
        <c:tickLblPos val="nextTo"/>
        <c:crossAx val="156696472"/>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165496832839795E-2"/>
          <c:y val="7.0633966392995864E-2"/>
          <c:w val="0.75140838192397807"/>
          <c:h val="0.7303066737721976"/>
        </c:manualLayout>
      </c:layout>
      <c:barChart>
        <c:barDir val="col"/>
        <c:grouping val="clustered"/>
        <c:varyColors val="0"/>
        <c:ser>
          <c:idx val="0"/>
          <c:order val="0"/>
          <c:tx>
            <c:strRef>
              <c:f>Лист1!$A$1</c:f>
              <c:strCache>
                <c:ptCount val="1"/>
                <c:pt idx="0">
                  <c:v>2017</c:v>
                </c:pt>
              </c:strCache>
            </c:strRef>
          </c:tx>
          <c:spPr>
            <a:solidFill>
              <a:schemeClr val="accent1"/>
            </a:solidFill>
            <a:ln>
              <a:noFill/>
            </a:ln>
            <a:effectLst/>
            <a:scene3d>
              <a:camera prst="orthographicFront"/>
              <a:lightRig rig="threePt" dir="t"/>
            </a:scene3d>
            <a:sp3d>
              <a:bevelT w="190500" h="38100"/>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Лист1!$A$2</c:f>
              <c:numCache>
                <c:formatCode>General</c:formatCode>
                <c:ptCount val="1"/>
                <c:pt idx="0">
                  <c:v>174</c:v>
                </c:pt>
              </c:numCache>
            </c:numRef>
          </c:val>
          <c:extLst>
            <c:ext xmlns:c16="http://schemas.microsoft.com/office/drawing/2014/chart" uri="{C3380CC4-5D6E-409C-BE32-E72D297353CC}">
              <c16:uniqueId val="{00000000-3491-4067-89EE-63B7419D65E1}"/>
            </c:ext>
          </c:extLst>
        </c:ser>
        <c:ser>
          <c:idx val="1"/>
          <c:order val="1"/>
          <c:tx>
            <c:strRef>
              <c:f>Лист1!$B$1</c:f>
              <c:strCache>
                <c:ptCount val="1"/>
                <c:pt idx="0">
                  <c:v>2018</c:v>
                </c:pt>
              </c:strCache>
            </c:strRef>
          </c:tx>
          <c:spPr>
            <a:solidFill>
              <a:schemeClr val="accent2"/>
            </a:solidFill>
            <a:ln>
              <a:noFill/>
            </a:ln>
            <a:effectLst/>
            <a:scene3d>
              <a:camera prst="orthographicFront"/>
              <a:lightRig rig="threePt" dir="t"/>
            </a:scene3d>
            <a:sp3d>
              <a:bevelT w="190500" h="38100"/>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Лист1!$B$2</c:f>
              <c:numCache>
                <c:formatCode>General</c:formatCode>
                <c:ptCount val="1"/>
                <c:pt idx="0">
                  <c:v>1247</c:v>
                </c:pt>
              </c:numCache>
            </c:numRef>
          </c:val>
          <c:extLst>
            <c:ext xmlns:c16="http://schemas.microsoft.com/office/drawing/2014/chart" uri="{C3380CC4-5D6E-409C-BE32-E72D297353CC}">
              <c16:uniqueId val="{00000001-3491-4067-89EE-63B7419D65E1}"/>
            </c:ext>
          </c:extLst>
        </c:ser>
        <c:ser>
          <c:idx val="2"/>
          <c:order val="2"/>
          <c:tx>
            <c:strRef>
              <c:f>Лист1!$C$1</c:f>
              <c:strCache>
                <c:ptCount val="1"/>
                <c:pt idx="0">
                  <c:v>2019</c:v>
                </c:pt>
              </c:strCache>
            </c:strRef>
          </c:tx>
          <c:spPr>
            <a:solidFill>
              <a:schemeClr val="accent3">
                <a:lumMod val="60000"/>
                <a:lumOff val="40000"/>
              </a:schemeClr>
            </a:solidFill>
            <a:ln>
              <a:noFill/>
            </a:ln>
            <a:effectLst/>
            <a:scene3d>
              <a:camera prst="orthographicFront"/>
              <a:lightRig rig="threePt" dir="t"/>
            </a:scene3d>
            <a:sp3d>
              <a:bevelT w="190500" h="38100"/>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Лист1!$C$2</c:f>
              <c:numCache>
                <c:formatCode>General</c:formatCode>
                <c:ptCount val="1"/>
                <c:pt idx="0">
                  <c:v>2874</c:v>
                </c:pt>
              </c:numCache>
            </c:numRef>
          </c:val>
          <c:extLst>
            <c:ext xmlns:c16="http://schemas.microsoft.com/office/drawing/2014/chart" uri="{C3380CC4-5D6E-409C-BE32-E72D297353CC}">
              <c16:uniqueId val="{00000002-3491-4067-89EE-63B7419D65E1}"/>
            </c:ext>
          </c:extLst>
        </c:ser>
        <c:dLbls>
          <c:dLblPos val="outEnd"/>
          <c:showLegendKey val="0"/>
          <c:showVal val="1"/>
          <c:showCatName val="0"/>
          <c:showSerName val="0"/>
          <c:showPercent val="0"/>
          <c:showBubbleSize val="0"/>
        </c:dLbls>
        <c:gapWidth val="219"/>
        <c:overlap val="-27"/>
        <c:axId val="256323040"/>
        <c:axId val="256323456"/>
      </c:barChart>
      <c:catAx>
        <c:axId val="256323040"/>
        <c:scaling>
          <c:orientation val="minMax"/>
        </c:scaling>
        <c:delete val="1"/>
        <c:axPos val="b"/>
        <c:majorTickMark val="none"/>
        <c:minorTickMark val="none"/>
        <c:tickLblPos val="nextTo"/>
        <c:crossAx val="256323456"/>
        <c:crosses val="autoZero"/>
        <c:auto val="1"/>
        <c:lblAlgn val="ctr"/>
        <c:lblOffset val="100"/>
        <c:noMultiLvlLbl val="0"/>
      </c:catAx>
      <c:valAx>
        <c:axId val="256323456"/>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256323040"/>
        <c:crosses val="autoZero"/>
        <c:crossBetween val="between"/>
      </c:valAx>
      <c:spPr>
        <a:noFill/>
        <a:ln w="25400">
          <a:noFill/>
        </a:ln>
        <a:effectLst/>
      </c:spPr>
    </c:plotArea>
    <c:legend>
      <c:legendPos val="r"/>
      <c:layout>
        <c:manualLayout>
          <c:xMode val="edge"/>
          <c:yMode val="edge"/>
          <c:x val="0.72803855568231135"/>
          <c:y val="0.23144480590069175"/>
          <c:w val="0.26556780738218372"/>
          <c:h val="0.5600423090704687"/>
        </c:manualLayout>
      </c:layout>
      <c:overlay val="0"/>
      <c:spPr>
        <a:noFill/>
        <a:ln>
          <a:noFill/>
        </a:ln>
        <a:effectLst/>
      </c:spPr>
      <c:txPr>
        <a:bodyPr rot="0" spcFirstLastPara="1" vertOverflow="ellipsis" vert="horz" wrap="square" anchor="ctr" anchorCtr="1"/>
        <a:lstStyle/>
        <a:p>
          <a:pPr>
            <a:defRPr sz="1400" b="1" i="0" u="none" strike="noStrike" kern="1200" baseline="0">
              <a:solidFill>
                <a:srgbClr val="002060"/>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834800286987842E-2"/>
          <c:y val="4.3873864367261615E-2"/>
          <c:w val="0.96373715485402967"/>
          <c:h val="0.81179399823122689"/>
        </c:manualLayout>
      </c:layout>
      <c:lineChart>
        <c:grouping val="standard"/>
        <c:varyColors val="0"/>
        <c:ser>
          <c:idx val="0"/>
          <c:order val="0"/>
          <c:tx>
            <c:strRef>
              <c:f>Лист1!$B$1</c:f>
              <c:strCache>
                <c:ptCount val="1"/>
                <c:pt idx="0">
                  <c:v>Ряд 1</c:v>
                </c:pt>
              </c:strCache>
            </c:strRef>
          </c:tx>
          <c:spPr>
            <a:ln w="57150" cap="rnd">
              <a:solidFill>
                <a:srgbClr val="0070C0"/>
              </a:solidFill>
              <a:round/>
            </a:ln>
            <a:effectLst/>
          </c:spPr>
          <c:marker>
            <c:symbol val="none"/>
          </c:marker>
          <c:dPt>
            <c:idx val="1"/>
            <c:marker>
              <c:symbol val="none"/>
            </c:marker>
            <c:bubble3D val="0"/>
            <c:extLst>
              <c:ext xmlns:c16="http://schemas.microsoft.com/office/drawing/2014/chart" uri="{C3380CC4-5D6E-409C-BE32-E72D297353CC}">
                <c16:uniqueId val="{00000003-092C-48E5-B792-1286628E9890}"/>
              </c:ext>
            </c:extLst>
          </c:dPt>
          <c:dLbls>
            <c:dLbl>
              <c:idx val="0"/>
              <c:layout/>
              <c:tx>
                <c:rich>
                  <a:bodyPr/>
                  <a:lstStyle/>
                  <a:p>
                    <a:r>
                      <a:rPr lang="en-US" dirty="0" smtClean="0"/>
                      <a:t>5 736</a:t>
                    </a:r>
                    <a:endParaRPr lang="en-US" dirty="0"/>
                  </a:p>
                </c:rich>
              </c:tx>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092C-48E5-B792-1286628E9890}"/>
                </c:ext>
              </c:extLst>
            </c:dLbl>
            <c:dLbl>
              <c:idx val="1"/>
              <c:layout/>
              <c:tx>
                <c:rich>
                  <a:bodyPr/>
                  <a:lstStyle/>
                  <a:p>
                    <a:r>
                      <a:rPr lang="en-US" dirty="0" smtClean="0"/>
                      <a:t>7 827</a:t>
                    </a:r>
                    <a:endParaRPr lang="en-US" dirty="0"/>
                  </a:p>
                </c:rich>
              </c:tx>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092C-48E5-B792-1286628E9890}"/>
                </c:ext>
              </c:extLst>
            </c:dLbl>
            <c:dLbl>
              <c:idx val="2"/>
              <c:layout/>
              <c:tx>
                <c:rich>
                  <a:bodyPr/>
                  <a:lstStyle/>
                  <a:p>
                    <a:r>
                      <a:rPr lang="en-US" dirty="0" smtClean="0"/>
                      <a:t>8 678</a:t>
                    </a:r>
                    <a:endParaRPr lang="en-US" dirty="0"/>
                  </a:p>
                </c:rich>
              </c:tx>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092C-48E5-B792-1286628E9890}"/>
                </c:ext>
              </c:extLst>
            </c:dLbl>
            <c:dLbl>
              <c:idx val="3"/>
              <c:layout/>
              <c:tx>
                <c:rich>
                  <a:bodyPr/>
                  <a:lstStyle/>
                  <a:p>
                    <a:r>
                      <a:rPr lang="en-US" dirty="0" smtClean="0"/>
                      <a:t>10 435</a:t>
                    </a:r>
                    <a:endParaRPr lang="en-US" dirty="0"/>
                  </a:p>
                </c:rich>
              </c:tx>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092C-48E5-B792-1286628E9890}"/>
                </c:ext>
              </c:extLst>
            </c:dLbl>
            <c:dLbl>
              <c:idx val="4"/>
              <c:layout>
                <c:manualLayout>
                  <c:x val="-2.5392887893408669E-2"/>
                  <c:y val="0.11985038924890185"/>
                </c:manualLayout>
              </c:layout>
              <c:tx>
                <c:rich>
                  <a:bodyPr/>
                  <a:lstStyle/>
                  <a:p>
                    <a:r>
                      <a:rPr lang="en-US" smtClean="0"/>
                      <a:t>14 326</a:t>
                    </a:r>
                    <a:endParaRPr lang="en-US" dirty="0"/>
                  </a:p>
                </c:rich>
              </c:tx>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42BA-4172-9B8D-AD2CDD3A9111}"/>
                </c:ext>
              </c:extLst>
            </c:dLbl>
            <c:spPr>
              <a:noFill/>
              <a:ln>
                <a:noFill/>
              </a:ln>
              <a:effectLst/>
            </c:spPr>
            <c:txPr>
              <a:bodyPr rot="0" spcFirstLastPara="1" vertOverflow="ellipsis" vert="horz" wrap="square" lIns="38100" tIns="19050" rIns="38100" bIns="19050" anchor="ctr" anchorCtr="1">
                <a:spAutoFit/>
              </a:bodyPr>
              <a:lstStyle/>
              <a:p>
                <a:pPr>
                  <a:defRPr sz="3600" b="1" i="0" u="none" strike="noStrike" kern="1200" baseline="0">
                    <a:solidFill>
                      <a:srgbClr val="A8246F"/>
                    </a:solidFill>
                    <a:effectLst>
                      <a:outerShdw blurRad="38100" dist="38100" dir="2700000" algn="tl">
                        <a:srgbClr val="000000">
                          <a:alpha val="43137"/>
                        </a:srgbClr>
                      </a:outerShdw>
                    </a:effectLst>
                    <a:latin typeface="+mn-lt"/>
                    <a:ea typeface="+mn-ea"/>
                    <a:cs typeface="+mn-cs"/>
                  </a:defRPr>
                </a:pPr>
                <a:endParaRPr lang="ru-RU"/>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Лист1!$A$2:$A$6</c:f>
              <c:numCache>
                <c:formatCode>General</c:formatCode>
                <c:ptCount val="5"/>
                <c:pt idx="0">
                  <c:v>2014</c:v>
                </c:pt>
                <c:pt idx="1">
                  <c:v>2015</c:v>
                </c:pt>
                <c:pt idx="2">
                  <c:v>2016</c:v>
                </c:pt>
                <c:pt idx="3">
                  <c:v>2017</c:v>
                </c:pt>
                <c:pt idx="4">
                  <c:v>2018</c:v>
                </c:pt>
              </c:numCache>
            </c:numRef>
          </c:cat>
          <c:val>
            <c:numRef>
              <c:f>Лист1!$B$2:$B$6</c:f>
              <c:numCache>
                <c:formatCode>General</c:formatCode>
                <c:ptCount val="5"/>
                <c:pt idx="0">
                  <c:v>5736</c:v>
                </c:pt>
                <c:pt idx="1">
                  <c:v>7827</c:v>
                </c:pt>
                <c:pt idx="2">
                  <c:v>8678</c:v>
                </c:pt>
                <c:pt idx="3">
                  <c:v>10435</c:v>
                </c:pt>
                <c:pt idx="4">
                  <c:v>14326</c:v>
                </c:pt>
              </c:numCache>
            </c:numRef>
          </c:val>
          <c:smooth val="0"/>
          <c:extLst>
            <c:ext xmlns:c16="http://schemas.microsoft.com/office/drawing/2014/chart" uri="{C3380CC4-5D6E-409C-BE32-E72D297353CC}">
              <c16:uniqueId val="{00000000-092C-48E5-B792-1286628E9890}"/>
            </c:ext>
          </c:extLst>
        </c:ser>
        <c:dLbls>
          <c:showLegendKey val="0"/>
          <c:showVal val="0"/>
          <c:showCatName val="0"/>
          <c:showSerName val="0"/>
          <c:showPercent val="0"/>
          <c:showBubbleSize val="0"/>
        </c:dLbls>
        <c:smooth val="0"/>
        <c:axId val="158367920"/>
        <c:axId val="158368312"/>
      </c:lineChart>
      <c:catAx>
        <c:axId val="15836792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1" i="0" u="none" strike="noStrike" kern="1200" baseline="0">
                <a:solidFill>
                  <a:srgbClr val="002060"/>
                </a:solidFill>
                <a:latin typeface="+mn-lt"/>
                <a:ea typeface="+mn-ea"/>
                <a:cs typeface="+mn-cs"/>
              </a:defRPr>
            </a:pPr>
            <a:endParaRPr lang="ru-RU"/>
          </a:p>
        </c:txPr>
        <c:crossAx val="158368312"/>
        <c:crosses val="autoZero"/>
        <c:auto val="1"/>
        <c:lblAlgn val="ctr"/>
        <c:lblOffset val="100"/>
        <c:noMultiLvlLbl val="0"/>
      </c:catAx>
      <c:valAx>
        <c:axId val="158368312"/>
        <c:scaling>
          <c:orientation val="minMax"/>
        </c:scaling>
        <c:delete val="1"/>
        <c:axPos val="l"/>
        <c:numFmt formatCode="General" sourceLinked="1"/>
        <c:majorTickMark val="none"/>
        <c:minorTickMark val="none"/>
        <c:tickLblPos val="nextTo"/>
        <c:crossAx val="1583679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_rels/data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 Id="rId5" Type="http://schemas.openxmlformats.org/officeDocument/2006/relationships/image" Target="../media/image102.png"/><Relationship Id="rId4" Type="http://schemas.openxmlformats.org/officeDocument/2006/relationships/image" Target="../media/image101.png"/></Relationships>
</file>

<file path=ppt/diagrams/_rels/data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image" Target="../media/image103.png"/><Relationship Id="rId4" Type="http://schemas.openxmlformats.org/officeDocument/2006/relationships/image" Target="../media/image106.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 Id="rId5" Type="http://schemas.openxmlformats.org/officeDocument/2006/relationships/image" Target="../media/image102.png"/><Relationship Id="rId4" Type="http://schemas.openxmlformats.org/officeDocument/2006/relationships/image" Target="../media/image101.png"/></Relationships>
</file>

<file path=ppt/diagrams/_rels/drawing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image" Target="../media/image103.png"/><Relationship Id="rId4" Type="http://schemas.openxmlformats.org/officeDocument/2006/relationships/image" Target="../media/image10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F1CBF4-BC71-4981-88DE-FEA6826DE335}" type="doc">
      <dgm:prSet loTypeId="urn:microsoft.com/office/officeart/2005/8/layout/hProcess9" loCatId="process" qsTypeId="urn:microsoft.com/office/officeart/2005/8/quickstyle/simple3" qsCatId="simple" csTypeId="urn:microsoft.com/office/officeart/2005/8/colors/accent1_2" csCatId="accent1" phldr="1"/>
      <dgm:spPr/>
    </dgm:pt>
    <dgm:pt modelId="{476CFBDA-11BC-4E45-B903-6E63A5038D49}">
      <dgm:prSet phldrT="[Текст]" custT="1"/>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ru-RU" sz="1800" b="1" dirty="0" smtClean="0">
              <a:solidFill>
                <a:schemeClr val="bg1"/>
              </a:solidFill>
              <a:effectLst>
                <a:outerShdw blurRad="38100" dist="38100" dir="2700000" algn="tl">
                  <a:srgbClr val="000000">
                    <a:alpha val="43137"/>
                  </a:srgbClr>
                </a:outerShdw>
              </a:effectLst>
            </a:rPr>
            <a:t>От простого</a:t>
          </a:r>
          <a:endParaRPr lang="ru-RU" sz="1800" b="1" dirty="0">
            <a:solidFill>
              <a:schemeClr val="bg1"/>
            </a:solidFill>
            <a:effectLst>
              <a:outerShdw blurRad="38100" dist="38100" dir="2700000" algn="tl">
                <a:srgbClr val="000000">
                  <a:alpha val="43137"/>
                </a:srgbClr>
              </a:outerShdw>
            </a:effectLst>
          </a:endParaRPr>
        </a:p>
      </dgm:t>
    </dgm:pt>
    <dgm:pt modelId="{EE56FFAB-27CE-47C6-BFC3-BA127E251278}" type="parTrans" cxnId="{1050B972-4812-4D88-A2B2-EB44F401768B}">
      <dgm:prSet/>
      <dgm:spPr/>
      <dgm:t>
        <a:bodyPr/>
        <a:lstStyle/>
        <a:p>
          <a:endParaRPr lang="ru-RU" sz="1800"/>
        </a:p>
      </dgm:t>
    </dgm:pt>
    <dgm:pt modelId="{85D15A81-796B-4D9C-A70E-B4EA7ADA892F}" type="sibTrans" cxnId="{1050B972-4812-4D88-A2B2-EB44F401768B}">
      <dgm:prSet/>
      <dgm:spPr/>
      <dgm:t>
        <a:bodyPr/>
        <a:lstStyle/>
        <a:p>
          <a:endParaRPr lang="ru-RU" sz="1800"/>
        </a:p>
      </dgm:t>
    </dgm:pt>
    <dgm:pt modelId="{704FBFAF-7C4B-4DB6-8E38-EF2206BEC377}">
      <dgm:prSet phldrT="[Текст]" custT="1"/>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ru-RU" sz="1800" b="1" dirty="0" smtClean="0">
              <a:solidFill>
                <a:schemeClr val="bg1"/>
              </a:solidFill>
              <a:effectLst>
                <a:outerShdw blurRad="38100" dist="38100" dir="2700000" algn="tl">
                  <a:srgbClr val="000000">
                    <a:alpha val="43137"/>
                  </a:srgbClr>
                </a:outerShdw>
              </a:effectLst>
            </a:rPr>
            <a:t>К сложному</a:t>
          </a:r>
          <a:endParaRPr lang="ru-RU" sz="1800" b="1" dirty="0">
            <a:solidFill>
              <a:schemeClr val="bg1"/>
            </a:solidFill>
            <a:effectLst>
              <a:outerShdw blurRad="38100" dist="38100" dir="2700000" algn="tl">
                <a:srgbClr val="000000">
                  <a:alpha val="43137"/>
                </a:srgbClr>
              </a:outerShdw>
            </a:effectLst>
          </a:endParaRPr>
        </a:p>
      </dgm:t>
    </dgm:pt>
    <dgm:pt modelId="{C8C79373-1483-478A-88C4-2C88E4A3DF4F}" type="parTrans" cxnId="{FB0C94EE-97B6-44F4-BD12-628BBA955A29}">
      <dgm:prSet/>
      <dgm:spPr/>
      <dgm:t>
        <a:bodyPr/>
        <a:lstStyle/>
        <a:p>
          <a:endParaRPr lang="ru-RU" sz="1800"/>
        </a:p>
      </dgm:t>
    </dgm:pt>
    <dgm:pt modelId="{A0E07AB7-EFBA-470B-8684-8E9402BBA275}" type="sibTrans" cxnId="{FB0C94EE-97B6-44F4-BD12-628BBA955A29}">
      <dgm:prSet/>
      <dgm:spPr/>
      <dgm:t>
        <a:bodyPr/>
        <a:lstStyle/>
        <a:p>
          <a:endParaRPr lang="ru-RU" sz="1800"/>
        </a:p>
      </dgm:t>
    </dgm:pt>
    <dgm:pt modelId="{CEF1E779-5B15-4E06-8A5E-424D9F0BB18D}" type="pres">
      <dgm:prSet presAssocID="{6FF1CBF4-BC71-4981-88DE-FEA6826DE335}" presName="CompostProcess" presStyleCnt="0">
        <dgm:presLayoutVars>
          <dgm:dir/>
          <dgm:resizeHandles val="exact"/>
        </dgm:presLayoutVars>
      </dgm:prSet>
      <dgm:spPr/>
    </dgm:pt>
    <dgm:pt modelId="{BA868127-6AAD-49A1-B47A-1AD5771C73BD}" type="pres">
      <dgm:prSet presAssocID="{6FF1CBF4-BC71-4981-88DE-FEA6826DE335}" presName="arrow" presStyleLbl="bgShp" presStyleIdx="0" presStyleCnt="1" custScaleX="105658" custLinFactNeighborX="14007" custLinFactNeighborY="549">
        <dgm:style>
          <a:lnRef idx="1">
            <a:schemeClr val="accent5"/>
          </a:lnRef>
          <a:fillRef idx="2">
            <a:schemeClr val="accent5"/>
          </a:fillRef>
          <a:effectRef idx="1">
            <a:schemeClr val="accent5"/>
          </a:effectRef>
          <a:fontRef idx="minor">
            <a:schemeClr val="dk1"/>
          </a:fontRef>
        </dgm:style>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D4CECA31-F3EC-4476-8778-18B093E5F26D}" type="pres">
      <dgm:prSet presAssocID="{6FF1CBF4-BC71-4981-88DE-FEA6826DE335}" presName="linearProcess" presStyleCnt="0"/>
      <dgm:spPr/>
    </dgm:pt>
    <dgm:pt modelId="{C70235C5-4F66-423E-8A1E-5A182061A37D}" type="pres">
      <dgm:prSet presAssocID="{476CFBDA-11BC-4E45-B903-6E63A5038D49}" presName="textNode" presStyleLbl="node1" presStyleIdx="0" presStyleCnt="2" custScaleY="94345">
        <dgm:presLayoutVars>
          <dgm:bulletEnabled val="1"/>
        </dgm:presLayoutVars>
      </dgm:prSet>
      <dgm:spPr/>
      <dgm:t>
        <a:bodyPr/>
        <a:lstStyle/>
        <a:p>
          <a:endParaRPr lang="ru-RU"/>
        </a:p>
      </dgm:t>
    </dgm:pt>
    <dgm:pt modelId="{AEDEB980-CDA1-4255-8645-A95A65A59BFA}" type="pres">
      <dgm:prSet presAssocID="{85D15A81-796B-4D9C-A70E-B4EA7ADA892F}" presName="sibTrans" presStyleCnt="0"/>
      <dgm:spPr/>
    </dgm:pt>
    <dgm:pt modelId="{7BDF5B1B-5414-4371-A809-6E7F9ED59DEE}" type="pres">
      <dgm:prSet presAssocID="{704FBFAF-7C4B-4DB6-8E38-EF2206BEC377}" presName="textNode" presStyleLbl="node1" presStyleIdx="1" presStyleCnt="2" custScaleY="94345">
        <dgm:presLayoutVars>
          <dgm:bulletEnabled val="1"/>
        </dgm:presLayoutVars>
      </dgm:prSet>
      <dgm:spPr/>
      <dgm:t>
        <a:bodyPr/>
        <a:lstStyle/>
        <a:p>
          <a:endParaRPr lang="ru-RU"/>
        </a:p>
      </dgm:t>
    </dgm:pt>
  </dgm:ptLst>
  <dgm:cxnLst>
    <dgm:cxn modelId="{1050B972-4812-4D88-A2B2-EB44F401768B}" srcId="{6FF1CBF4-BC71-4981-88DE-FEA6826DE335}" destId="{476CFBDA-11BC-4E45-B903-6E63A5038D49}" srcOrd="0" destOrd="0" parTransId="{EE56FFAB-27CE-47C6-BFC3-BA127E251278}" sibTransId="{85D15A81-796B-4D9C-A70E-B4EA7ADA892F}"/>
    <dgm:cxn modelId="{5AD33647-A11F-4083-B1AF-939BD158CEC6}" type="presOf" srcId="{6FF1CBF4-BC71-4981-88DE-FEA6826DE335}" destId="{CEF1E779-5B15-4E06-8A5E-424D9F0BB18D}" srcOrd="0" destOrd="0" presId="urn:microsoft.com/office/officeart/2005/8/layout/hProcess9"/>
    <dgm:cxn modelId="{E9F54052-4AEC-4F33-A778-81E151ED0FFA}" type="presOf" srcId="{476CFBDA-11BC-4E45-B903-6E63A5038D49}" destId="{C70235C5-4F66-423E-8A1E-5A182061A37D}" srcOrd="0" destOrd="0" presId="urn:microsoft.com/office/officeart/2005/8/layout/hProcess9"/>
    <dgm:cxn modelId="{31201DF6-91A8-4E89-984D-3A044580F5BF}" type="presOf" srcId="{704FBFAF-7C4B-4DB6-8E38-EF2206BEC377}" destId="{7BDF5B1B-5414-4371-A809-6E7F9ED59DEE}" srcOrd="0" destOrd="0" presId="urn:microsoft.com/office/officeart/2005/8/layout/hProcess9"/>
    <dgm:cxn modelId="{FB0C94EE-97B6-44F4-BD12-628BBA955A29}" srcId="{6FF1CBF4-BC71-4981-88DE-FEA6826DE335}" destId="{704FBFAF-7C4B-4DB6-8E38-EF2206BEC377}" srcOrd="1" destOrd="0" parTransId="{C8C79373-1483-478A-88C4-2C88E4A3DF4F}" sibTransId="{A0E07AB7-EFBA-470B-8684-8E9402BBA275}"/>
    <dgm:cxn modelId="{B769AEF2-746E-4974-87D6-634C782772B9}" type="presParOf" srcId="{CEF1E779-5B15-4E06-8A5E-424D9F0BB18D}" destId="{BA868127-6AAD-49A1-B47A-1AD5771C73BD}" srcOrd="0" destOrd="0" presId="urn:microsoft.com/office/officeart/2005/8/layout/hProcess9"/>
    <dgm:cxn modelId="{6E2194EC-BAC3-45AB-88B5-F20589D46E07}" type="presParOf" srcId="{CEF1E779-5B15-4E06-8A5E-424D9F0BB18D}" destId="{D4CECA31-F3EC-4476-8778-18B093E5F26D}" srcOrd="1" destOrd="0" presId="urn:microsoft.com/office/officeart/2005/8/layout/hProcess9"/>
    <dgm:cxn modelId="{A23A55F8-711E-4133-8965-432622CF6CE2}" type="presParOf" srcId="{D4CECA31-F3EC-4476-8778-18B093E5F26D}" destId="{C70235C5-4F66-423E-8A1E-5A182061A37D}" srcOrd="0" destOrd="0" presId="urn:microsoft.com/office/officeart/2005/8/layout/hProcess9"/>
    <dgm:cxn modelId="{A4C0407E-D9FF-477A-A6CC-D251CCB4157F}" type="presParOf" srcId="{D4CECA31-F3EC-4476-8778-18B093E5F26D}" destId="{AEDEB980-CDA1-4255-8645-A95A65A59BFA}" srcOrd="1" destOrd="0" presId="urn:microsoft.com/office/officeart/2005/8/layout/hProcess9"/>
    <dgm:cxn modelId="{1E88BCEF-581A-4824-9CB1-42D39CFA639D}" type="presParOf" srcId="{D4CECA31-F3EC-4476-8778-18B093E5F26D}" destId="{7BDF5B1B-5414-4371-A809-6E7F9ED59DEE}" srcOrd="2"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12CE6F-2A43-442E-B073-51F341C791C0}" type="doc">
      <dgm:prSet loTypeId="urn:microsoft.com/office/officeart/2005/8/layout/cycle6" loCatId="relationship" qsTypeId="urn:microsoft.com/office/officeart/2005/8/quickstyle/simple3" qsCatId="simple" csTypeId="urn:microsoft.com/office/officeart/2005/8/colors/accent1_2" csCatId="accent1" phldr="1"/>
      <dgm:spPr/>
      <dgm:t>
        <a:bodyPr/>
        <a:lstStyle/>
        <a:p>
          <a:endParaRPr lang="ru-RU"/>
        </a:p>
      </dgm:t>
    </dgm:pt>
    <dgm:pt modelId="{D4F7BECF-8CA6-4168-A6AA-A5573AF77F90}">
      <dgm:prSet phldrT="[Текст]" custT="1">
        <dgm:style>
          <a:lnRef idx="1">
            <a:schemeClr val="accent5"/>
          </a:lnRef>
          <a:fillRef idx="2">
            <a:schemeClr val="accent5"/>
          </a:fillRef>
          <a:effectRef idx="1">
            <a:schemeClr val="accent5"/>
          </a:effectRef>
          <a:fontRef idx="minor">
            <a:schemeClr val="dk1"/>
          </a:fontRef>
        </dgm:style>
      </dgm:prSet>
      <dgm:spPr/>
      <dgm:t>
        <a:bodyPr/>
        <a:lstStyle/>
        <a:p>
          <a:r>
            <a:rPr lang="ru-RU" sz="1600" b="1" dirty="0" smtClean="0">
              <a:solidFill>
                <a:srgbClr val="002060"/>
              </a:solidFill>
              <a:effectLst/>
            </a:rPr>
            <a:t>Балта-</a:t>
          </a:r>
          <a:r>
            <a:rPr lang="ru-RU" sz="1600" b="1" dirty="0" err="1" smtClean="0">
              <a:solidFill>
                <a:srgbClr val="002060"/>
              </a:solidFill>
              <a:effectLst/>
            </a:rPr>
            <a:t>синский</a:t>
          </a:r>
          <a:endParaRPr lang="ru-RU" sz="1600" b="1" dirty="0">
            <a:solidFill>
              <a:srgbClr val="002060"/>
            </a:solidFill>
            <a:effectLst/>
          </a:endParaRPr>
        </a:p>
      </dgm:t>
    </dgm:pt>
    <dgm:pt modelId="{CE39D1A0-12E6-40B5-B7F9-86A41D993851}" type="parTrans" cxnId="{8A9656D2-0394-43B9-97E9-B72C4D49472A}">
      <dgm:prSet/>
      <dgm:spPr/>
      <dgm:t>
        <a:bodyPr/>
        <a:lstStyle/>
        <a:p>
          <a:endParaRPr lang="ru-RU"/>
        </a:p>
      </dgm:t>
    </dgm:pt>
    <dgm:pt modelId="{CB7B2E8E-5329-47AB-8045-88F4F5581655}" type="sibTrans" cxnId="{8A9656D2-0394-43B9-97E9-B72C4D49472A}">
      <dgm:prSet/>
      <dgm:spPr/>
      <dgm:t>
        <a:bodyPr/>
        <a:lstStyle/>
        <a:p>
          <a:endParaRPr lang="ru-RU"/>
        </a:p>
      </dgm:t>
    </dgm:pt>
    <dgm:pt modelId="{0C58909F-1895-4ACF-BF7E-027D8C787C12}">
      <dgm:prSet phldrT="[Текст]" custT="1">
        <dgm:style>
          <a:lnRef idx="1">
            <a:schemeClr val="accent5"/>
          </a:lnRef>
          <a:fillRef idx="2">
            <a:schemeClr val="accent5"/>
          </a:fillRef>
          <a:effectRef idx="1">
            <a:schemeClr val="accent5"/>
          </a:effectRef>
          <a:fontRef idx="minor">
            <a:schemeClr val="dk1"/>
          </a:fontRef>
        </dgm:style>
      </dgm:prSet>
      <dgm:spPr/>
      <dgm:t>
        <a:bodyPr/>
        <a:lstStyle/>
        <a:p>
          <a:r>
            <a:rPr lang="ru-RU" sz="1600" b="1" dirty="0" err="1" smtClean="0">
              <a:solidFill>
                <a:srgbClr val="002060"/>
              </a:solidFill>
            </a:rPr>
            <a:t>Лаишев-ский</a:t>
          </a:r>
          <a:endParaRPr lang="ru-RU" sz="1600" b="1" dirty="0">
            <a:solidFill>
              <a:srgbClr val="002060"/>
            </a:solidFill>
          </a:endParaRPr>
        </a:p>
      </dgm:t>
    </dgm:pt>
    <dgm:pt modelId="{78CCA7D1-EB2D-4FCE-8CA8-2EBBE52DE542}" type="parTrans" cxnId="{42F56C91-C5FF-4E2D-A61D-768C46D7C8D0}">
      <dgm:prSet/>
      <dgm:spPr/>
      <dgm:t>
        <a:bodyPr/>
        <a:lstStyle/>
        <a:p>
          <a:endParaRPr lang="ru-RU"/>
        </a:p>
      </dgm:t>
    </dgm:pt>
    <dgm:pt modelId="{2674BEBD-805C-4CCA-8099-AE5DE1E86A69}" type="sibTrans" cxnId="{42F56C91-C5FF-4E2D-A61D-768C46D7C8D0}">
      <dgm:prSet/>
      <dgm:spPr/>
      <dgm:t>
        <a:bodyPr/>
        <a:lstStyle/>
        <a:p>
          <a:endParaRPr lang="ru-RU"/>
        </a:p>
      </dgm:t>
    </dgm:pt>
    <dgm:pt modelId="{1A29A444-85E0-4A4B-A7E0-58F98BCEEE2B}">
      <dgm:prSet phldrT="[Текст]" custT="1">
        <dgm:style>
          <a:lnRef idx="1">
            <a:schemeClr val="accent5"/>
          </a:lnRef>
          <a:fillRef idx="2">
            <a:schemeClr val="accent5"/>
          </a:fillRef>
          <a:effectRef idx="1">
            <a:schemeClr val="accent5"/>
          </a:effectRef>
          <a:fontRef idx="minor">
            <a:schemeClr val="dk1"/>
          </a:fontRef>
        </dgm:style>
      </dgm:prSet>
      <dgm:spPr/>
      <dgm:t>
        <a:bodyPr/>
        <a:lstStyle/>
        <a:p>
          <a:r>
            <a:rPr lang="ru-RU" sz="1600" b="1" dirty="0" smtClean="0">
              <a:solidFill>
                <a:srgbClr val="002060"/>
              </a:solidFill>
            </a:rPr>
            <a:t>Рыбно-Слобод-</a:t>
          </a:r>
          <a:r>
            <a:rPr lang="ru-RU" sz="1600" b="1" dirty="0" err="1" smtClean="0">
              <a:solidFill>
                <a:srgbClr val="002060"/>
              </a:solidFill>
            </a:rPr>
            <a:t>ский</a:t>
          </a:r>
          <a:endParaRPr lang="ru-RU" sz="1600" b="1" dirty="0">
            <a:solidFill>
              <a:srgbClr val="002060"/>
            </a:solidFill>
          </a:endParaRPr>
        </a:p>
      </dgm:t>
    </dgm:pt>
    <dgm:pt modelId="{5870A9B6-CBC9-4E3C-8C8E-532D508C4926}" type="parTrans" cxnId="{7271727D-4084-45D2-8C82-CDBD67E685B7}">
      <dgm:prSet/>
      <dgm:spPr/>
      <dgm:t>
        <a:bodyPr/>
        <a:lstStyle/>
        <a:p>
          <a:endParaRPr lang="ru-RU"/>
        </a:p>
      </dgm:t>
    </dgm:pt>
    <dgm:pt modelId="{274AA2AA-4580-4F0B-9E82-203916CACD0F}" type="sibTrans" cxnId="{7271727D-4084-45D2-8C82-CDBD67E685B7}">
      <dgm:prSet/>
      <dgm:spPr/>
      <dgm:t>
        <a:bodyPr/>
        <a:lstStyle/>
        <a:p>
          <a:endParaRPr lang="ru-RU"/>
        </a:p>
      </dgm:t>
    </dgm:pt>
    <dgm:pt modelId="{BF7E450F-FD16-481B-A0E2-531DBCAB5DC6}">
      <dgm:prSet phldrT="[Текст]" custT="1">
        <dgm:style>
          <a:lnRef idx="1">
            <a:schemeClr val="accent5"/>
          </a:lnRef>
          <a:fillRef idx="2">
            <a:schemeClr val="accent5"/>
          </a:fillRef>
          <a:effectRef idx="1">
            <a:schemeClr val="accent5"/>
          </a:effectRef>
          <a:fontRef idx="minor">
            <a:schemeClr val="dk1"/>
          </a:fontRef>
        </dgm:style>
      </dgm:prSet>
      <dgm:spPr/>
      <dgm:t>
        <a:bodyPr/>
        <a:lstStyle/>
        <a:p>
          <a:r>
            <a:rPr lang="ru-RU" sz="1600" b="1" dirty="0" smtClean="0">
              <a:solidFill>
                <a:srgbClr val="002060"/>
              </a:solidFill>
            </a:rPr>
            <a:t>Высоко-горский</a:t>
          </a:r>
          <a:endParaRPr lang="ru-RU" sz="1600" b="1" dirty="0">
            <a:solidFill>
              <a:srgbClr val="002060"/>
            </a:solidFill>
          </a:endParaRPr>
        </a:p>
      </dgm:t>
    </dgm:pt>
    <dgm:pt modelId="{096D119A-1473-46DC-974F-C620F72418B5}" type="parTrans" cxnId="{4D4DAE35-D9BF-47A8-B256-2E132841D6C3}">
      <dgm:prSet/>
      <dgm:spPr/>
      <dgm:t>
        <a:bodyPr/>
        <a:lstStyle/>
        <a:p>
          <a:endParaRPr lang="ru-RU"/>
        </a:p>
      </dgm:t>
    </dgm:pt>
    <dgm:pt modelId="{C0FD7FBE-D58D-47B1-977A-2EA0A52F3310}" type="sibTrans" cxnId="{4D4DAE35-D9BF-47A8-B256-2E132841D6C3}">
      <dgm:prSet/>
      <dgm:spPr/>
      <dgm:t>
        <a:bodyPr/>
        <a:lstStyle/>
        <a:p>
          <a:endParaRPr lang="ru-RU"/>
        </a:p>
      </dgm:t>
    </dgm:pt>
    <dgm:pt modelId="{AE26CFAB-E31E-4ABB-9A5B-E5D127236A37}">
      <dgm:prSet phldrT="[Текст]" custT="1">
        <dgm:style>
          <a:lnRef idx="1">
            <a:schemeClr val="accent5"/>
          </a:lnRef>
          <a:fillRef idx="2">
            <a:schemeClr val="accent5"/>
          </a:fillRef>
          <a:effectRef idx="1">
            <a:schemeClr val="accent5"/>
          </a:effectRef>
          <a:fontRef idx="minor">
            <a:schemeClr val="dk1"/>
          </a:fontRef>
        </dgm:style>
      </dgm:prSet>
      <dgm:spPr/>
      <dgm:t>
        <a:bodyPr/>
        <a:lstStyle/>
        <a:p>
          <a:r>
            <a:rPr lang="ru-RU" sz="1600" b="1" dirty="0" smtClean="0">
              <a:solidFill>
                <a:srgbClr val="002060"/>
              </a:solidFill>
            </a:rPr>
            <a:t>Кукмор-</a:t>
          </a:r>
          <a:r>
            <a:rPr lang="ru-RU" sz="1600" b="1" dirty="0" err="1" smtClean="0">
              <a:solidFill>
                <a:srgbClr val="002060"/>
              </a:solidFill>
            </a:rPr>
            <a:t>ский</a:t>
          </a:r>
          <a:endParaRPr lang="ru-RU" sz="1600" b="1" dirty="0">
            <a:solidFill>
              <a:srgbClr val="002060"/>
            </a:solidFill>
          </a:endParaRPr>
        </a:p>
      </dgm:t>
    </dgm:pt>
    <dgm:pt modelId="{3D5451BB-68FE-4E5C-80E5-A4E8A44D0173}" type="parTrans" cxnId="{BCFBF4F1-C93B-4B95-BEDA-DE0E6E8C42EC}">
      <dgm:prSet/>
      <dgm:spPr/>
      <dgm:t>
        <a:bodyPr/>
        <a:lstStyle/>
        <a:p>
          <a:endParaRPr lang="ru-RU"/>
        </a:p>
      </dgm:t>
    </dgm:pt>
    <dgm:pt modelId="{12FACEE1-ED29-4C32-B60C-4F312F245E41}" type="sibTrans" cxnId="{BCFBF4F1-C93B-4B95-BEDA-DE0E6E8C42EC}">
      <dgm:prSet/>
      <dgm:spPr/>
      <dgm:t>
        <a:bodyPr/>
        <a:lstStyle/>
        <a:p>
          <a:endParaRPr lang="ru-RU"/>
        </a:p>
      </dgm:t>
    </dgm:pt>
    <dgm:pt modelId="{038873E2-34DA-4A67-BEB0-E2B8D2DE5AC1}" type="pres">
      <dgm:prSet presAssocID="{0312CE6F-2A43-442E-B073-51F341C791C0}" presName="cycle" presStyleCnt="0">
        <dgm:presLayoutVars>
          <dgm:dir/>
          <dgm:resizeHandles val="exact"/>
        </dgm:presLayoutVars>
      </dgm:prSet>
      <dgm:spPr/>
      <dgm:t>
        <a:bodyPr/>
        <a:lstStyle/>
        <a:p>
          <a:endParaRPr lang="ru-RU"/>
        </a:p>
      </dgm:t>
    </dgm:pt>
    <dgm:pt modelId="{692CB666-37E8-423B-B796-8B5EC3942F8D}" type="pres">
      <dgm:prSet presAssocID="{D4F7BECF-8CA6-4168-A6AA-A5573AF77F90}" presName="node" presStyleLbl="node1" presStyleIdx="0" presStyleCnt="5">
        <dgm:presLayoutVars>
          <dgm:bulletEnabled val="1"/>
        </dgm:presLayoutVars>
      </dgm:prSet>
      <dgm:spPr/>
      <dgm:t>
        <a:bodyPr/>
        <a:lstStyle/>
        <a:p>
          <a:endParaRPr lang="ru-RU"/>
        </a:p>
      </dgm:t>
    </dgm:pt>
    <dgm:pt modelId="{619527C3-EA57-450E-B65E-772CF0C7D105}" type="pres">
      <dgm:prSet presAssocID="{D4F7BECF-8CA6-4168-A6AA-A5573AF77F90}" presName="spNode" presStyleCnt="0"/>
      <dgm:spPr/>
    </dgm:pt>
    <dgm:pt modelId="{52959F75-6EF4-462B-AE71-D1270634A3BF}" type="pres">
      <dgm:prSet presAssocID="{CB7B2E8E-5329-47AB-8045-88F4F5581655}" presName="sibTrans" presStyleLbl="sibTrans1D1" presStyleIdx="0" presStyleCnt="5"/>
      <dgm:spPr/>
      <dgm:t>
        <a:bodyPr/>
        <a:lstStyle/>
        <a:p>
          <a:endParaRPr lang="ru-RU"/>
        </a:p>
      </dgm:t>
    </dgm:pt>
    <dgm:pt modelId="{8D30AA24-49DA-46F2-980A-C87437D1D108}" type="pres">
      <dgm:prSet presAssocID="{0C58909F-1895-4ACF-BF7E-027D8C787C12}" presName="node" presStyleLbl="node1" presStyleIdx="1" presStyleCnt="5">
        <dgm:presLayoutVars>
          <dgm:bulletEnabled val="1"/>
        </dgm:presLayoutVars>
      </dgm:prSet>
      <dgm:spPr/>
      <dgm:t>
        <a:bodyPr/>
        <a:lstStyle/>
        <a:p>
          <a:endParaRPr lang="ru-RU"/>
        </a:p>
      </dgm:t>
    </dgm:pt>
    <dgm:pt modelId="{E913FD08-F1D2-4BEA-BB54-0CAC79412FF0}" type="pres">
      <dgm:prSet presAssocID="{0C58909F-1895-4ACF-BF7E-027D8C787C12}" presName="spNode" presStyleCnt="0"/>
      <dgm:spPr/>
    </dgm:pt>
    <dgm:pt modelId="{02467B16-D9EF-4458-B400-12AE31A9D53C}" type="pres">
      <dgm:prSet presAssocID="{2674BEBD-805C-4CCA-8099-AE5DE1E86A69}" presName="sibTrans" presStyleLbl="sibTrans1D1" presStyleIdx="1" presStyleCnt="5"/>
      <dgm:spPr/>
      <dgm:t>
        <a:bodyPr/>
        <a:lstStyle/>
        <a:p>
          <a:endParaRPr lang="ru-RU"/>
        </a:p>
      </dgm:t>
    </dgm:pt>
    <dgm:pt modelId="{FFBF766F-9DB3-406B-8EE8-2F0C87B1910D}" type="pres">
      <dgm:prSet presAssocID="{1A29A444-85E0-4A4B-A7E0-58F98BCEEE2B}" presName="node" presStyleLbl="node1" presStyleIdx="2" presStyleCnt="5">
        <dgm:presLayoutVars>
          <dgm:bulletEnabled val="1"/>
        </dgm:presLayoutVars>
      </dgm:prSet>
      <dgm:spPr/>
      <dgm:t>
        <a:bodyPr/>
        <a:lstStyle/>
        <a:p>
          <a:endParaRPr lang="ru-RU"/>
        </a:p>
      </dgm:t>
    </dgm:pt>
    <dgm:pt modelId="{E4526DCE-A571-491D-BCD0-3039975113DF}" type="pres">
      <dgm:prSet presAssocID="{1A29A444-85E0-4A4B-A7E0-58F98BCEEE2B}" presName="spNode" presStyleCnt="0"/>
      <dgm:spPr/>
    </dgm:pt>
    <dgm:pt modelId="{813E4BBF-2CAA-41A7-A6D7-C62A4F19D6E3}" type="pres">
      <dgm:prSet presAssocID="{274AA2AA-4580-4F0B-9E82-203916CACD0F}" presName="sibTrans" presStyleLbl="sibTrans1D1" presStyleIdx="2" presStyleCnt="5"/>
      <dgm:spPr/>
      <dgm:t>
        <a:bodyPr/>
        <a:lstStyle/>
        <a:p>
          <a:endParaRPr lang="ru-RU"/>
        </a:p>
      </dgm:t>
    </dgm:pt>
    <dgm:pt modelId="{346F85DA-08C7-4BB3-8525-A1F9821586CF}" type="pres">
      <dgm:prSet presAssocID="{BF7E450F-FD16-481B-A0E2-531DBCAB5DC6}" presName="node" presStyleLbl="node1" presStyleIdx="3" presStyleCnt="5">
        <dgm:presLayoutVars>
          <dgm:bulletEnabled val="1"/>
        </dgm:presLayoutVars>
      </dgm:prSet>
      <dgm:spPr/>
      <dgm:t>
        <a:bodyPr/>
        <a:lstStyle/>
        <a:p>
          <a:endParaRPr lang="ru-RU"/>
        </a:p>
      </dgm:t>
    </dgm:pt>
    <dgm:pt modelId="{A69F58E9-39C5-4A30-8B81-F7268EB22ADC}" type="pres">
      <dgm:prSet presAssocID="{BF7E450F-FD16-481B-A0E2-531DBCAB5DC6}" presName="spNode" presStyleCnt="0"/>
      <dgm:spPr/>
    </dgm:pt>
    <dgm:pt modelId="{0C6293C1-D3E9-4535-AEC8-09AC917175AE}" type="pres">
      <dgm:prSet presAssocID="{C0FD7FBE-D58D-47B1-977A-2EA0A52F3310}" presName="sibTrans" presStyleLbl="sibTrans1D1" presStyleIdx="3" presStyleCnt="5"/>
      <dgm:spPr/>
      <dgm:t>
        <a:bodyPr/>
        <a:lstStyle/>
        <a:p>
          <a:endParaRPr lang="ru-RU"/>
        </a:p>
      </dgm:t>
    </dgm:pt>
    <dgm:pt modelId="{7DE49692-5BA3-48BB-BD72-C6B01C55C2BD}" type="pres">
      <dgm:prSet presAssocID="{AE26CFAB-E31E-4ABB-9A5B-E5D127236A37}" presName="node" presStyleLbl="node1" presStyleIdx="4" presStyleCnt="5">
        <dgm:presLayoutVars>
          <dgm:bulletEnabled val="1"/>
        </dgm:presLayoutVars>
      </dgm:prSet>
      <dgm:spPr/>
      <dgm:t>
        <a:bodyPr/>
        <a:lstStyle/>
        <a:p>
          <a:endParaRPr lang="ru-RU"/>
        </a:p>
      </dgm:t>
    </dgm:pt>
    <dgm:pt modelId="{755FC737-2A49-4054-8BD4-33682C14AB90}" type="pres">
      <dgm:prSet presAssocID="{AE26CFAB-E31E-4ABB-9A5B-E5D127236A37}" presName="spNode" presStyleCnt="0"/>
      <dgm:spPr/>
    </dgm:pt>
    <dgm:pt modelId="{29C8E5C3-88E2-496E-9488-09264EC557C5}" type="pres">
      <dgm:prSet presAssocID="{12FACEE1-ED29-4C32-B60C-4F312F245E41}" presName="sibTrans" presStyleLbl="sibTrans1D1" presStyleIdx="4" presStyleCnt="5"/>
      <dgm:spPr/>
      <dgm:t>
        <a:bodyPr/>
        <a:lstStyle/>
        <a:p>
          <a:endParaRPr lang="ru-RU"/>
        </a:p>
      </dgm:t>
    </dgm:pt>
  </dgm:ptLst>
  <dgm:cxnLst>
    <dgm:cxn modelId="{22BC0C42-48E7-461F-8570-9CFDF4DE3108}" type="presOf" srcId="{0C58909F-1895-4ACF-BF7E-027D8C787C12}" destId="{8D30AA24-49DA-46F2-980A-C87437D1D108}" srcOrd="0" destOrd="0" presId="urn:microsoft.com/office/officeart/2005/8/layout/cycle6"/>
    <dgm:cxn modelId="{8A9656D2-0394-43B9-97E9-B72C4D49472A}" srcId="{0312CE6F-2A43-442E-B073-51F341C791C0}" destId="{D4F7BECF-8CA6-4168-A6AA-A5573AF77F90}" srcOrd="0" destOrd="0" parTransId="{CE39D1A0-12E6-40B5-B7F9-86A41D993851}" sibTransId="{CB7B2E8E-5329-47AB-8045-88F4F5581655}"/>
    <dgm:cxn modelId="{8FB36ADA-1071-4CF5-836F-2EF0B2095C08}" type="presOf" srcId="{C0FD7FBE-D58D-47B1-977A-2EA0A52F3310}" destId="{0C6293C1-D3E9-4535-AEC8-09AC917175AE}" srcOrd="0" destOrd="0" presId="urn:microsoft.com/office/officeart/2005/8/layout/cycle6"/>
    <dgm:cxn modelId="{DBE47B1C-213E-4064-BE51-A9D3C4CAA482}" type="presOf" srcId="{AE26CFAB-E31E-4ABB-9A5B-E5D127236A37}" destId="{7DE49692-5BA3-48BB-BD72-C6B01C55C2BD}" srcOrd="0" destOrd="0" presId="urn:microsoft.com/office/officeart/2005/8/layout/cycle6"/>
    <dgm:cxn modelId="{FD8FAAB3-D38E-4CF2-9537-631FECD8534D}" type="presOf" srcId="{0312CE6F-2A43-442E-B073-51F341C791C0}" destId="{038873E2-34DA-4A67-BEB0-E2B8D2DE5AC1}" srcOrd="0" destOrd="0" presId="urn:microsoft.com/office/officeart/2005/8/layout/cycle6"/>
    <dgm:cxn modelId="{2E16CE1A-64F8-4387-ADF2-79F0D0835400}" type="presOf" srcId="{BF7E450F-FD16-481B-A0E2-531DBCAB5DC6}" destId="{346F85DA-08C7-4BB3-8525-A1F9821586CF}" srcOrd="0" destOrd="0" presId="urn:microsoft.com/office/officeart/2005/8/layout/cycle6"/>
    <dgm:cxn modelId="{BCFBF4F1-C93B-4B95-BEDA-DE0E6E8C42EC}" srcId="{0312CE6F-2A43-442E-B073-51F341C791C0}" destId="{AE26CFAB-E31E-4ABB-9A5B-E5D127236A37}" srcOrd="4" destOrd="0" parTransId="{3D5451BB-68FE-4E5C-80E5-A4E8A44D0173}" sibTransId="{12FACEE1-ED29-4C32-B60C-4F312F245E41}"/>
    <dgm:cxn modelId="{85A1D7BE-5EC5-4A76-9319-CD77C34FA502}" type="presOf" srcId="{274AA2AA-4580-4F0B-9E82-203916CACD0F}" destId="{813E4BBF-2CAA-41A7-A6D7-C62A4F19D6E3}" srcOrd="0" destOrd="0" presId="urn:microsoft.com/office/officeart/2005/8/layout/cycle6"/>
    <dgm:cxn modelId="{B7A678D1-E5AB-4359-B297-26FAE782D304}" type="presOf" srcId="{2674BEBD-805C-4CCA-8099-AE5DE1E86A69}" destId="{02467B16-D9EF-4458-B400-12AE31A9D53C}" srcOrd="0" destOrd="0" presId="urn:microsoft.com/office/officeart/2005/8/layout/cycle6"/>
    <dgm:cxn modelId="{9B00D972-848D-413B-84B3-7C84741EA266}" type="presOf" srcId="{1A29A444-85E0-4A4B-A7E0-58F98BCEEE2B}" destId="{FFBF766F-9DB3-406B-8EE8-2F0C87B1910D}" srcOrd="0" destOrd="0" presId="urn:microsoft.com/office/officeart/2005/8/layout/cycle6"/>
    <dgm:cxn modelId="{6A63754C-95B5-46BE-9AE3-0FDBE3D4C29C}" type="presOf" srcId="{CB7B2E8E-5329-47AB-8045-88F4F5581655}" destId="{52959F75-6EF4-462B-AE71-D1270634A3BF}" srcOrd="0" destOrd="0" presId="urn:microsoft.com/office/officeart/2005/8/layout/cycle6"/>
    <dgm:cxn modelId="{113422F7-7D9D-4FAA-B002-7377DA76704F}" type="presOf" srcId="{12FACEE1-ED29-4C32-B60C-4F312F245E41}" destId="{29C8E5C3-88E2-496E-9488-09264EC557C5}" srcOrd="0" destOrd="0" presId="urn:microsoft.com/office/officeart/2005/8/layout/cycle6"/>
    <dgm:cxn modelId="{42F56C91-C5FF-4E2D-A61D-768C46D7C8D0}" srcId="{0312CE6F-2A43-442E-B073-51F341C791C0}" destId="{0C58909F-1895-4ACF-BF7E-027D8C787C12}" srcOrd="1" destOrd="0" parTransId="{78CCA7D1-EB2D-4FCE-8CA8-2EBBE52DE542}" sibTransId="{2674BEBD-805C-4CCA-8099-AE5DE1E86A69}"/>
    <dgm:cxn modelId="{BFC73133-65FC-46DF-9220-5BEA3C4F4B2E}" type="presOf" srcId="{D4F7BECF-8CA6-4168-A6AA-A5573AF77F90}" destId="{692CB666-37E8-423B-B796-8B5EC3942F8D}" srcOrd="0" destOrd="0" presId="urn:microsoft.com/office/officeart/2005/8/layout/cycle6"/>
    <dgm:cxn modelId="{7271727D-4084-45D2-8C82-CDBD67E685B7}" srcId="{0312CE6F-2A43-442E-B073-51F341C791C0}" destId="{1A29A444-85E0-4A4B-A7E0-58F98BCEEE2B}" srcOrd="2" destOrd="0" parTransId="{5870A9B6-CBC9-4E3C-8C8E-532D508C4926}" sibTransId="{274AA2AA-4580-4F0B-9E82-203916CACD0F}"/>
    <dgm:cxn modelId="{4D4DAE35-D9BF-47A8-B256-2E132841D6C3}" srcId="{0312CE6F-2A43-442E-B073-51F341C791C0}" destId="{BF7E450F-FD16-481B-A0E2-531DBCAB5DC6}" srcOrd="3" destOrd="0" parTransId="{096D119A-1473-46DC-974F-C620F72418B5}" sibTransId="{C0FD7FBE-D58D-47B1-977A-2EA0A52F3310}"/>
    <dgm:cxn modelId="{61D5EEC6-4098-4770-B575-86B51BAB059E}" type="presParOf" srcId="{038873E2-34DA-4A67-BEB0-E2B8D2DE5AC1}" destId="{692CB666-37E8-423B-B796-8B5EC3942F8D}" srcOrd="0" destOrd="0" presId="urn:microsoft.com/office/officeart/2005/8/layout/cycle6"/>
    <dgm:cxn modelId="{C2B36F7D-1AE4-4E77-B761-C056CCC748F4}" type="presParOf" srcId="{038873E2-34DA-4A67-BEB0-E2B8D2DE5AC1}" destId="{619527C3-EA57-450E-B65E-772CF0C7D105}" srcOrd="1" destOrd="0" presId="urn:microsoft.com/office/officeart/2005/8/layout/cycle6"/>
    <dgm:cxn modelId="{FA3E78BE-2F64-40C0-A525-BC7E39C97E47}" type="presParOf" srcId="{038873E2-34DA-4A67-BEB0-E2B8D2DE5AC1}" destId="{52959F75-6EF4-462B-AE71-D1270634A3BF}" srcOrd="2" destOrd="0" presId="urn:microsoft.com/office/officeart/2005/8/layout/cycle6"/>
    <dgm:cxn modelId="{F9F80E94-05B1-48DF-A76D-B2472CC4790B}" type="presParOf" srcId="{038873E2-34DA-4A67-BEB0-E2B8D2DE5AC1}" destId="{8D30AA24-49DA-46F2-980A-C87437D1D108}" srcOrd="3" destOrd="0" presId="urn:microsoft.com/office/officeart/2005/8/layout/cycle6"/>
    <dgm:cxn modelId="{153721F2-7E1D-4992-AFAC-00936D4168A6}" type="presParOf" srcId="{038873E2-34DA-4A67-BEB0-E2B8D2DE5AC1}" destId="{E913FD08-F1D2-4BEA-BB54-0CAC79412FF0}" srcOrd="4" destOrd="0" presId="urn:microsoft.com/office/officeart/2005/8/layout/cycle6"/>
    <dgm:cxn modelId="{308829D7-9312-4188-B02F-C21E22BA026A}" type="presParOf" srcId="{038873E2-34DA-4A67-BEB0-E2B8D2DE5AC1}" destId="{02467B16-D9EF-4458-B400-12AE31A9D53C}" srcOrd="5" destOrd="0" presId="urn:microsoft.com/office/officeart/2005/8/layout/cycle6"/>
    <dgm:cxn modelId="{80FF8F9E-0A9D-4EE9-99DF-6FFA19A22B77}" type="presParOf" srcId="{038873E2-34DA-4A67-BEB0-E2B8D2DE5AC1}" destId="{FFBF766F-9DB3-406B-8EE8-2F0C87B1910D}" srcOrd="6" destOrd="0" presId="urn:microsoft.com/office/officeart/2005/8/layout/cycle6"/>
    <dgm:cxn modelId="{9E946EBF-ADFC-4E23-A000-4F7748891245}" type="presParOf" srcId="{038873E2-34DA-4A67-BEB0-E2B8D2DE5AC1}" destId="{E4526DCE-A571-491D-BCD0-3039975113DF}" srcOrd="7" destOrd="0" presId="urn:microsoft.com/office/officeart/2005/8/layout/cycle6"/>
    <dgm:cxn modelId="{6347E442-0BC3-4EEA-AD79-1EB39727EE2A}" type="presParOf" srcId="{038873E2-34DA-4A67-BEB0-E2B8D2DE5AC1}" destId="{813E4BBF-2CAA-41A7-A6D7-C62A4F19D6E3}" srcOrd="8" destOrd="0" presId="urn:microsoft.com/office/officeart/2005/8/layout/cycle6"/>
    <dgm:cxn modelId="{21BDF188-08BC-4F60-9C52-DF42470FBCFF}" type="presParOf" srcId="{038873E2-34DA-4A67-BEB0-E2B8D2DE5AC1}" destId="{346F85DA-08C7-4BB3-8525-A1F9821586CF}" srcOrd="9" destOrd="0" presId="urn:microsoft.com/office/officeart/2005/8/layout/cycle6"/>
    <dgm:cxn modelId="{5F86EA2E-D0BD-47A8-92A9-9CE3D81F38BA}" type="presParOf" srcId="{038873E2-34DA-4A67-BEB0-E2B8D2DE5AC1}" destId="{A69F58E9-39C5-4A30-8B81-F7268EB22ADC}" srcOrd="10" destOrd="0" presId="urn:microsoft.com/office/officeart/2005/8/layout/cycle6"/>
    <dgm:cxn modelId="{456BB292-3B31-4024-8673-C6195FD251B4}" type="presParOf" srcId="{038873E2-34DA-4A67-BEB0-E2B8D2DE5AC1}" destId="{0C6293C1-D3E9-4535-AEC8-09AC917175AE}" srcOrd="11" destOrd="0" presId="urn:microsoft.com/office/officeart/2005/8/layout/cycle6"/>
    <dgm:cxn modelId="{E56DE01D-6546-450C-BB75-7089C9D5CAB5}" type="presParOf" srcId="{038873E2-34DA-4A67-BEB0-E2B8D2DE5AC1}" destId="{7DE49692-5BA3-48BB-BD72-C6B01C55C2BD}" srcOrd="12" destOrd="0" presId="urn:microsoft.com/office/officeart/2005/8/layout/cycle6"/>
    <dgm:cxn modelId="{6688E3B6-50A4-485E-91D2-FC267CA56E96}" type="presParOf" srcId="{038873E2-34DA-4A67-BEB0-E2B8D2DE5AC1}" destId="{755FC737-2A49-4054-8BD4-33682C14AB90}" srcOrd="13" destOrd="0" presId="urn:microsoft.com/office/officeart/2005/8/layout/cycle6"/>
    <dgm:cxn modelId="{44C4F4F6-A3E4-4313-B609-DD7526D7B90D}" type="presParOf" srcId="{038873E2-34DA-4A67-BEB0-E2B8D2DE5AC1}" destId="{29C8E5C3-88E2-496E-9488-09264EC557C5}" srcOrd="14" destOrd="0" presId="urn:microsoft.com/office/officeart/2005/8/layout/cycle6"/>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9D6D8F-C0B4-46A1-A1C8-7D060841738F}" type="doc">
      <dgm:prSet loTypeId="urn:microsoft.com/office/officeart/2005/8/layout/list1" loCatId="list" qsTypeId="urn:microsoft.com/office/officeart/2005/8/quickstyle/simple4" qsCatId="simple" csTypeId="urn:microsoft.com/office/officeart/2005/8/colors/accent5_2" csCatId="accent5" phldr="1"/>
      <dgm:spPr/>
    </dgm:pt>
    <dgm:pt modelId="{7B31F37E-3FB9-4D47-81C5-E51ED4FDBACF}">
      <dgm:prSet custT="1"/>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ru-RU" altLang="ru-RU" sz="2400" b="1" dirty="0" smtClean="0">
              <a:effectLst>
                <a:outerShdw blurRad="38100" dist="38100" dir="2700000" algn="tl">
                  <a:srgbClr val="000000">
                    <a:alpha val="43137"/>
                  </a:srgbClr>
                </a:outerShdw>
              </a:effectLst>
              <a:latin typeface="+mn-lt"/>
              <a:cs typeface="Times New Roman" panose="02020603050405020304" pitchFamily="18" charset="0"/>
            </a:rPr>
            <a:t>«</a:t>
          </a:r>
          <a:r>
            <a:rPr lang="tt-RU" sz="2400" b="1" dirty="0" smtClean="0">
              <a:effectLst>
                <a:outerShdw blurRad="38100" dist="38100" dir="2700000" algn="tl">
                  <a:srgbClr val="000000">
                    <a:alpha val="43137"/>
                  </a:srgbClr>
                </a:outerShdw>
              </a:effectLst>
              <a:latin typeface="+mn-lt"/>
              <a:cs typeface="Times New Roman" panose="02020603050405020304" pitchFamily="18" charset="0"/>
            </a:rPr>
            <a:t>Татарский язык – государственный язык Республики </a:t>
          </a:r>
          <a:r>
            <a:rPr lang="tt-RU" sz="2400" b="1" dirty="0" smtClean="0">
              <a:effectLst>
                <a:outerShdw blurRad="38100" dist="38100" dir="2700000" algn="tl">
                  <a:srgbClr val="000000">
                    <a:alpha val="43137"/>
                  </a:srgbClr>
                </a:outerShdw>
              </a:effectLst>
              <a:latin typeface="+mn-lt"/>
              <a:cs typeface="Times New Roman" panose="02020603050405020304" pitchFamily="18" charset="0"/>
            </a:rPr>
            <a:t>Татарстан</a:t>
          </a:r>
          <a:r>
            <a:rPr lang="tt-RU" sz="2400" b="1" dirty="0" smtClean="0">
              <a:effectLst>
                <a:outerShdw blurRad="38100" dist="38100" dir="2700000" algn="tl">
                  <a:srgbClr val="000000">
                    <a:alpha val="43137"/>
                  </a:srgbClr>
                </a:outerShdw>
              </a:effectLst>
              <a:latin typeface="+mn-lt"/>
              <a:cs typeface="Times New Roman" panose="02020603050405020304" pitchFamily="18" charset="0"/>
            </a:rPr>
            <a:t>»</a:t>
          </a:r>
          <a:r>
            <a:rPr lang="ru-RU" altLang="ru-RU" sz="2400" b="1" dirty="0" smtClean="0">
              <a:effectLst>
                <a:outerShdw blurRad="38100" dist="38100" dir="2700000" algn="tl">
                  <a:srgbClr val="000000">
                    <a:alpha val="43137"/>
                  </a:srgbClr>
                </a:outerShdw>
              </a:effectLst>
              <a:latin typeface="+mn-lt"/>
              <a:cs typeface="Times New Roman" panose="02020603050405020304" pitchFamily="18" charset="0"/>
            </a:rPr>
            <a:t> 1-9 классы</a:t>
          </a:r>
        </a:p>
      </dgm:t>
    </dgm:pt>
    <dgm:pt modelId="{E70DED0D-1EF4-49ED-B54F-79AF67778746}" type="parTrans" cxnId="{12DB63A7-0681-484F-AC02-61A59B9EE998}">
      <dgm:prSet/>
      <dgm:spPr/>
      <dgm:t>
        <a:bodyPr/>
        <a:lstStyle/>
        <a:p>
          <a:endParaRPr lang="ru-RU" sz="2000"/>
        </a:p>
      </dgm:t>
    </dgm:pt>
    <dgm:pt modelId="{9FA24243-3A0C-4ED1-823E-205D26BCC9A9}" type="sibTrans" cxnId="{12DB63A7-0681-484F-AC02-61A59B9EE998}">
      <dgm:prSet/>
      <dgm:spPr/>
      <dgm:t>
        <a:bodyPr/>
        <a:lstStyle/>
        <a:p>
          <a:endParaRPr lang="ru-RU" sz="2000"/>
        </a:p>
      </dgm:t>
    </dgm:pt>
    <dgm:pt modelId="{33BA25B1-A65C-4DD8-8393-B97F698B662A}">
      <dgm:prSet custT="1"/>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ru-RU" sz="2400" b="1" dirty="0" smtClean="0">
              <a:effectLst>
                <a:outerShdw blurRad="38100" dist="38100" dir="2700000" algn="tl">
                  <a:srgbClr val="000000">
                    <a:alpha val="43137"/>
                  </a:srgbClr>
                </a:outerShdw>
              </a:effectLst>
              <a:latin typeface="+mn-lt"/>
              <a:cs typeface="Times New Roman" panose="02020603050405020304" pitchFamily="18" charset="0"/>
            </a:rPr>
            <a:t>«Родной (татарский) язык» 1-9 классы</a:t>
          </a:r>
        </a:p>
      </dgm:t>
    </dgm:pt>
    <dgm:pt modelId="{EF9AF702-57C8-4EEF-8ADE-630359726D2E}" type="parTrans" cxnId="{206BB19B-5263-4309-9925-4F0695AAECFE}">
      <dgm:prSet/>
      <dgm:spPr/>
      <dgm:t>
        <a:bodyPr/>
        <a:lstStyle/>
        <a:p>
          <a:endParaRPr lang="ru-RU" sz="2000"/>
        </a:p>
      </dgm:t>
    </dgm:pt>
    <dgm:pt modelId="{54084E90-525D-46D3-A36B-DA2A1C058A9C}" type="sibTrans" cxnId="{206BB19B-5263-4309-9925-4F0695AAECFE}">
      <dgm:prSet/>
      <dgm:spPr/>
      <dgm:t>
        <a:bodyPr/>
        <a:lstStyle/>
        <a:p>
          <a:endParaRPr lang="ru-RU" sz="2000"/>
        </a:p>
      </dgm:t>
    </dgm:pt>
    <dgm:pt modelId="{E9CA2791-ABDF-4A6F-AE9C-D676158382E4}">
      <dgm:prSet custT="1"/>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ru-RU" altLang="ru-RU" sz="2400" b="1" dirty="0" smtClean="0">
              <a:effectLst>
                <a:outerShdw blurRad="38100" dist="38100" dir="2700000" algn="tl">
                  <a:srgbClr val="000000">
                    <a:alpha val="43137"/>
                  </a:srgbClr>
                </a:outerShdw>
              </a:effectLst>
              <a:latin typeface="+mn-lt"/>
              <a:cs typeface="Times New Roman" panose="02020603050405020304" pitchFamily="18" charset="0"/>
            </a:rPr>
            <a:t>«Родная (татарская) литература (литературное чтение на родном языке)» 1-9 классы </a:t>
          </a:r>
          <a:endParaRPr lang="ru-RU" altLang="ru-RU" sz="2400" b="1" dirty="0">
            <a:effectLst>
              <a:outerShdw blurRad="38100" dist="38100" dir="2700000" algn="tl">
                <a:srgbClr val="000000">
                  <a:alpha val="43137"/>
                </a:srgbClr>
              </a:outerShdw>
            </a:effectLst>
            <a:latin typeface="+mn-lt"/>
            <a:cs typeface="Times New Roman" panose="02020603050405020304" pitchFamily="18" charset="0"/>
          </a:endParaRPr>
        </a:p>
      </dgm:t>
    </dgm:pt>
    <dgm:pt modelId="{8D63F508-FE36-42B9-AE0B-B2BC72B25D52}" type="sibTrans" cxnId="{BF700A8B-B064-44E9-ADBD-468202FDDBD9}">
      <dgm:prSet/>
      <dgm:spPr/>
      <dgm:t>
        <a:bodyPr/>
        <a:lstStyle/>
        <a:p>
          <a:endParaRPr lang="ru-RU" sz="2000"/>
        </a:p>
      </dgm:t>
    </dgm:pt>
    <dgm:pt modelId="{1C8A459B-612B-43C8-8D85-84F4B6E71E40}" type="parTrans" cxnId="{BF700A8B-B064-44E9-ADBD-468202FDDBD9}">
      <dgm:prSet/>
      <dgm:spPr/>
      <dgm:t>
        <a:bodyPr/>
        <a:lstStyle/>
        <a:p>
          <a:endParaRPr lang="ru-RU" sz="2000"/>
        </a:p>
      </dgm:t>
    </dgm:pt>
    <dgm:pt modelId="{8AF3AF0A-531B-4978-8083-C80A35690E4B}" type="pres">
      <dgm:prSet presAssocID="{DA9D6D8F-C0B4-46A1-A1C8-7D060841738F}" presName="linear" presStyleCnt="0">
        <dgm:presLayoutVars>
          <dgm:dir/>
          <dgm:animLvl val="lvl"/>
          <dgm:resizeHandles val="exact"/>
        </dgm:presLayoutVars>
      </dgm:prSet>
      <dgm:spPr/>
    </dgm:pt>
    <dgm:pt modelId="{8CFAB857-66FC-4D87-B8CC-1512EA14FB63}" type="pres">
      <dgm:prSet presAssocID="{7B31F37E-3FB9-4D47-81C5-E51ED4FDBACF}" presName="parentLin" presStyleCnt="0"/>
      <dgm:spPr/>
    </dgm:pt>
    <dgm:pt modelId="{210BB7D5-D757-4ABD-8C99-553E77732372}" type="pres">
      <dgm:prSet presAssocID="{7B31F37E-3FB9-4D47-81C5-E51ED4FDBACF}" presName="parentLeftMargin" presStyleLbl="node1" presStyleIdx="0" presStyleCnt="3"/>
      <dgm:spPr/>
      <dgm:t>
        <a:bodyPr/>
        <a:lstStyle/>
        <a:p>
          <a:endParaRPr lang="ru-RU"/>
        </a:p>
      </dgm:t>
    </dgm:pt>
    <dgm:pt modelId="{2E5FBB40-293F-4C12-A0D8-A1CE339AEF1E}" type="pres">
      <dgm:prSet presAssocID="{7B31F37E-3FB9-4D47-81C5-E51ED4FDBACF}" presName="parentText" presStyleLbl="node1" presStyleIdx="0" presStyleCnt="3" custScaleX="112881">
        <dgm:presLayoutVars>
          <dgm:chMax val="0"/>
          <dgm:bulletEnabled val="1"/>
        </dgm:presLayoutVars>
      </dgm:prSet>
      <dgm:spPr/>
      <dgm:t>
        <a:bodyPr/>
        <a:lstStyle/>
        <a:p>
          <a:endParaRPr lang="ru-RU"/>
        </a:p>
      </dgm:t>
    </dgm:pt>
    <dgm:pt modelId="{FE0F850E-6562-4649-BD69-8C3C8B726D93}" type="pres">
      <dgm:prSet presAssocID="{7B31F37E-3FB9-4D47-81C5-E51ED4FDBACF}" presName="negativeSpace" presStyleCnt="0"/>
      <dgm:spPr/>
    </dgm:pt>
    <dgm:pt modelId="{3C8B7D82-15D7-45C8-9469-C21DFEEC1AFC}" type="pres">
      <dgm:prSet presAssocID="{7B31F37E-3FB9-4D47-81C5-E51ED4FDBACF}" presName="childText" presStyleLbl="conFgAcc1" presStyleIdx="0" presStyleCnt="3">
        <dgm:presLayoutVars>
          <dgm:bulletEnabled val="1"/>
        </dgm:presLayoutVars>
      </dgm:prSet>
      <dgm:spPr/>
    </dgm:pt>
    <dgm:pt modelId="{A3F45A8F-E684-40AE-BF7A-9D10BFBD81F8}" type="pres">
      <dgm:prSet presAssocID="{9FA24243-3A0C-4ED1-823E-205D26BCC9A9}" presName="spaceBetweenRectangles" presStyleCnt="0"/>
      <dgm:spPr/>
    </dgm:pt>
    <dgm:pt modelId="{FEA9E15D-01B0-4187-98CF-6F6E8713967A}" type="pres">
      <dgm:prSet presAssocID="{33BA25B1-A65C-4DD8-8393-B97F698B662A}" presName="parentLin" presStyleCnt="0"/>
      <dgm:spPr/>
    </dgm:pt>
    <dgm:pt modelId="{C3FB1D9E-9C03-474C-990F-A559BCC47A66}" type="pres">
      <dgm:prSet presAssocID="{33BA25B1-A65C-4DD8-8393-B97F698B662A}" presName="parentLeftMargin" presStyleLbl="node1" presStyleIdx="0" presStyleCnt="3"/>
      <dgm:spPr/>
      <dgm:t>
        <a:bodyPr/>
        <a:lstStyle/>
        <a:p>
          <a:endParaRPr lang="ru-RU"/>
        </a:p>
      </dgm:t>
    </dgm:pt>
    <dgm:pt modelId="{D2398170-4BC0-4E99-A69A-69F4177F07D7}" type="pres">
      <dgm:prSet presAssocID="{33BA25B1-A65C-4DD8-8393-B97F698B662A}" presName="parentText" presStyleLbl="node1" presStyleIdx="1" presStyleCnt="3" custScaleX="112881">
        <dgm:presLayoutVars>
          <dgm:chMax val="0"/>
          <dgm:bulletEnabled val="1"/>
        </dgm:presLayoutVars>
      </dgm:prSet>
      <dgm:spPr/>
      <dgm:t>
        <a:bodyPr/>
        <a:lstStyle/>
        <a:p>
          <a:endParaRPr lang="ru-RU"/>
        </a:p>
      </dgm:t>
    </dgm:pt>
    <dgm:pt modelId="{EF527836-40D2-40C6-874A-BE8B175FC6A9}" type="pres">
      <dgm:prSet presAssocID="{33BA25B1-A65C-4DD8-8393-B97F698B662A}" presName="negativeSpace" presStyleCnt="0"/>
      <dgm:spPr/>
    </dgm:pt>
    <dgm:pt modelId="{81F55F90-D3A5-47CB-9BD0-538F44CB279B}" type="pres">
      <dgm:prSet presAssocID="{33BA25B1-A65C-4DD8-8393-B97F698B662A}" presName="childText" presStyleLbl="conFgAcc1" presStyleIdx="1" presStyleCnt="3">
        <dgm:presLayoutVars>
          <dgm:bulletEnabled val="1"/>
        </dgm:presLayoutVars>
      </dgm:prSet>
      <dgm:spPr/>
    </dgm:pt>
    <dgm:pt modelId="{CCAC8887-5EFD-4B6C-B71A-206AC78D1A77}" type="pres">
      <dgm:prSet presAssocID="{54084E90-525D-46D3-A36B-DA2A1C058A9C}" presName="spaceBetweenRectangles" presStyleCnt="0"/>
      <dgm:spPr/>
    </dgm:pt>
    <dgm:pt modelId="{49091542-45CC-4861-95BA-9FBC2B63AD20}" type="pres">
      <dgm:prSet presAssocID="{E9CA2791-ABDF-4A6F-AE9C-D676158382E4}" presName="parentLin" presStyleCnt="0"/>
      <dgm:spPr/>
    </dgm:pt>
    <dgm:pt modelId="{000E887C-E35B-4833-AA44-8C4982EA7CAC}" type="pres">
      <dgm:prSet presAssocID="{E9CA2791-ABDF-4A6F-AE9C-D676158382E4}" presName="parentLeftMargin" presStyleLbl="node1" presStyleIdx="1" presStyleCnt="3"/>
      <dgm:spPr/>
      <dgm:t>
        <a:bodyPr/>
        <a:lstStyle/>
        <a:p>
          <a:endParaRPr lang="ru-RU"/>
        </a:p>
      </dgm:t>
    </dgm:pt>
    <dgm:pt modelId="{06DAEF4D-3473-4699-887A-FEA5FB434365}" type="pres">
      <dgm:prSet presAssocID="{E9CA2791-ABDF-4A6F-AE9C-D676158382E4}" presName="parentText" presStyleLbl="node1" presStyleIdx="2" presStyleCnt="3" custScaleX="112881" custLinFactNeighborX="560" custLinFactNeighborY="-7421">
        <dgm:presLayoutVars>
          <dgm:chMax val="0"/>
          <dgm:bulletEnabled val="1"/>
        </dgm:presLayoutVars>
      </dgm:prSet>
      <dgm:spPr/>
      <dgm:t>
        <a:bodyPr/>
        <a:lstStyle/>
        <a:p>
          <a:endParaRPr lang="ru-RU"/>
        </a:p>
      </dgm:t>
    </dgm:pt>
    <dgm:pt modelId="{56DF3647-05BF-4A5F-9B66-299E138E07F6}" type="pres">
      <dgm:prSet presAssocID="{E9CA2791-ABDF-4A6F-AE9C-D676158382E4}" presName="negativeSpace" presStyleCnt="0"/>
      <dgm:spPr/>
    </dgm:pt>
    <dgm:pt modelId="{33E5F26C-0ED3-4456-87B5-90A81C2DD252}" type="pres">
      <dgm:prSet presAssocID="{E9CA2791-ABDF-4A6F-AE9C-D676158382E4}" presName="childText" presStyleLbl="conFgAcc1" presStyleIdx="2" presStyleCnt="3">
        <dgm:presLayoutVars>
          <dgm:bulletEnabled val="1"/>
        </dgm:presLayoutVars>
      </dgm:prSet>
      <dgm:spPr/>
    </dgm:pt>
  </dgm:ptLst>
  <dgm:cxnLst>
    <dgm:cxn modelId="{3B0293C7-2C89-4B5F-B03C-3F2E87D9C1DC}" type="presOf" srcId="{E9CA2791-ABDF-4A6F-AE9C-D676158382E4}" destId="{06DAEF4D-3473-4699-887A-FEA5FB434365}" srcOrd="1" destOrd="0" presId="urn:microsoft.com/office/officeart/2005/8/layout/list1"/>
    <dgm:cxn modelId="{2A0A73E8-72C8-4C00-88D0-CFB255674758}" type="presOf" srcId="{7B31F37E-3FB9-4D47-81C5-E51ED4FDBACF}" destId="{2E5FBB40-293F-4C12-A0D8-A1CE339AEF1E}" srcOrd="1" destOrd="0" presId="urn:microsoft.com/office/officeart/2005/8/layout/list1"/>
    <dgm:cxn modelId="{12DB63A7-0681-484F-AC02-61A59B9EE998}" srcId="{DA9D6D8F-C0B4-46A1-A1C8-7D060841738F}" destId="{7B31F37E-3FB9-4D47-81C5-E51ED4FDBACF}" srcOrd="0" destOrd="0" parTransId="{E70DED0D-1EF4-49ED-B54F-79AF67778746}" sibTransId="{9FA24243-3A0C-4ED1-823E-205D26BCC9A9}"/>
    <dgm:cxn modelId="{206BB19B-5263-4309-9925-4F0695AAECFE}" srcId="{DA9D6D8F-C0B4-46A1-A1C8-7D060841738F}" destId="{33BA25B1-A65C-4DD8-8393-B97F698B662A}" srcOrd="1" destOrd="0" parTransId="{EF9AF702-57C8-4EEF-8ADE-630359726D2E}" sibTransId="{54084E90-525D-46D3-A36B-DA2A1C058A9C}"/>
    <dgm:cxn modelId="{71C94C61-6248-468F-BD66-4ED26915E850}" type="presOf" srcId="{DA9D6D8F-C0B4-46A1-A1C8-7D060841738F}" destId="{8AF3AF0A-531B-4978-8083-C80A35690E4B}" srcOrd="0" destOrd="0" presId="urn:microsoft.com/office/officeart/2005/8/layout/list1"/>
    <dgm:cxn modelId="{C58E87DC-9675-423C-B882-723B509061C8}" type="presOf" srcId="{7B31F37E-3FB9-4D47-81C5-E51ED4FDBACF}" destId="{210BB7D5-D757-4ABD-8C99-553E77732372}" srcOrd="0" destOrd="0" presId="urn:microsoft.com/office/officeart/2005/8/layout/list1"/>
    <dgm:cxn modelId="{43F0B384-4A4B-47FE-9DF4-C086F3DCCB0F}" type="presOf" srcId="{33BA25B1-A65C-4DD8-8393-B97F698B662A}" destId="{C3FB1D9E-9C03-474C-990F-A559BCC47A66}" srcOrd="0" destOrd="0" presId="urn:microsoft.com/office/officeart/2005/8/layout/list1"/>
    <dgm:cxn modelId="{BF700A8B-B064-44E9-ADBD-468202FDDBD9}" srcId="{DA9D6D8F-C0B4-46A1-A1C8-7D060841738F}" destId="{E9CA2791-ABDF-4A6F-AE9C-D676158382E4}" srcOrd="2" destOrd="0" parTransId="{1C8A459B-612B-43C8-8D85-84F4B6E71E40}" sibTransId="{8D63F508-FE36-42B9-AE0B-B2BC72B25D52}"/>
    <dgm:cxn modelId="{C37E1F7B-0781-4E34-8A1B-2E11A57BB3AC}" type="presOf" srcId="{E9CA2791-ABDF-4A6F-AE9C-D676158382E4}" destId="{000E887C-E35B-4833-AA44-8C4982EA7CAC}" srcOrd="0" destOrd="0" presId="urn:microsoft.com/office/officeart/2005/8/layout/list1"/>
    <dgm:cxn modelId="{5F5B165D-07E6-4FA6-8C1F-4CA5B7E39FF0}" type="presOf" srcId="{33BA25B1-A65C-4DD8-8393-B97F698B662A}" destId="{D2398170-4BC0-4E99-A69A-69F4177F07D7}" srcOrd="1" destOrd="0" presId="urn:microsoft.com/office/officeart/2005/8/layout/list1"/>
    <dgm:cxn modelId="{5E9F103B-A597-4698-916D-2AB52ECB8078}" type="presParOf" srcId="{8AF3AF0A-531B-4978-8083-C80A35690E4B}" destId="{8CFAB857-66FC-4D87-B8CC-1512EA14FB63}" srcOrd="0" destOrd="0" presId="urn:microsoft.com/office/officeart/2005/8/layout/list1"/>
    <dgm:cxn modelId="{7A0F0AC5-0B03-4D94-B4F3-F487838EEEC1}" type="presParOf" srcId="{8CFAB857-66FC-4D87-B8CC-1512EA14FB63}" destId="{210BB7D5-D757-4ABD-8C99-553E77732372}" srcOrd="0" destOrd="0" presId="urn:microsoft.com/office/officeart/2005/8/layout/list1"/>
    <dgm:cxn modelId="{5B4595D1-B878-46BC-AB7A-97AFACD55DEF}" type="presParOf" srcId="{8CFAB857-66FC-4D87-B8CC-1512EA14FB63}" destId="{2E5FBB40-293F-4C12-A0D8-A1CE339AEF1E}" srcOrd="1" destOrd="0" presId="urn:microsoft.com/office/officeart/2005/8/layout/list1"/>
    <dgm:cxn modelId="{1FDF555A-BC47-44A3-8C44-A416F94ECEAF}" type="presParOf" srcId="{8AF3AF0A-531B-4978-8083-C80A35690E4B}" destId="{FE0F850E-6562-4649-BD69-8C3C8B726D93}" srcOrd="1" destOrd="0" presId="urn:microsoft.com/office/officeart/2005/8/layout/list1"/>
    <dgm:cxn modelId="{4E79699B-D3CE-43DF-B7C1-BC7ADE84854B}" type="presParOf" srcId="{8AF3AF0A-531B-4978-8083-C80A35690E4B}" destId="{3C8B7D82-15D7-45C8-9469-C21DFEEC1AFC}" srcOrd="2" destOrd="0" presId="urn:microsoft.com/office/officeart/2005/8/layout/list1"/>
    <dgm:cxn modelId="{B1B843AC-15E9-428D-9279-89FF05023A0E}" type="presParOf" srcId="{8AF3AF0A-531B-4978-8083-C80A35690E4B}" destId="{A3F45A8F-E684-40AE-BF7A-9D10BFBD81F8}" srcOrd="3" destOrd="0" presId="urn:microsoft.com/office/officeart/2005/8/layout/list1"/>
    <dgm:cxn modelId="{EE0C8B18-3E22-447F-8C0E-3C9C032EB8D8}" type="presParOf" srcId="{8AF3AF0A-531B-4978-8083-C80A35690E4B}" destId="{FEA9E15D-01B0-4187-98CF-6F6E8713967A}" srcOrd="4" destOrd="0" presId="urn:microsoft.com/office/officeart/2005/8/layout/list1"/>
    <dgm:cxn modelId="{3E605CB6-083B-4EC1-ADFD-99F80FB71413}" type="presParOf" srcId="{FEA9E15D-01B0-4187-98CF-6F6E8713967A}" destId="{C3FB1D9E-9C03-474C-990F-A559BCC47A66}" srcOrd="0" destOrd="0" presId="urn:microsoft.com/office/officeart/2005/8/layout/list1"/>
    <dgm:cxn modelId="{0CD29311-8EB3-4176-9027-2BD89053AC37}" type="presParOf" srcId="{FEA9E15D-01B0-4187-98CF-6F6E8713967A}" destId="{D2398170-4BC0-4E99-A69A-69F4177F07D7}" srcOrd="1" destOrd="0" presId="urn:microsoft.com/office/officeart/2005/8/layout/list1"/>
    <dgm:cxn modelId="{97D80EF1-A7FA-4A7A-82BE-DABCE0CBAD47}" type="presParOf" srcId="{8AF3AF0A-531B-4978-8083-C80A35690E4B}" destId="{EF527836-40D2-40C6-874A-BE8B175FC6A9}" srcOrd="5" destOrd="0" presId="urn:microsoft.com/office/officeart/2005/8/layout/list1"/>
    <dgm:cxn modelId="{F2A363D2-237E-4F11-BAE1-796C8BB56632}" type="presParOf" srcId="{8AF3AF0A-531B-4978-8083-C80A35690E4B}" destId="{81F55F90-D3A5-47CB-9BD0-538F44CB279B}" srcOrd="6" destOrd="0" presId="urn:microsoft.com/office/officeart/2005/8/layout/list1"/>
    <dgm:cxn modelId="{1D3AFCE9-45BD-4BC4-A105-A28865AE0DF4}" type="presParOf" srcId="{8AF3AF0A-531B-4978-8083-C80A35690E4B}" destId="{CCAC8887-5EFD-4B6C-B71A-206AC78D1A77}" srcOrd="7" destOrd="0" presId="urn:microsoft.com/office/officeart/2005/8/layout/list1"/>
    <dgm:cxn modelId="{E6F639F2-A506-4B8C-A09B-41CD99B743D2}" type="presParOf" srcId="{8AF3AF0A-531B-4978-8083-C80A35690E4B}" destId="{49091542-45CC-4861-95BA-9FBC2B63AD20}" srcOrd="8" destOrd="0" presId="urn:microsoft.com/office/officeart/2005/8/layout/list1"/>
    <dgm:cxn modelId="{21EEC172-5B82-4E83-B949-B73C3927D198}" type="presParOf" srcId="{49091542-45CC-4861-95BA-9FBC2B63AD20}" destId="{000E887C-E35B-4833-AA44-8C4982EA7CAC}" srcOrd="0" destOrd="0" presId="urn:microsoft.com/office/officeart/2005/8/layout/list1"/>
    <dgm:cxn modelId="{F81441D4-26CC-40F5-A693-7DC655383D65}" type="presParOf" srcId="{49091542-45CC-4861-95BA-9FBC2B63AD20}" destId="{06DAEF4D-3473-4699-887A-FEA5FB434365}" srcOrd="1" destOrd="0" presId="urn:microsoft.com/office/officeart/2005/8/layout/list1"/>
    <dgm:cxn modelId="{E7A6A690-C3ED-49BF-AE21-FC43CEE9EDA1}" type="presParOf" srcId="{8AF3AF0A-531B-4978-8083-C80A35690E4B}" destId="{56DF3647-05BF-4A5F-9B66-299E138E07F6}" srcOrd="9" destOrd="0" presId="urn:microsoft.com/office/officeart/2005/8/layout/list1"/>
    <dgm:cxn modelId="{DFF206A5-8CFF-4BE1-A41D-C6763B2BE993}" type="presParOf" srcId="{8AF3AF0A-531B-4978-8083-C80A35690E4B}" destId="{33E5F26C-0ED3-4456-87B5-90A81C2DD252}"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66D4753-797A-4CED-9A01-85882EB813AF}" type="doc">
      <dgm:prSet loTypeId="urn:microsoft.com/office/officeart/2008/layout/NameandTitleOrganizationalChart" loCatId="hierarchy" qsTypeId="urn:microsoft.com/office/officeart/2005/8/quickstyle/simple1" qsCatId="simple" csTypeId="urn:microsoft.com/office/officeart/2005/8/colors/accent1_2" csCatId="accent1" phldr="1"/>
      <dgm:spPr/>
      <dgm:t>
        <a:bodyPr/>
        <a:lstStyle/>
        <a:p>
          <a:endParaRPr lang="ru-RU"/>
        </a:p>
      </dgm:t>
    </dgm:pt>
    <dgm:pt modelId="{D7DF13AA-170B-4A44-80A4-2CBEE5F76D7F}">
      <dgm:prSet phldrT="[Текст]" custT="1"/>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ru-RU" sz="2400" b="1" dirty="0" smtClean="0">
              <a:solidFill>
                <a:prstClr val="white"/>
              </a:solidFill>
              <a:effectLst>
                <a:outerShdw blurRad="38100" dist="38100" dir="2700000" algn="tl">
                  <a:srgbClr val="000000">
                    <a:alpha val="43137"/>
                  </a:srgbClr>
                </a:outerShdw>
              </a:effectLst>
              <a:latin typeface="Calibri" panose="020F0502020204030204"/>
            </a:rPr>
            <a:t>Высшие учебные заведения (филиалы)</a:t>
          </a:r>
          <a:endParaRPr lang="ru-RU" sz="2400" dirty="0"/>
        </a:p>
      </dgm:t>
    </dgm:pt>
    <dgm:pt modelId="{E0F2A556-9D21-41C1-96FC-4CA3EA516DB3}" type="parTrans" cxnId="{01917632-2522-4057-932F-A1573A6159E4}">
      <dgm:prSet/>
      <dgm:spPr/>
      <dgm:t>
        <a:bodyPr/>
        <a:lstStyle/>
        <a:p>
          <a:endParaRPr lang="ru-RU"/>
        </a:p>
      </dgm:t>
    </dgm:pt>
    <dgm:pt modelId="{880C60E1-8CA1-42DF-BCA6-7A64ACC2F657}" type="sibTrans" cxnId="{01917632-2522-4057-932F-A1573A6159E4}">
      <dgm:prSet/>
      <dgm:spPr/>
      <dgm:t>
        <a:bodyPr/>
        <a:lstStyle/>
        <a:p>
          <a:pPr algn="ctr"/>
          <a:r>
            <a:rPr lang="ru-RU" b="1" dirty="0" smtClean="0">
              <a:solidFill>
                <a:srgbClr val="A8246F"/>
              </a:solidFill>
            </a:rPr>
            <a:t>45 (20)</a:t>
          </a:r>
          <a:endParaRPr lang="ru-RU" b="1" dirty="0">
            <a:solidFill>
              <a:srgbClr val="A8246F"/>
            </a:solidFill>
          </a:endParaRPr>
        </a:p>
      </dgm:t>
    </dgm:pt>
    <dgm:pt modelId="{053EFC20-F799-4AE8-8C9F-665C7AD0E96D}">
      <dgm:prSet phldrT="[Текст]" custT="1"/>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ru-RU" sz="2400" b="1" dirty="0" smtClean="0">
              <a:solidFill>
                <a:prstClr val="white"/>
              </a:solidFill>
              <a:effectLst>
                <a:outerShdw blurRad="38100" dist="38100" dir="2700000" algn="tl">
                  <a:srgbClr val="000000">
                    <a:alpha val="43137"/>
                  </a:srgbClr>
                </a:outerShdw>
              </a:effectLst>
              <a:latin typeface="Calibri" panose="020F0502020204030204"/>
            </a:rPr>
            <a:t>Государственные вузы (филиалы)</a:t>
          </a:r>
          <a:endParaRPr lang="ru-RU" sz="2400" dirty="0"/>
        </a:p>
      </dgm:t>
    </dgm:pt>
    <dgm:pt modelId="{754EE49E-6B0D-4531-9A22-CBC7A4E4F8CD}" type="parTrans" cxnId="{D4B7C4F9-FB95-4387-BD0F-3FEBDC6DE1FB}">
      <dgm:prSet/>
      <dgm:spPr/>
      <dgm:t>
        <a:bodyPr/>
        <a:lstStyle/>
        <a:p>
          <a:endParaRPr lang="ru-RU"/>
        </a:p>
      </dgm:t>
    </dgm:pt>
    <dgm:pt modelId="{955CE242-0051-408B-95E1-8FD8B95CEEE5}" type="sibTrans" cxnId="{D4B7C4F9-FB95-4387-BD0F-3FEBDC6DE1FB}">
      <dgm:prSet/>
      <dgm:spPr/>
      <dgm:t>
        <a:bodyPr/>
        <a:lstStyle/>
        <a:p>
          <a:pPr algn="ctr"/>
          <a:r>
            <a:rPr lang="ru-RU" b="1" dirty="0" smtClean="0">
              <a:solidFill>
                <a:srgbClr val="A8246F"/>
              </a:solidFill>
            </a:rPr>
            <a:t>28 (14)</a:t>
          </a:r>
          <a:endParaRPr lang="ru-RU" b="1" dirty="0">
            <a:solidFill>
              <a:srgbClr val="A8246F"/>
            </a:solidFill>
          </a:endParaRPr>
        </a:p>
      </dgm:t>
    </dgm:pt>
    <dgm:pt modelId="{FC1ADC9A-3FF3-4A04-8551-8647866C2C09}">
      <dgm:prSet phldrT="[Текст]" custT="1"/>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ru-RU" sz="2400" b="1" dirty="0" smtClean="0">
              <a:solidFill>
                <a:prstClr val="white"/>
              </a:solidFill>
              <a:effectLst>
                <a:outerShdw blurRad="38100" dist="38100" dir="2700000" algn="tl">
                  <a:srgbClr val="000000">
                    <a:alpha val="43137"/>
                  </a:srgbClr>
                </a:outerShdw>
              </a:effectLst>
              <a:latin typeface="Calibri" panose="020F0502020204030204"/>
            </a:rPr>
            <a:t>Негосударственные вузы (филиалы)</a:t>
          </a:r>
          <a:endParaRPr lang="ru-RU" sz="2400" dirty="0"/>
        </a:p>
      </dgm:t>
    </dgm:pt>
    <dgm:pt modelId="{60882E58-3A5C-4B7B-938A-7592F6780A9C}" type="parTrans" cxnId="{12E61F70-8319-4E5A-8FF8-F0CD49127D82}">
      <dgm:prSet/>
      <dgm:spPr/>
      <dgm:t>
        <a:bodyPr/>
        <a:lstStyle/>
        <a:p>
          <a:endParaRPr lang="ru-RU"/>
        </a:p>
      </dgm:t>
    </dgm:pt>
    <dgm:pt modelId="{69BD2831-F45F-47CF-A5E0-DF08C5E7CD95}" type="sibTrans" cxnId="{12E61F70-8319-4E5A-8FF8-F0CD49127D82}">
      <dgm:prSet/>
      <dgm:spPr/>
      <dgm:t>
        <a:bodyPr/>
        <a:lstStyle/>
        <a:p>
          <a:pPr algn="ctr"/>
          <a:r>
            <a:rPr lang="ru-RU" b="1" dirty="0" smtClean="0">
              <a:solidFill>
                <a:srgbClr val="A8246F"/>
              </a:solidFill>
            </a:rPr>
            <a:t>17 (6)</a:t>
          </a:r>
          <a:endParaRPr lang="ru-RU" b="1" dirty="0">
            <a:solidFill>
              <a:srgbClr val="A8246F"/>
            </a:solidFill>
          </a:endParaRPr>
        </a:p>
      </dgm:t>
    </dgm:pt>
    <dgm:pt modelId="{9A293DC9-B9CB-4C24-9DA8-BFA214F6F310}" type="pres">
      <dgm:prSet presAssocID="{366D4753-797A-4CED-9A01-85882EB813AF}" presName="hierChild1" presStyleCnt="0">
        <dgm:presLayoutVars>
          <dgm:orgChart val="1"/>
          <dgm:chPref val="1"/>
          <dgm:dir/>
          <dgm:animOne val="branch"/>
          <dgm:animLvl val="lvl"/>
          <dgm:resizeHandles/>
        </dgm:presLayoutVars>
      </dgm:prSet>
      <dgm:spPr/>
      <dgm:t>
        <a:bodyPr/>
        <a:lstStyle/>
        <a:p>
          <a:endParaRPr lang="ru-RU"/>
        </a:p>
      </dgm:t>
    </dgm:pt>
    <dgm:pt modelId="{15FB941D-F00A-427E-8B76-FD3DEC239972}" type="pres">
      <dgm:prSet presAssocID="{D7DF13AA-170B-4A44-80A4-2CBEE5F76D7F}" presName="hierRoot1" presStyleCnt="0">
        <dgm:presLayoutVars>
          <dgm:hierBranch val="init"/>
        </dgm:presLayoutVars>
      </dgm:prSet>
      <dgm:spPr/>
    </dgm:pt>
    <dgm:pt modelId="{17F0E731-71BB-48CE-957D-DD8907C88C95}" type="pres">
      <dgm:prSet presAssocID="{D7DF13AA-170B-4A44-80A4-2CBEE5F76D7F}" presName="rootComposite1" presStyleCnt="0"/>
      <dgm:spPr/>
    </dgm:pt>
    <dgm:pt modelId="{33133DEC-04B2-4CE7-843A-6A46145DA05B}" type="pres">
      <dgm:prSet presAssocID="{D7DF13AA-170B-4A44-80A4-2CBEE5F76D7F}" presName="rootText1" presStyleLbl="node0" presStyleIdx="0" presStyleCnt="1" custScaleX="124107" custScaleY="83177">
        <dgm:presLayoutVars>
          <dgm:chMax/>
          <dgm:chPref val="3"/>
        </dgm:presLayoutVars>
      </dgm:prSet>
      <dgm:spPr/>
      <dgm:t>
        <a:bodyPr/>
        <a:lstStyle/>
        <a:p>
          <a:endParaRPr lang="ru-RU"/>
        </a:p>
      </dgm:t>
    </dgm:pt>
    <dgm:pt modelId="{7BA32494-FA7E-47F0-9DF5-3BB5AE6A1999}" type="pres">
      <dgm:prSet presAssocID="{D7DF13AA-170B-4A44-80A4-2CBEE5F76D7F}" presName="titleText1" presStyleLbl="fgAcc0" presStyleIdx="0" presStyleCnt="1">
        <dgm:presLayoutVars>
          <dgm:chMax val="0"/>
          <dgm:chPref val="0"/>
        </dgm:presLayoutVars>
      </dgm:prSet>
      <dgm:spPr/>
      <dgm:t>
        <a:bodyPr/>
        <a:lstStyle/>
        <a:p>
          <a:endParaRPr lang="ru-RU"/>
        </a:p>
      </dgm:t>
    </dgm:pt>
    <dgm:pt modelId="{0CC2A666-0ABE-434F-ABD1-DA87EEE7D6B9}" type="pres">
      <dgm:prSet presAssocID="{D7DF13AA-170B-4A44-80A4-2CBEE5F76D7F}" presName="rootConnector1" presStyleLbl="node1" presStyleIdx="0" presStyleCnt="2"/>
      <dgm:spPr/>
      <dgm:t>
        <a:bodyPr/>
        <a:lstStyle/>
        <a:p>
          <a:endParaRPr lang="ru-RU"/>
        </a:p>
      </dgm:t>
    </dgm:pt>
    <dgm:pt modelId="{2311C5D1-6CDC-4878-A125-C3FB36B47C6D}" type="pres">
      <dgm:prSet presAssocID="{D7DF13AA-170B-4A44-80A4-2CBEE5F76D7F}" presName="hierChild2" presStyleCnt="0"/>
      <dgm:spPr/>
    </dgm:pt>
    <dgm:pt modelId="{33FB6D0E-4A92-4629-BF44-375B6EFF77F6}" type="pres">
      <dgm:prSet presAssocID="{754EE49E-6B0D-4531-9A22-CBC7A4E4F8CD}" presName="Name37" presStyleLbl="parChTrans1D2" presStyleIdx="0" presStyleCnt="2"/>
      <dgm:spPr/>
      <dgm:t>
        <a:bodyPr/>
        <a:lstStyle/>
        <a:p>
          <a:endParaRPr lang="ru-RU"/>
        </a:p>
      </dgm:t>
    </dgm:pt>
    <dgm:pt modelId="{E9AAC0AF-8EF8-4602-837F-C8B97D0F3DDE}" type="pres">
      <dgm:prSet presAssocID="{053EFC20-F799-4AE8-8C9F-665C7AD0E96D}" presName="hierRoot2" presStyleCnt="0">
        <dgm:presLayoutVars>
          <dgm:hierBranch val="init"/>
        </dgm:presLayoutVars>
      </dgm:prSet>
      <dgm:spPr/>
    </dgm:pt>
    <dgm:pt modelId="{B8419F74-DAA7-49D0-B104-D391371C751A}" type="pres">
      <dgm:prSet presAssocID="{053EFC20-F799-4AE8-8C9F-665C7AD0E96D}" presName="rootComposite" presStyleCnt="0"/>
      <dgm:spPr/>
    </dgm:pt>
    <dgm:pt modelId="{C1947959-3E83-4EF0-B6E2-68B5A12EC3F3}" type="pres">
      <dgm:prSet presAssocID="{053EFC20-F799-4AE8-8C9F-665C7AD0E96D}" presName="rootText" presStyleLbl="node1" presStyleIdx="0" presStyleCnt="2" custScaleY="82068">
        <dgm:presLayoutVars>
          <dgm:chMax/>
          <dgm:chPref val="3"/>
        </dgm:presLayoutVars>
      </dgm:prSet>
      <dgm:spPr/>
      <dgm:t>
        <a:bodyPr/>
        <a:lstStyle/>
        <a:p>
          <a:endParaRPr lang="ru-RU"/>
        </a:p>
      </dgm:t>
    </dgm:pt>
    <dgm:pt modelId="{63ADEE47-03FB-401E-80B1-91EBF3DBCAFF}" type="pres">
      <dgm:prSet presAssocID="{053EFC20-F799-4AE8-8C9F-665C7AD0E96D}" presName="titleText2" presStyleLbl="fgAcc1" presStyleIdx="0" presStyleCnt="2">
        <dgm:presLayoutVars>
          <dgm:chMax val="0"/>
          <dgm:chPref val="0"/>
        </dgm:presLayoutVars>
      </dgm:prSet>
      <dgm:spPr/>
      <dgm:t>
        <a:bodyPr/>
        <a:lstStyle/>
        <a:p>
          <a:endParaRPr lang="ru-RU"/>
        </a:p>
      </dgm:t>
    </dgm:pt>
    <dgm:pt modelId="{05D2816E-436F-47E9-8934-F61689E06459}" type="pres">
      <dgm:prSet presAssocID="{053EFC20-F799-4AE8-8C9F-665C7AD0E96D}" presName="rootConnector" presStyleLbl="node2" presStyleIdx="0" presStyleCnt="0"/>
      <dgm:spPr/>
      <dgm:t>
        <a:bodyPr/>
        <a:lstStyle/>
        <a:p>
          <a:endParaRPr lang="ru-RU"/>
        </a:p>
      </dgm:t>
    </dgm:pt>
    <dgm:pt modelId="{2E2CB00C-029A-4EA4-B575-AB9E162B7BA7}" type="pres">
      <dgm:prSet presAssocID="{053EFC20-F799-4AE8-8C9F-665C7AD0E96D}" presName="hierChild4" presStyleCnt="0"/>
      <dgm:spPr/>
    </dgm:pt>
    <dgm:pt modelId="{96B793BE-0DA9-4D12-A949-38677B8F7F5D}" type="pres">
      <dgm:prSet presAssocID="{053EFC20-F799-4AE8-8C9F-665C7AD0E96D}" presName="hierChild5" presStyleCnt="0"/>
      <dgm:spPr/>
    </dgm:pt>
    <dgm:pt modelId="{11C0E87A-DA38-4B92-9E44-870CD30FA90F}" type="pres">
      <dgm:prSet presAssocID="{60882E58-3A5C-4B7B-938A-7592F6780A9C}" presName="Name37" presStyleLbl="parChTrans1D2" presStyleIdx="1" presStyleCnt="2"/>
      <dgm:spPr/>
      <dgm:t>
        <a:bodyPr/>
        <a:lstStyle/>
        <a:p>
          <a:endParaRPr lang="ru-RU"/>
        </a:p>
      </dgm:t>
    </dgm:pt>
    <dgm:pt modelId="{08230C3A-2D43-42A7-A74F-5EC24545B573}" type="pres">
      <dgm:prSet presAssocID="{FC1ADC9A-3FF3-4A04-8551-8647866C2C09}" presName="hierRoot2" presStyleCnt="0">
        <dgm:presLayoutVars>
          <dgm:hierBranch val="init"/>
        </dgm:presLayoutVars>
      </dgm:prSet>
      <dgm:spPr/>
    </dgm:pt>
    <dgm:pt modelId="{7CC24344-FE8A-4626-82B6-B3562BB2D100}" type="pres">
      <dgm:prSet presAssocID="{FC1ADC9A-3FF3-4A04-8551-8647866C2C09}" presName="rootComposite" presStyleCnt="0"/>
      <dgm:spPr/>
    </dgm:pt>
    <dgm:pt modelId="{E75AA578-00FD-41CC-8A06-FC60DAE7634F}" type="pres">
      <dgm:prSet presAssocID="{FC1ADC9A-3FF3-4A04-8551-8647866C2C09}" presName="rootText" presStyleLbl="node1" presStyleIdx="1" presStyleCnt="2" custScaleY="72895">
        <dgm:presLayoutVars>
          <dgm:chMax/>
          <dgm:chPref val="3"/>
        </dgm:presLayoutVars>
      </dgm:prSet>
      <dgm:spPr/>
      <dgm:t>
        <a:bodyPr/>
        <a:lstStyle/>
        <a:p>
          <a:endParaRPr lang="ru-RU"/>
        </a:p>
      </dgm:t>
    </dgm:pt>
    <dgm:pt modelId="{19F7FB42-C547-4EEC-B751-EF6F934F3E5A}" type="pres">
      <dgm:prSet presAssocID="{FC1ADC9A-3FF3-4A04-8551-8647866C2C09}" presName="titleText2" presStyleLbl="fgAcc1" presStyleIdx="1" presStyleCnt="2" custLinFactNeighborX="172" custLinFactNeighborY="8243">
        <dgm:presLayoutVars>
          <dgm:chMax val="0"/>
          <dgm:chPref val="0"/>
        </dgm:presLayoutVars>
      </dgm:prSet>
      <dgm:spPr/>
      <dgm:t>
        <a:bodyPr/>
        <a:lstStyle/>
        <a:p>
          <a:endParaRPr lang="ru-RU"/>
        </a:p>
      </dgm:t>
    </dgm:pt>
    <dgm:pt modelId="{F0286EFB-9AED-4683-958D-41C721EDC1D5}" type="pres">
      <dgm:prSet presAssocID="{FC1ADC9A-3FF3-4A04-8551-8647866C2C09}" presName="rootConnector" presStyleLbl="node2" presStyleIdx="0" presStyleCnt="0"/>
      <dgm:spPr/>
      <dgm:t>
        <a:bodyPr/>
        <a:lstStyle/>
        <a:p>
          <a:endParaRPr lang="ru-RU"/>
        </a:p>
      </dgm:t>
    </dgm:pt>
    <dgm:pt modelId="{8DA3500A-1AD3-4EC4-9453-DCA0CBC37330}" type="pres">
      <dgm:prSet presAssocID="{FC1ADC9A-3FF3-4A04-8551-8647866C2C09}" presName="hierChild4" presStyleCnt="0"/>
      <dgm:spPr/>
    </dgm:pt>
    <dgm:pt modelId="{69D88975-1820-439C-8C1C-F79816D69AC0}" type="pres">
      <dgm:prSet presAssocID="{FC1ADC9A-3FF3-4A04-8551-8647866C2C09}" presName="hierChild5" presStyleCnt="0"/>
      <dgm:spPr/>
    </dgm:pt>
    <dgm:pt modelId="{47AF96FF-2C7F-43DC-A197-4BA7A9F5D421}" type="pres">
      <dgm:prSet presAssocID="{D7DF13AA-170B-4A44-80A4-2CBEE5F76D7F}" presName="hierChild3" presStyleCnt="0"/>
      <dgm:spPr/>
    </dgm:pt>
  </dgm:ptLst>
  <dgm:cxnLst>
    <dgm:cxn modelId="{B7DE5769-109D-4E5B-980F-8CD441569F80}" type="presOf" srcId="{053EFC20-F799-4AE8-8C9F-665C7AD0E96D}" destId="{C1947959-3E83-4EF0-B6E2-68B5A12EC3F3}" srcOrd="0" destOrd="0" presId="urn:microsoft.com/office/officeart/2008/layout/NameandTitleOrganizationalChart"/>
    <dgm:cxn modelId="{E3E67AEF-D35F-4D44-A443-5D7007A65C6D}" type="presOf" srcId="{880C60E1-8CA1-42DF-BCA6-7A64ACC2F657}" destId="{7BA32494-FA7E-47F0-9DF5-3BB5AE6A1999}" srcOrd="0" destOrd="0" presId="urn:microsoft.com/office/officeart/2008/layout/NameandTitleOrganizationalChart"/>
    <dgm:cxn modelId="{5E131273-F24B-4A78-9939-B28897C56D33}" type="presOf" srcId="{D7DF13AA-170B-4A44-80A4-2CBEE5F76D7F}" destId="{33133DEC-04B2-4CE7-843A-6A46145DA05B}" srcOrd="0" destOrd="0" presId="urn:microsoft.com/office/officeart/2008/layout/NameandTitleOrganizationalChart"/>
    <dgm:cxn modelId="{12E61F70-8319-4E5A-8FF8-F0CD49127D82}" srcId="{D7DF13AA-170B-4A44-80A4-2CBEE5F76D7F}" destId="{FC1ADC9A-3FF3-4A04-8551-8647866C2C09}" srcOrd="1" destOrd="0" parTransId="{60882E58-3A5C-4B7B-938A-7592F6780A9C}" sibTransId="{69BD2831-F45F-47CF-A5E0-DF08C5E7CD95}"/>
    <dgm:cxn modelId="{E54EF0F7-3CF4-43E5-8FC6-25CCB1B38343}" type="presOf" srcId="{D7DF13AA-170B-4A44-80A4-2CBEE5F76D7F}" destId="{0CC2A666-0ABE-434F-ABD1-DA87EEE7D6B9}" srcOrd="1" destOrd="0" presId="urn:microsoft.com/office/officeart/2008/layout/NameandTitleOrganizationalChart"/>
    <dgm:cxn modelId="{D4B7C4F9-FB95-4387-BD0F-3FEBDC6DE1FB}" srcId="{D7DF13AA-170B-4A44-80A4-2CBEE5F76D7F}" destId="{053EFC20-F799-4AE8-8C9F-665C7AD0E96D}" srcOrd="0" destOrd="0" parTransId="{754EE49E-6B0D-4531-9A22-CBC7A4E4F8CD}" sibTransId="{955CE242-0051-408B-95E1-8FD8B95CEEE5}"/>
    <dgm:cxn modelId="{9CCA3783-B75C-4F63-9CBF-B312761CCE2E}" type="presOf" srcId="{60882E58-3A5C-4B7B-938A-7592F6780A9C}" destId="{11C0E87A-DA38-4B92-9E44-870CD30FA90F}" srcOrd="0" destOrd="0" presId="urn:microsoft.com/office/officeart/2008/layout/NameandTitleOrganizationalChart"/>
    <dgm:cxn modelId="{08F0CFDE-02C5-4BBF-8F20-73770E9276E8}" type="presOf" srcId="{754EE49E-6B0D-4531-9A22-CBC7A4E4F8CD}" destId="{33FB6D0E-4A92-4629-BF44-375B6EFF77F6}" srcOrd="0" destOrd="0" presId="urn:microsoft.com/office/officeart/2008/layout/NameandTitleOrganizationalChart"/>
    <dgm:cxn modelId="{F07D0C01-3248-4FFB-8066-B8A1AB464030}" type="presOf" srcId="{FC1ADC9A-3FF3-4A04-8551-8647866C2C09}" destId="{F0286EFB-9AED-4683-958D-41C721EDC1D5}" srcOrd="1" destOrd="0" presId="urn:microsoft.com/office/officeart/2008/layout/NameandTitleOrganizationalChart"/>
    <dgm:cxn modelId="{6B546B71-96E4-47AC-9181-929E0A76B24D}" type="presOf" srcId="{69BD2831-F45F-47CF-A5E0-DF08C5E7CD95}" destId="{19F7FB42-C547-4EEC-B751-EF6F934F3E5A}" srcOrd="0" destOrd="0" presId="urn:microsoft.com/office/officeart/2008/layout/NameandTitleOrganizationalChart"/>
    <dgm:cxn modelId="{7F0642F6-0548-4D43-B006-25F2BFDDA6D0}" type="presOf" srcId="{955CE242-0051-408B-95E1-8FD8B95CEEE5}" destId="{63ADEE47-03FB-401E-80B1-91EBF3DBCAFF}" srcOrd="0" destOrd="0" presId="urn:microsoft.com/office/officeart/2008/layout/NameandTitleOrganizationalChart"/>
    <dgm:cxn modelId="{45BEAF85-ACB6-40DD-8519-C509B24AB296}" type="presOf" srcId="{FC1ADC9A-3FF3-4A04-8551-8647866C2C09}" destId="{E75AA578-00FD-41CC-8A06-FC60DAE7634F}" srcOrd="0" destOrd="0" presId="urn:microsoft.com/office/officeart/2008/layout/NameandTitleOrganizationalChart"/>
    <dgm:cxn modelId="{EEC580F6-14A6-49EF-9DEC-C9D8E2F2F732}" type="presOf" srcId="{053EFC20-F799-4AE8-8C9F-665C7AD0E96D}" destId="{05D2816E-436F-47E9-8934-F61689E06459}" srcOrd="1" destOrd="0" presId="urn:microsoft.com/office/officeart/2008/layout/NameandTitleOrganizationalChart"/>
    <dgm:cxn modelId="{5B0541BC-26F5-4AC2-9EF2-14B48269FED1}" type="presOf" srcId="{366D4753-797A-4CED-9A01-85882EB813AF}" destId="{9A293DC9-B9CB-4C24-9DA8-BFA214F6F310}" srcOrd="0" destOrd="0" presId="urn:microsoft.com/office/officeart/2008/layout/NameandTitleOrganizationalChart"/>
    <dgm:cxn modelId="{01917632-2522-4057-932F-A1573A6159E4}" srcId="{366D4753-797A-4CED-9A01-85882EB813AF}" destId="{D7DF13AA-170B-4A44-80A4-2CBEE5F76D7F}" srcOrd="0" destOrd="0" parTransId="{E0F2A556-9D21-41C1-96FC-4CA3EA516DB3}" sibTransId="{880C60E1-8CA1-42DF-BCA6-7A64ACC2F657}"/>
    <dgm:cxn modelId="{ED850AF5-A08D-4DAF-80A4-6BA0EB82827F}" type="presParOf" srcId="{9A293DC9-B9CB-4C24-9DA8-BFA214F6F310}" destId="{15FB941D-F00A-427E-8B76-FD3DEC239972}" srcOrd="0" destOrd="0" presId="urn:microsoft.com/office/officeart/2008/layout/NameandTitleOrganizationalChart"/>
    <dgm:cxn modelId="{3BD99540-16E2-4E20-9DBA-F02BF9C6B88A}" type="presParOf" srcId="{15FB941D-F00A-427E-8B76-FD3DEC239972}" destId="{17F0E731-71BB-48CE-957D-DD8907C88C95}" srcOrd="0" destOrd="0" presId="urn:microsoft.com/office/officeart/2008/layout/NameandTitleOrganizationalChart"/>
    <dgm:cxn modelId="{3C5ADCF1-2F0C-4C2C-B3CC-08F5ECC5A8D0}" type="presParOf" srcId="{17F0E731-71BB-48CE-957D-DD8907C88C95}" destId="{33133DEC-04B2-4CE7-843A-6A46145DA05B}" srcOrd="0" destOrd="0" presId="urn:microsoft.com/office/officeart/2008/layout/NameandTitleOrganizationalChart"/>
    <dgm:cxn modelId="{598A11A0-5A90-48EF-91C2-662ABC855F6C}" type="presParOf" srcId="{17F0E731-71BB-48CE-957D-DD8907C88C95}" destId="{7BA32494-FA7E-47F0-9DF5-3BB5AE6A1999}" srcOrd="1" destOrd="0" presId="urn:microsoft.com/office/officeart/2008/layout/NameandTitleOrganizationalChart"/>
    <dgm:cxn modelId="{9339F02D-7BCD-4170-B838-EBF19A1FC6B8}" type="presParOf" srcId="{17F0E731-71BB-48CE-957D-DD8907C88C95}" destId="{0CC2A666-0ABE-434F-ABD1-DA87EEE7D6B9}" srcOrd="2" destOrd="0" presId="urn:microsoft.com/office/officeart/2008/layout/NameandTitleOrganizationalChart"/>
    <dgm:cxn modelId="{E217B7DF-9BC0-485E-8499-9DA8FB7104D1}" type="presParOf" srcId="{15FB941D-F00A-427E-8B76-FD3DEC239972}" destId="{2311C5D1-6CDC-4878-A125-C3FB36B47C6D}" srcOrd="1" destOrd="0" presId="urn:microsoft.com/office/officeart/2008/layout/NameandTitleOrganizationalChart"/>
    <dgm:cxn modelId="{5A5BAC4F-B3E5-4984-A424-8CE569E4E97F}" type="presParOf" srcId="{2311C5D1-6CDC-4878-A125-C3FB36B47C6D}" destId="{33FB6D0E-4A92-4629-BF44-375B6EFF77F6}" srcOrd="0" destOrd="0" presId="urn:microsoft.com/office/officeart/2008/layout/NameandTitleOrganizationalChart"/>
    <dgm:cxn modelId="{4BAF23C5-6D23-493A-8931-017E2E048775}" type="presParOf" srcId="{2311C5D1-6CDC-4878-A125-C3FB36B47C6D}" destId="{E9AAC0AF-8EF8-4602-837F-C8B97D0F3DDE}" srcOrd="1" destOrd="0" presId="urn:microsoft.com/office/officeart/2008/layout/NameandTitleOrganizationalChart"/>
    <dgm:cxn modelId="{4E42401B-0F1F-4793-9848-C9B1DD5EA7DC}" type="presParOf" srcId="{E9AAC0AF-8EF8-4602-837F-C8B97D0F3DDE}" destId="{B8419F74-DAA7-49D0-B104-D391371C751A}" srcOrd="0" destOrd="0" presId="urn:microsoft.com/office/officeart/2008/layout/NameandTitleOrganizationalChart"/>
    <dgm:cxn modelId="{FA4F5161-26A1-447F-913D-D1A4A15AEB3F}" type="presParOf" srcId="{B8419F74-DAA7-49D0-B104-D391371C751A}" destId="{C1947959-3E83-4EF0-B6E2-68B5A12EC3F3}" srcOrd="0" destOrd="0" presId="urn:microsoft.com/office/officeart/2008/layout/NameandTitleOrganizationalChart"/>
    <dgm:cxn modelId="{A4875261-79B6-4100-9569-DABD4CEFA643}" type="presParOf" srcId="{B8419F74-DAA7-49D0-B104-D391371C751A}" destId="{63ADEE47-03FB-401E-80B1-91EBF3DBCAFF}" srcOrd="1" destOrd="0" presId="urn:microsoft.com/office/officeart/2008/layout/NameandTitleOrganizationalChart"/>
    <dgm:cxn modelId="{173F23E5-2767-4ED6-A25F-826D453FFA01}" type="presParOf" srcId="{B8419F74-DAA7-49D0-B104-D391371C751A}" destId="{05D2816E-436F-47E9-8934-F61689E06459}" srcOrd="2" destOrd="0" presId="urn:microsoft.com/office/officeart/2008/layout/NameandTitleOrganizationalChart"/>
    <dgm:cxn modelId="{C9246533-C530-4029-81B9-84276A0ADF32}" type="presParOf" srcId="{E9AAC0AF-8EF8-4602-837F-C8B97D0F3DDE}" destId="{2E2CB00C-029A-4EA4-B575-AB9E162B7BA7}" srcOrd="1" destOrd="0" presId="urn:microsoft.com/office/officeart/2008/layout/NameandTitleOrganizationalChart"/>
    <dgm:cxn modelId="{10921E6D-9B83-4F36-8752-E2A96EF2E118}" type="presParOf" srcId="{E9AAC0AF-8EF8-4602-837F-C8B97D0F3DDE}" destId="{96B793BE-0DA9-4D12-A949-38677B8F7F5D}" srcOrd="2" destOrd="0" presId="urn:microsoft.com/office/officeart/2008/layout/NameandTitleOrganizationalChart"/>
    <dgm:cxn modelId="{47ED210D-A104-4C4B-B97D-A3AF85D7F6EC}" type="presParOf" srcId="{2311C5D1-6CDC-4878-A125-C3FB36B47C6D}" destId="{11C0E87A-DA38-4B92-9E44-870CD30FA90F}" srcOrd="2" destOrd="0" presId="urn:microsoft.com/office/officeart/2008/layout/NameandTitleOrganizationalChart"/>
    <dgm:cxn modelId="{15927E0A-161C-47AC-80E0-3D19A659C957}" type="presParOf" srcId="{2311C5D1-6CDC-4878-A125-C3FB36B47C6D}" destId="{08230C3A-2D43-42A7-A74F-5EC24545B573}" srcOrd="3" destOrd="0" presId="urn:microsoft.com/office/officeart/2008/layout/NameandTitleOrganizationalChart"/>
    <dgm:cxn modelId="{B965877F-82B4-491B-8420-B521447F442E}" type="presParOf" srcId="{08230C3A-2D43-42A7-A74F-5EC24545B573}" destId="{7CC24344-FE8A-4626-82B6-B3562BB2D100}" srcOrd="0" destOrd="0" presId="urn:microsoft.com/office/officeart/2008/layout/NameandTitleOrganizationalChart"/>
    <dgm:cxn modelId="{7164208C-4169-454B-BB82-7ADC3C89E6CC}" type="presParOf" srcId="{7CC24344-FE8A-4626-82B6-B3562BB2D100}" destId="{E75AA578-00FD-41CC-8A06-FC60DAE7634F}" srcOrd="0" destOrd="0" presId="urn:microsoft.com/office/officeart/2008/layout/NameandTitleOrganizationalChart"/>
    <dgm:cxn modelId="{727F187C-55E0-4EE0-8BBB-868E2DCF2985}" type="presParOf" srcId="{7CC24344-FE8A-4626-82B6-B3562BB2D100}" destId="{19F7FB42-C547-4EEC-B751-EF6F934F3E5A}" srcOrd="1" destOrd="0" presId="urn:microsoft.com/office/officeart/2008/layout/NameandTitleOrganizationalChart"/>
    <dgm:cxn modelId="{27896435-0EE8-4A58-A8C3-3525ADE754D8}" type="presParOf" srcId="{7CC24344-FE8A-4626-82B6-B3562BB2D100}" destId="{F0286EFB-9AED-4683-958D-41C721EDC1D5}" srcOrd="2" destOrd="0" presId="urn:microsoft.com/office/officeart/2008/layout/NameandTitleOrganizationalChart"/>
    <dgm:cxn modelId="{79DBA7BD-6C17-4E20-BDAD-E01A0123254C}" type="presParOf" srcId="{08230C3A-2D43-42A7-A74F-5EC24545B573}" destId="{8DA3500A-1AD3-4EC4-9453-DCA0CBC37330}" srcOrd="1" destOrd="0" presId="urn:microsoft.com/office/officeart/2008/layout/NameandTitleOrganizationalChart"/>
    <dgm:cxn modelId="{A3DF372F-0B10-405B-A2F8-0C7A068E491D}" type="presParOf" srcId="{08230C3A-2D43-42A7-A74F-5EC24545B573}" destId="{69D88975-1820-439C-8C1C-F79816D69AC0}" srcOrd="2" destOrd="0" presId="urn:microsoft.com/office/officeart/2008/layout/NameandTitleOrganizationalChart"/>
    <dgm:cxn modelId="{710CA1AE-D9BB-4AA2-AF42-D0B83B935C04}" type="presParOf" srcId="{15FB941D-F00A-427E-8B76-FD3DEC239972}" destId="{47AF96FF-2C7F-43DC-A197-4BA7A9F5D421}" srcOrd="2" destOrd="0" presId="urn:microsoft.com/office/officeart/2008/layout/NameandTitleOrganizationalChar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A6FCEA-4B6A-49A3-95AB-E54C538263F5}" type="doc">
      <dgm:prSet loTypeId="urn:microsoft.com/office/officeart/2005/8/layout/hList7" loCatId="list" qsTypeId="urn:microsoft.com/office/officeart/2005/8/quickstyle/simple1" qsCatId="simple" csTypeId="urn:microsoft.com/office/officeart/2005/8/colors/accent6_5" csCatId="accent6" phldr="1"/>
      <dgm:spPr/>
    </dgm:pt>
    <dgm:pt modelId="{153CB241-2CE3-49D2-A3BD-591061E2937D}">
      <dgm:prSet phldrT="[Текст]" custT="1"/>
      <dgm:spPr>
        <a:xfrm>
          <a:off x="0" y="0"/>
          <a:ext cx="4392488" cy="652959"/>
        </a:xfrm>
        <a:solidFill>
          <a:srgbClr val="005CB8"/>
        </a:solidFill>
        <a:scene3d>
          <a:camera prst="orthographicFront"/>
          <a:lightRig rig="flat" dir="t"/>
        </a:scene3d>
        <a:sp3d prstMaterial="plastic">
          <a:bevelT w="120900" h="88900"/>
          <a:bevelB w="88900" h="31750" prst="angle"/>
        </a:sp3d>
      </dgm:spPr>
      <dgm:t>
        <a:bodyPr/>
        <a:lstStyle/>
        <a:p>
          <a:r>
            <a:rPr lang="ru-RU" sz="1600" b="1" dirty="0" smtClean="0">
              <a:effectLst>
                <a:outerShdw blurRad="38100" dist="38100" dir="2700000" algn="tl">
                  <a:srgbClr val="000000">
                    <a:alpha val="43137"/>
                  </a:srgbClr>
                </a:outerShdw>
              </a:effectLst>
              <a:latin typeface="+mn-lt"/>
              <a:ea typeface="+mn-ea"/>
              <a:cs typeface="Times New Roman" pitchFamily="18" charset="0"/>
            </a:rPr>
            <a:t>39 научных учреждений академического и отраслевого профиля</a:t>
          </a:r>
          <a:endParaRPr lang="ru-RU" sz="1600" dirty="0">
            <a:latin typeface="+mn-lt"/>
          </a:endParaRPr>
        </a:p>
      </dgm:t>
    </dgm:pt>
    <dgm:pt modelId="{59115C12-B6DF-4EBA-B5A8-8B2E1B371322}" type="parTrans" cxnId="{F0DFB237-1DEA-48EE-B4A1-1A53C804E796}">
      <dgm:prSet/>
      <dgm:spPr/>
      <dgm:t>
        <a:bodyPr/>
        <a:lstStyle/>
        <a:p>
          <a:endParaRPr lang="ru-RU" sz="1400"/>
        </a:p>
      </dgm:t>
    </dgm:pt>
    <dgm:pt modelId="{A2E70AAE-B560-474B-A56D-6EA780518972}" type="sibTrans" cxnId="{F0DFB237-1DEA-48EE-B4A1-1A53C804E796}">
      <dgm:prSet/>
      <dgm:spPr/>
      <dgm:t>
        <a:bodyPr/>
        <a:lstStyle/>
        <a:p>
          <a:endParaRPr lang="ru-RU" sz="1400"/>
        </a:p>
      </dgm:t>
    </dgm:pt>
    <dgm:pt modelId="{D36F9CB4-24F1-43F9-AC58-69600BEE9626}">
      <dgm:prSet phldrT="[Текст]" custT="1"/>
      <dgm:spPr>
        <a:xfrm>
          <a:off x="0" y="1436510"/>
          <a:ext cx="4392488" cy="652959"/>
        </a:xfrm>
        <a:solidFill>
          <a:srgbClr val="005CB8"/>
        </a:solidFill>
        <a:scene3d>
          <a:camera prst="orthographicFront"/>
          <a:lightRig rig="flat" dir="t"/>
        </a:scene3d>
        <a:sp3d prstMaterial="plastic">
          <a:bevelT w="120900" h="88900"/>
          <a:bevelB w="88900" h="31750" prst="angle"/>
        </a:sp3d>
      </dgm:spPr>
      <dgm:t>
        <a:bodyPr/>
        <a:lstStyle/>
        <a:p>
          <a:r>
            <a:rPr lang="ru-RU" sz="1600" b="1" dirty="0" smtClean="0">
              <a:effectLst>
                <a:outerShdw blurRad="38100" dist="38100" dir="2700000" algn="tl">
                  <a:srgbClr val="000000">
                    <a:alpha val="43137"/>
                  </a:srgbClr>
                </a:outerShdw>
              </a:effectLst>
              <a:latin typeface="+mn-lt"/>
              <a:ea typeface="+mn-ea"/>
              <a:cs typeface="Times New Roman" pitchFamily="18" charset="0"/>
            </a:rPr>
            <a:t>35 высших учебных заведений</a:t>
          </a:r>
          <a:endParaRPr lang="ru-RU" sz="1600" dirty="0">
            <a:latin typeface="+mn-lt"/>
          </a:endParaRPr>
        </a:p>
      </dgm:t>
    </dgm:pt>
    <dgm:pt modelId="{21D25FA8-421B-4A79-85A5-B25F531741A6}" type="parTrans" cxnId="{99FE07D2-55F3-4717-9399-C9E3EBEA38DB}">
      <dgm:prSet/>
      <dgm:spPr/>
      <dgm:t>
        <a:bodyPr/>
        <a:lstStyle/>
        <a:p>
          <a:endParaRPr lang="ru-RU" sz="1400"/>
        </a:p>
      </dgm:t>
    </dgm:pt>
    <dgm:pt modelId="{B8157476-6A54-4AEE-B765-833B5826927F}" type="sibTrans" cxnId="{99FE07D2-55F3-4717-9399-C9E3EBEA38DB}">
      <dgm:prSet/>
      <dgm:spPr/>
      <dgm:t>
        <a:bodyPr/>
        <a:lstStyle/>
        <a:p>
          <a:endParaRPr lang="ru-RU" sz="1400"/>
        </a:p>
      </dgm:t>
    </dgm:pt>
    <dgm:pt modelId="{0977E1DC-377F-4CAA-931D-5330CE4B7817}">
      <dgm:prSet custT="1"/>
      <dgm:spPr>
        <a:xfrm>
          <a:off x="0" y="2143835"/>
          <a:ext cx="4392488" cy="652959"/>
        </a:xfrm>
        <a:solidFill>
          <a:srgbClr val="005CB8"/>
        </a:solidFill>
        <a:scene3d>
          <a:camera prst="orthographicFront"/>
          <a:lightRig rig="flat" dir="t"/>
        </a:scene3d>
        <a:sp3d prstMaterial="plastic">
          <a:bevelT w="120900" h="88900"/>
          <a:bevelB w="88900" h="31750" prst="angle"/>
        </a:sp3d>
      </dgm:spPr>
      <dgm:t>
        <a:bodyPr/>
        <a:lstStyle/>
        <a:p>
          <a:r>
            <a:rPr lang="ru-RU" sz="1600" b="1" dirty="0" smtClean="0">
              <a:effectLst>
                <a:outerShdw blurRad="38100" dist="38100" dir="2700000" algn="tl">
                  <a:srgbClr val="000000">
                    <a:alpha val="43137"/>
                  </a:srgbClr>
                </a:outerShdw>
              </a:effectLst>
              <a:latin typeface="+mn-lt"/>
              <a:ea typeface="+mn-ea"/>
              <a:cs typeface="Times New Roman" pitchFamily="18" charset="0"/>
            </a:rPr>
            <a:t>15 корпоративных НИИ и КБ</a:t>
          </a:r>
          <a:endParaRPr lang="ru-RU" sz="1600" dirty="0">
            <a:latin typeface="+mn-lt"/>
          </a:endParaRPr>
        </a:p>
      </dgm:t>
    </dgm:pt>
    <dgm:pt modelId="{48CE1430-9AB8-4A30-A6D1-04B4C8145D09}" type="parTrans" cxnId="{F360EB66-D0CA-43E8-BD50-8142E00C24E5}">
      <dgm:prSet/>
      <dgm:spPr/>
      <dgm:t>
        <a:bodyPr/>
        <a:lstStyle/>
        <a:p>
          <a:endParaRPr lang="ru-RU" sz="1400"/>
        </a:p>
      </dgm:t>
    </dgm:pt>
    <dgm:pt modelId="{6C1F27BD-9A14-4284-9F04-4B6B10FD7399}" type="sibTrans" cxnId="{F360EB66-D0CA-43E8-BD50-8142E00C24E5}">
      <dgm:prSet/>
      <dgm:spPr/>
      <dgm:t>
        <a:bodyPr/>
        <a:lstStyle/>
        <a:p>
          <a:endParaRPr lang="ru-RU" sz="1400"/>
        </a:p>
      </dgm:t>
    </dgm:pt>
    <dgm:pt modelId="{1BB883E2-0776-416E-876D-BBE01491972D}">
      <dgm:prSet custT="1"/>
      <dgm:spPr>
        <a:xfrm>
          <a:off x="0" y="714611"/>
          <a:ext cx="4392488" cy="652959"/>
        </a:xfrm>
        <a:solidFill>
          <a:srgbClr val="005CB8"/>
        </a:solidFill>
        <a:scene3d>
          <a:camera prst="orthographicFront"/>
          <a:lightRig rig="flat" dir="t"/>
        </a:scene3d>
        <a:sp3d prstMaterial="plastic">
          <a:bevelT w="120900" h="88900"/>
          <a:bevelB w="88900" h="31750" prst="angle"/>
        </a:sp3d>
      </dgm:spPr>
      <dgm:t>
        <a:bodyPr/>
        <a:lstStyle/>
        <a:p>
          <a:r>
            <a:rPr lang="ru-RU" sz="1600" b="1" dirty="0" smtClean="0">
              <a:effectLst>
                <a:outerShdw blurRad="38100" dist="38100" dir="2700000" algn="tl">
                  <a:srgbClr val="000000">
                    <a:alpha val="43137"/>
                  </a:srgbClr>
                </a:outerShdw>
              </a:effectLst>
              <a:latin typeface="+mn-lt"/>
              <a:ea typeface="+mn-ea"/>
              <a:cs typeface="Times New Roman" pitchFamily="18" charset="0"/>
            </a:rPr>
            <a:t>9 Проектно-конструкторских бюро</a:t>
          </a:r>
          <a:endParaRPr lang="ru-RU" sz="1600" dirty="0">
            <a:latin typeface="+mn-lt"/>
          </a:endParaRPr>
        </a:p>
      </dgm:t>
    </dgm:pt>
    <dgm:pt modelId="{5D7029BB-03E9-4F34-AD59-8A67C8D26E31}" type="parTrans" cxnId="{255560FE-CE29-4E7E-9306-2E5A7182A02C}">
      <dgm:prSet/>
      <dgm:spPr/>
      <dgm:t>
        <a:bodyPr/>
        <a:lstStyle/>
        <a:p>
          <a:endParaRPr lang="ru-RU" sz="1400"/>
        </a:p>
      </dgm:t>
    </dgm:pt>
    <dgm:pt modelId="{DB288E9C-7F87-4D42-83AA-8FCEA553BE57}" type="sibTrans" cxnId="{255560FE-CE29-4E7E-9306-2E5A7182A02C}">
      <dgm:prSet/>
      <dgm:spPr/>
      <dgm:t>
        <a:bodyPr/>
        <a:lstStyle/>
        <a:p>
          <a:endParaRPr lang="ru-RU" sz="1400"/>
        </a:p>
      </dgm:t>
    </dgm:pt>
    <dgm:pt modelId="{2D40C95F-8A18-46BE-B3DF-8218BA2571B3}">
      <dgm:prSet custT="1"/>
      <dgm:spPr>
        <a:xfrm>
          <a:off x="0" y="2873020"/>
          <a:ext cx="4392488" cy="652959"/>
        </a:xfrm>
        <a:solidFill>
          <a:srgbClr val="005CB8"/>
        </a:solidFill>
        <a:scene3d>
          <a:camera prst="orthographicFront"/>
          <a:lightRig rig="flat" dir="t"/>
        </a:scene3d>
        <a:sp3d prstMaterial="plastic">
          <a:bevelT w="120900" h="88900"/>
          <a:bevelB w="88900" h="31750" prst="angle"/>
        </a:sp3d>
      </dgm:spPr>
      <dgm:t>
        <a:bodyPr/>
        <a:lstStyle/>
        <a:p>
          <a:r>
            <a:rPr lang="ru-RU" sz="1600" b="1" dirty="0" smtClean="0">
              <a:effectLst>
                <a:outerShdw blurRad="38100" dist="38100" dir="2700000" algn="tl">
                  <a:srgbClr val="000000">
                    <a:alpha val="43137"/>
                  </a:srgbClr>
                </a:outerShdw>
              </a:effectLst>
              <a:latin typeface="+mn-lt"/>
              <a:ea typeface="+mn-ea"/>
              <a:cs typeface="Times New Roman" pitchFamily="18" charset="0"/>
            </a:rPr>
            <a:t>16 прочих научных организаций</a:t>
          </a:r>
          <a:endParaRPr lang="ru-RU" sz="1600" dirty="0">
            <a:latin typeface="+mn-lt"/>
          </a:endParaRPr>
        </a:p>
      </dgm:t>
    </dgm:pt>
    <dgm:pt modelId="{1274C25E-6D39-49D2-96B2-1BEACECC3FD0}" type="parTrans" cxnId="{A3CADBDE-945A-4A1F-B3B1-5116811BC1E5}">
      <dgm:prSet/>
      <dgm:spPr/>
      <dgm:t>
        <a:bodyPr/>
        <a:lstStyle/>
        <a:p>
          <a:endParaRPr lang="ru-RU" sz="1400"/>
        </a:p>
      </dgm:t>
    </dgm:pt>
    <dgm:pt modelId="{EA7594A2-849D-442F-95B2-92EE8F722814}" type="sibTrans" cxnId="{A3CADBDE-945A-4A1F-B3B1-5116811BC1E5}">
      <dgm:prSet/>
      <dgm:spPr/>
      <dgm:t>
        <a:bodyPr/>
        <a:lstStyle/>
        <a:p>
          <a:endParaRPr lang="ru-RU" sz="1400"/>
        </a:p>
      </dgm:t>
    </dgm:pt>
    <dgm:pt modelId="{CFD8D51C-690C-45B1-8A1D-152E789F8D4A}" type="pres">
      <dgm:prSet presAssocID="{75A6FCEA-4B6A-49A3-95AB-E54C538263F5}" presName="Name0" presStyleCnt="0">
        <dgm:presLayoutVars>
          <dgm:dir/>
          <dgm:resizeHandles val="exact"/>
        </dgm:presLayoutVars>
      </dgm:prSet>
      <dgm:spPr/>
    </dgm:pt>
    <dgm:pt modelId="{4BCECCD7-5E03-440B-BF6E-D70E0BE6E4E9}" type="pres">
      <dgm:prSet presAssocID="{75A6FCEA-4B6A-49A3-95AB-E54C538263F5}" presName="fgShape" presStyleLbl="fgShp" presStyleIdx="0" presStyleCnt="1" custScaleY="150806"/>
      <dgm:spPr/>
    </dgm:pt>
    <dgm:pt modelId="{C3FE3B4C-C104-4A83-8CF9-62C2071D5998}" type="pres">
      <dgm:prSet presAssocID="{75A6FCEA-4B6A-49A3-95AB-E54C538263F5}" presName="linComp" presStyleCnt="0"/>
      <dgm:spPr/>
    </dgm:pt>
    <dgm:pt modelId="{19F40083-A4AC-4ED9-A5CD-6C4F11A78F0F}" type="pres">
      <dgm:prSet presAssocID="{153CB241-2CE3-49D2-A3BD-591061E2937D}" presName="compNode" presStyleCnt="0"/>
      <dgm:spPr/>
    </dgm:pt>
    <dgm:pt modelId="{8BC6346F-FBEF-40C3-8B8D-E39B3DF06A6D}" type="pres">
      <dgm:prSet presAssocID="{153CB241-2CE3-49D2-A3BD-591061E2937D}" presName="bkgdShape" presStyleLbl="node1" presStyleIdx="0" presStyleCnt="5" custScaleX="119035"/>
      <dgm:spPr>
        <a:prstGeom prst="roundRect">
          <a:avLst>
            <a:gd name="adj" fmla="val 10000"/>
          </a:avLst>
        </a:prstGeom>
      </dgm:spPr>
      <dgm:t>
        <a:bodyPr/>
        <a:lstStyle/>
        <a:p>
          <a:endParaRPr lang="ru-RU"/>
        </a:p>
      </dgm:t>
    </dgm:pt>
    <dgm:pt modelId="{6DDBFC33-6B43-4F88-99D4-00A814D40C29}" type="pres">
      <dgm:prSet presAssocID="{153CB241-2CE3-49D2-A3BD-591061E2937D}" presName="nodeTx" presStyleLbl="node1" presStyleIdx="0" presStyleCnt="5">
        <dgm:presLayoutVars>
          <dgm:bulletEnabled val="1"/>
        </dgm:presLayoutVars>
      </dgm:prSet>
      <dgm:spPr/>
      <dgm:t>
        <a:bodyPr/>
        <a:lstStyle/>
        <a:p>
          <a:endParaRPr lang="ru-RU"/>
        </a:p>
      </dgm:t>
    </dgm:pt>
    <dgm:pt modelId="{DBD9B600-BAF7-4B54-8D30-8121E99770A9}" type="pres">
      <dgm:prSet presAssocID="{153CB241-2CE3-49D2-A3BD-591061E2937D}" presName="invisiNode" presStyleLbl="node1" presStyleIdx="0" presStyleCnt="5"/>
      <dgm:spPr/>
    </dgm:pt>
    <dgm:pt modelId="{4A9F98E7-5944-4AAD-870E-F7869542645F}" type="pres">
      <dgm:prSet presAssocID="{153CB241-2CE3-49D2-A3BD-591061E2937D}" presName="imagNode" presStyleLbl="fgImgPlace1" presStyleIdx="0" presStyleCnt="5"/>
      <dgm:spPr>
        <a:blipFill rotWithShape="1">
          <a:blip xmlns:r="http://schemas.openxmlformats.org/officeDocument/2006/relationships" r:embed="rId1"/>
          <a:stretch>
            <a:fillRect/>
          </a:stretch>
        </a:blipFill>
      </dgm:spPr>
    </dgm:pt>
    <dgm:pt modelId="{480AC604-7A50-4742-B49C-C09BCBF2E2F1}" type="pres">
      <dgm:prSet presAssocID="{A2E70AAE-B560-474B-A56D-6EA780518972}" presName="sibTrans" presStyleLbl="sibTrans2D1" presStyleIdx="0" presStyleCnt="0"/>
      <dgm:spPr/>
      <dgm:t>
        <a:bodyPr/>
        <a:lstStyle/>
        <a:p>
          <a:endParaRPr lang="ru-RU"/>
        </a:p>
      </dgm:t>
    </dgm:pt>
    <dgm:pt modelId="{D3B569B4-2888-4499-8993-B1A72E0D612F}" type="pres">
      <dgm:prSet presAssocID="{D36F9CB4-24F1-43F9-AC58-69600BEE9626}" presName="compNode" presStyleCnt="0"/>
      <dgm:spPr/>
    </dgm:pt>
    <dgm:pt modelId="{7D6B8F4B-1207-4A48-9E13-14FECC295F62}" type="pres">
      <dgm:prSet presAssocID="{D36F9CB4-24F1-43F9-AC58-69600BEE9626}" presName="bkgdShape" presStyleLbl="node1" presStyleIdx="1" presStyleCnt="5" custScaleX="101431"/>
      <dgm:spPr>
        <a:prstGeom prst="roundRect">
          <a:avLst>
            <a:gd name="adj" fmla="val 10000"/>
          </a:avLst>
        </a:prstGeom>
      </dgm:spPr>
      <dgm:t>
        <a:bodyPr/>
        <a:lstStyle/>
        <a:p>
          <a:endParaRPr lang="ru-RU"/>
        </a:p>
      </dgm:t>
    </dgm:pt>
    <dgm:pt modelId="{98F2DF46-5BA2-4E87-B608-F356D0E26CA4}" type="pres">
      <dgm:prSet presAssocID="{D36F9CB4-24F1-43F9-AC58-69600BEE9626}" presName="nodeTx" presStyleLbl="node1" presStyleIdx="1" presStyleCnt="5">
        <dgm:presLayoutVars>
          <dgm:bulletEnabled val="1"/>
        </dgm:presLayoutVars>
      </dgm:prSet>
      <dgm:spPr/>
      <dgm:t>
        <a:bodyPr/>
        <a:lstStyle/>
        <a:p>
          <a:endParaRPr lang="ru-RU"/>
        </a:p>
      </dgm:t>
    </dgm:pt>
    <dgm:pt modelId="{AB749845-060E-4E42-9C9A-1192E1B879DD}" type="pres">
      <dgm:prSet presAssocID="{D36F9CB4-24F1-43F9-AC58-69600BEE9626}" presName="invisiNode" presStyleLbl="node1" presStyleIdx="1" presStyleCnt="5"/>
      <dgm:spPr/>
    </dgm:pt>
    <dgm:pt modelId="{260365EB-EDBA-4781-8C43-BBA0689EC3BD}" type="pres">
      <dgm:prSet presAssocID="{D36F9CB4-24F1-43F9-AC58-69600BEE9626}" presName="imagNode" presStyleLbl="fgImgPlace1" presStyleIdx="1" presStyleCnt="5"/>
      <dgm:spPr>
        <a:blipFill rotWithShape="1">
          <a:blip xmlns:r="http://schemas.openxmlformats.org/officeDocument/2006/relationships" r:embed="rId2"/>
          <a:stretch>
            <a:fillRect/>
          </a:stretch>
        </a:blipFill>
      </dgm:spPr>
    </dgm:pt>
    <dgm:pt modelId="{7BCA485E-47EC-4ACB-AB91-E73F6687BD20}" type="pres">
      <dgm:prSet presAssocID="{B8157476-6A54-4AEE-B765-833B5826927F}" presName="sibTrans" presStyleLbl="sibTrans2D1" presStyleIdx="0" presStyleCnt="0"/>
      <dgm:spPr/>
      <dgm:t>
        <a:bodyPr/>
        <a:lstStyle/>
        <a:p>
          <a:endParaRPr lang="ru-RU"/>
        </a:p>
      </dgm:t>
    </dgm:pt>
    <dgm:pt modelId="{C40686F9-C627-49A1-958F-F789F53720A6}" type="pres">
      <dgm:prSet presAssocID="{1BB883E2-0776-416E-876D-BBE01491972D}" presName="compNode" presStyleCnt="0"/>
      <dgm:spPr/>
    </dgm:pt>
    <dgm:pt modelId="{238DF3B8-0392-455D-B1B7-7893C52A2D23}" type="pres">
      <dgm:prSet presAssocID="{1BB883E2-0776-416E-876D-BBE01491972D}" presName="bkgdShape" presStyleLbl="node1" presStyleIdx="2" presStyleCnt="5" custScaleX="122918"/>
      <dgm:spPr>
        <a:prstGeom prst="roundRect">
          <a:avLst>
            <a:gd name="adj" fmla="val 10000"/>
          </a:avLst>
        </a:prstGeom>
      </dgm:spPr>
      <dgm:t>
        <a:bodyPr/>
        <a:lstStyle/>
        <a:p>
          <a:endParaRPr lang="ru-RU"/>
        </a:p>
      </dgm:t>
    </dgm:pt>
    <dgm:pt modelId="{4A568DC9-87A6-4100-BDEE-BDA5155DCC61}" type="pres">
      <dgm:prSet presAssocID="{1BB883E2-0776-416E-876D-BBE01491972D}" presName="nodeTx" presStyleLbl="node1" presStyleIdx="2" presStyleCnt="5">
        <dgm:presLayoutVars>
          <dgm:bulletEnabled val="1"/>
        </dgm:presLayoutVars>
      </dgm:prSet>
      <dgm:spPr/>
      <dgm:t>
        <a:bodyPr/>
        <a:lstStyle/>
        <a:p>
          <a:endParaRPr lang="ru-RU"/>
        </a:p>
      </dgm:t>
    </dgm:pt>
    <dgm:pt modelId="{B8A8B371-0CA0-43F9-BAAD-11D22C62E0CE}" type="pres">
      <dgm:prSet presAssocID="{1BB883E2-0776-416E-876D-BBE01491972D}" presName="invisiNode" presStyleLbl="node1" presStyleIdx="2" presStyleCnt="5"/>
      <dgm:spPr/>
    </dgm:pt>
    <dgm:pt modelId="{63333582-6450-454F-98E9-7DF1630F2C59}" type="pres">
      <dgm:prSet presAssocID="{1BB883E2-0776-416E-876D-BBE01491972D}" presName="imagNode" presStyleLbl="fgImgPlace1" presStyleIdx="2" presStyleCnt="5"/>
      <dgm:spPr>
        <a:blipFill rotWithShape="1">
          <a:blip xmlns:r="http://schemas.openxmlformats.org/officeDocument/2006/relationships" r:embed="rId3"/>
          <a:stretch>
            <a:fillRect/>
          </a:stretch>
        </a:blipFill>
      </dgm:spPr>
    </dgm:pt>
    <dgm:pt modelId="{89BD09C7-F2BE-4E76-BDF4-485CE66C3211}" type="pres">
      <dgm:prSet presAssocID="{DB288E9C-7F87-4D42-83AA-8FCEA553BE57}" presName="sibTrans" presStyleLbl="sibTrans2D1" presStyleIdx="0" presStyleCnt="0"/>
      <dgm:spPr/>
      <dgm:t>
        <a:bodyPr/>
        <a:lstStyle/>
        <a:p>
          <a:endParaRPr lang="ru-RU"/>
        </a:p>
      </dgm:t>
    </dgm:pt>
    <dgm:pt modelId="{B4C77B76-6310-49D8-96F5-AE32AD0AD7FB}" type="pres">
      <dgm:prSet presAssocID="{0977E1DC-377F-4CAA-931D-5330CE4B7817}" presName="compNode" presStyleCnt="0"/>
      <dgm:spPr/>
    </dgm:pt>
    <dgm:pt modelId="{857BFDF3-6B66-4487-9E2C-DB448B2A3962}" type="pres">
      <dgm:prSet presAssocID="{0977E1DC-377F-4CAA-931D-5330CE4B7817}" presName="bkgdShape" presStyleLbl="node1" presStyleIdx="3" presStyleCnt="5" custScaleX="130031"/>
      <dgm:spPr>
        <a:prstGeom prst="roundRect">
          <a:avLst>
            <a:gd name="adj" fmla="val 10000"/>
          </a:avLst>
        </a:prstGeom>
      </dgm:spPr>
      <dgm:t>
        <a:bodyPr/>
        <a:lstStyle/>
        <a:p>
          <a:endParaRPr lang="ru-RU"/>
        </a:p>
      </dgm:t>
    </dgm:pt>
    <dgm:pt modelId="{4858B9F6-F5B5-4BF9-BB15-BFC459FD4910}" type="pres">
      <dgm:prSet presAssocID="{0977E1DC-377F-4CAA-931D-5330CE4B7817}" presName="nodeTx" presStyleLbl="node1" presStyleIdx="3" presStyleCnt="5">
        <dgm:presLayoutVars>
          <dgm:bulletEnabled val="1"/>
        </dgm:presLayoutVars>
      </dgm:prSet>
      <dgm:spPr/>
      <dgm:t>
        <a:bodyPr/>
        <a:lstStyle/>
        <a:p>
          <a:endParaRPr lang="ru-RU"/>
        </a:p>
      </dgm:t>
    </dgm:pt>
    <dgm:pt modelId="{7A422C9A-E1FB-4C3B-B9AE-2DFF35BF807A}" type="pres">
      <dgm:prSet presAssocID="{0977E1DC-377F-4CAA-931D-5330CE4B7817}" presName="invisiNode" presStyleLbl="node1" presStyleIdx="3" presStyleCnt="5"/>
      <dgm:spPr/>
    </dgm:pt>
    <dgm:pt modelId="{4AF42D1A-39FC-433D-A765-5C083D503556}" type="pres">
      <dgm:prSet presAssocID="{0977E1DC-377F-4CAA-931D-5330CE4B7817}" presName="imagNode" presStyleLbl="fgImgPlace1" presStyleIdx="3" presStyleCnt="5"/>
      <dgm:spPr>
        <a:blipFill rotWithShape="1">
          <a:blip xmlns:r="http://schemas.openxmlformats.org/officeDocument/2006/relationships" r:embed="rId4"/>
          <a:stretch>
            <a:fillRect/>
          </a:stretch>
        </a:blipFill>
      </dgm:spPr>
    </dgm:pt>
    <dgm:pt modelId="{D96DFEC6-72CB-45E6-84C0-F942981CEC67}" type="pres">
      <dgm:prSet presAssocID="{6C1F27BD-9A14-4284-9F04-4B6B10FD7399}" presName="sibTrans" presStyleLbl="sibTrans2D1" presStyleIdx="0" presStyleCnt="0"/>
      <dgm:spPr/>
      <dgm:t>
        <a:bodyPr/>
        <a:lstStyle/>
        <a:p>
          <a:endParaRPr lang="ru-RU"/>
        </a:p>
      </dgm:t>
    </dgm:pt>
    <dgm:pt modelId="{CD6B93C1-6705-47D4-8487-465F948100DE}" type="pres">
      <dgm:prSet presAssocID="{2D40C95F-8A18-46BE-B3DF-8218BA2571B3}" presName="compNode" presStyleCnt="0"/>
      <dgm:spPr/>
    </dgm:pt>
    <dgm:pt modelId="{5E90E7B3-0D04-42FB-9B32-291580A1AEEF}" type="pres">
      <dgm:prSet presAssocID="{2D40C95F-8A18-46BE-B3DF-8218BA2571B3}" presName="bkgdShape" presStyleLbl="node1" presStyleIdx="4" presStyleCnt="5"/>
      <dgm:spPr>
        <a:prstGeom prst="roundRect">
          <a:avLst>
            <a:gd name="adj" fmla="val 10000"/>
          </a:avLst>
        </a:prstGeom>
      </dgm:spPr>
      <dgm:t>
        <a:bodyPr/>
        <a:lstStyle/>
        <a:p>
          <a:endParaRPr lang="ru-RU"/>
        </a:p>
      </dgm:t>
    </dgm:pt>
    <dgm:pt modelId="{69E57C51-553F-4111-A3EF-0D08B02313AE}" type="pres">
      <dgm:prSet presAssocID="{2D40C95F-8A18-46BE-B3DF-8218BA2571B3}" presName="nodeTx" presStyleLbl="node1" presStyleIdx="4" presStyleCnt="5">
        <dgm:presLayoutVars>
          <dgm:bulletEnabled val="1"/>
        </dgm:presLayoutVars>
      </dgm:prSet>
      <dgm:spPr/>
      <dgm:t>
        <a:bodyPr/>
        <a:lstStyle/>
        <a:p>
          <a:endParaRPr lang="ru-RU"/>
        </a:p>
      </dgm:t>
    </dgm:pt>
    <dgm:pt modelId="{07D16D19-9209-4A12-BF71-2FFA394FD126}" type="pres">
      <dgm:prSet presAssocID="{2D40C95F-8A18-46BE-B3DF-8218BA2571B3}" presName="invisiNode" presStyleLbl="node1" presStyleIdx="4" presStyleCnt="5"/>
      <dgm:spPr/>
    </dgm:pt>
    <dgm:pt modelId="{C572A97F-B81B-4FC9-A2C3-C40B0C5F2A0E}" type="pres">
      <dgm:prSet presAssocID="{2D40C95F-8A18-46BE-B3DF-8218BA2571B3}" presName="imagNode" presStyleLbl="fgImgPlace1" presStyleIdx="4" presStyleCnt="5"/>
      <dgm:spPr>
        <a:blipFill rotWithShape="1">
          <a:blip xmlns:r="http://schemas.openxmlformats.org/officeDocument/2006/relationships" r:embed="rId5"/>
          <a:stretch>
            <a:fillRect/>
          </a:stretch>
        </a:blipFill>
      </dgm:spPr>
    </dgm:pt>
  </dgm:ptLst>
  <dgm:cxnLst>
    <dgm:cxn modelId="{F8E63766-1D9C-4CD2-A6D0-9C4664B6CB0C}" type="presOf" srcId="{1BB883E2-0776-416E-876D-BBE01491972D}" destId="{238DF3B8-0392-455D-B1B7-7893C52A2D23}" srcOrd="0" destOrd="0" presId="urn:microsoft.com/office/officeart/2005/8/layout/hList7"/>
    <dgm:cxn modelId="{F0DFB237-1DEA-48EE-B4A1-1A53C804E796}" srcId="{75A6FCEA-4B6A-49A3-95AB-E54C538263F5}" destId="{153CB241-2CE3-49D2-A3BD-591061E2937D}" srcOrd="0" destOrd="0" parTransId="{59115C12-B6DF-4EBA-B5A8-8B2E1B371322}" sibTransId="{A2E70AAE-B560-474B-A56D-6EA780518972}"/>
    <dgm:cxn modelId="{5F32F549-73B3-438D-AE8F-65E25A91EC45}" type="presOf" srcId="{6C1F27BD-9A14-4284-9F04-4B6B10FD7399}" destId="{D96DFEC6-72CB-45E6-84C0-F942981CEC67}" srcOrd="0" destOrd="0" presId="urn:microsoft.com/office/officeart/2005/8/layout/hList7"/>
    <dgm:cxn modelId="{833D58ED-07B1-49E0-BEFE-C19BFD06F870}" type="presOf" srcId="{B8157476-6A54-4AEE-B765-833B5826927F}" destId="{7BCA485E-47EC-4ACB-AB91-E73F6687BD20}" srcOrd="0" destOrd="0" presId="urn:microsoft.com/office/officeart/2005/8/layout/hList7"/>
    <dgm:cxn modelId="{09CC9620-6B74-43E4-9678-02E72F8F42DA}" type="presOf" srcId="{D36F9CB4-24F1-43F9-AC58-69600BEE9626}" destId="{98F2DF46-5BA2-4E87-B608-F356D0E26CA4}" srcOrd="1" destOrd="0" presId="urn:microsoft.com/office/officeart/2005/8/layout/hList7"/>
    <dgm:cxn modelId="{C55B9F0F-ACB3-4308-BC92-664E2190D627}" type="presOf" srcId="{DB288E9C-7F87-4D42-83AA-8FCEA553BE57}" destId="{89BD09C7-F2BE-4E76-BDF4-485CE66C3211}" srcOrd="0" destOrd="0" presId="urn:microsoft.com/office/officeart/2005/8/layout/hList7"/>
    <dgm:cxn modelId="{55F14DD9-4039-4AD1-85D8-3BE972A8953A}" type="presOf" srcId="{153CB241-2CE3-49D2-A3BD-591061E2937D}" destId="{8BC6346F-FBEF-40C3-8B8D-E39B3DF06A6D}" srcOrd="0" destOrd="0" presId="urn:microsoft.com/office/officeart/2005/8/layout/hList7"/>
    <dgm:cxn modelId="{F360EB66-D0CA-43E8-BD50-8142E00C24E5}" srcId="{75A6FCEA-4B6A-49A3-95AB-E54C538263F5}" destId="{0977E1DC-377F-4CAA-931D-5330CE4B7817}" srcOrd="3" destOrd="0" parTransId="{48CE1430-9AB8-4A30-A6D1-04B4C8145D09}" sibTransId="{6C1F27BD-9A14-4284-9F04-4B6B10FD7399}"/>
    <dgm:cxn modelId="{02E0C8DF-606B-4A37-8F63-FB4625C12C99}" type="presOf" srcId="{1BB883E2-0776-416E-876D-BBE01491972D}" destId="{4A568DC9-87A6-4100-BDEE-BDA5155DCC61}" srcOrd="1" destOrd="0" presId="urn:microsoft.com/office/officeart/2005/8/layout/hList7"/>
    <dgm:cxn modelId="{BAFA5184-3E3A-422E-ABB1-1048E9C05215}" type="presOf" srcId="{153CB241-2CE3-49D2-A3BD-591061E2937D}" destId="{6DDBFC33-6B43-4F88-99D4-00A814D40C29}" srcOrd="1" destOrd="0" presId="urn:microsoft.com/office/officeart/2005/8/layout/hList7"/>
    <dgm:cxn modelId="{0F06657C-25A1-4EF2-9282-FB2B8A6934C4}" type="presOf" srcId="{0977E1DC-377F-4CAA-931D-5330CE4B7817}" destId="{4858B9F6-F5B5-4BF9-BB15-BFC459FD4910}" srcOrd="1" destOrd="0" presId="urn:microsoft.com/office/officeart/2005/8/layout/hList7"/>
    <dgm:cxn modelId="{A3CADBDE-945A-4A1F-B3B1-5116811BC1E5}" srcId="{75A6FCEA-4B6A-49A3-95AB-E54C538263F5}" destId="{2D40C95F-8A18-46BE-B3DF-8218BA2571B3}" srcOrd="4" destOrd="0" parTransId="{1274C25E-6D39-49D2-96B2-1BEACECC3FD0}" sibTransId="{EA7594A2-849D-442F-95B2-92EE8F722814}"/>
    <dgm:cxn modelId="{5DB8D151-8C0C-401C-B248-7C6E01D238C1}" type="presOf" srcId="{2D40C95F-8A18-46BE-B3DF-8218BA2571B3}" destId="{5E90E7B3-0D04-42FB-9B32-291580A1AEEF}" srcOrd="0" destOrd="0" presId="urn:microsoft.com/office/officeart/2005/8/layout/hList7"/>
    <dgm:cxn modelId="{255560FE-CE29-4E7E-9306-2E5A7182A02C}" srcId="{75A6FCEA-4B6A-49A3-95AB-E54C538263F5}" destId="{1BB883E2-0776-416E-876D-BBE01491972D}" srcOrd="2" destOrd="0" parTransId="{5D7029BB-03E9-4F34-AD59-8A67C8D26E31}" sibTransId="{DB288E9C-7F87-4D42-83AA-8FCEA553BE57}"/>
    <dgm:cxn modelId="{794A9A1D-2AE2-4D32-BC73-10578357A4AF}" type="presOf" srcId="{2D40C95F-8A18-46BE-B3DF-8218BA2571B3}" destId="{69E57C51-553F-4111-A3EF-0D08B02313AE}" srcOrd="1" destOrd="0" presId="urn:microsoft.com/office/officeart/2005/8/layout/hList7"/>
    <dgm:cxn modelId="{5B0B0AC8-CB03-4C1B-A508-0AB7D76D8381}" type="presOf" srcId="{75A6FCEA-4B6A-49A3-95AB-E54C538263F5}" destId="{CFD8D51C-690C-45B1-8A1D-152E789F8D4A}" srcOrd="0" destOrd="0" presId="urn:microsoft.com/office/officeart/2005/8/layout/hList7"/>
    <dgm:cxn modelId="{46896B87-A242-4828-8182-176D2438D186}" type="presOf" srcId="{A2E70AAE-B560-474B-A56D-6EA780518972}" destId="{480AC604-7A50-4742-B49C-C09BCBF2E2F1}" srcOrd="0" destOrd="0" presId="urn:microsoft.com/office/officeart/2005/8/layout/hList7"/>
    <dgm:cxn modelId="{879287B7-7437-4421-9C80-76C9E8B0F74A}" type="presOf" srcId="{D36F9CB4-24F1-43F9-AC58-69600BEE9626}" destId="{7D6B8F4B-1207-4A48-9E13-14FECC295F62}" srcOrd="0" destOrd="0" presId="urn:microsoft.com/office/officeart/2005/8/layout/hList7"/>
    <dgm:cxn modelId="{D732F9EA-5A85-4E78-8916-6569EDFCDC4E}" type="presOf" srcId="{0977E1DC-377F-4CAA-931D-5330CE4B7817}" destId="{857BFDF3-6B66-4487-9E2C-DB448B2A3962}" srcOrd="0" destOrd="0" presId="urn:microsoft.com/office/officeart/2005/8/layout/hList7"/>
    <dgm:cxn modelId="{99FE07D2-55F3-4717-9399-C9E3EBEA38DB}" srcId="{75A6FCEA-4B6A-49A3-95AB-E54C538263F5}" destId="{D36F9CB4-24F1-43F9-AC58-69600BEE9626}" srcOrd="1" destOrd="0" parTransId="{21D25FA8-421B-4A79-85A5-B25F531741A6}" sibTransId="{B8157476-6A54-4AEE-B765-833B5826927F}"/>
    <dgm:cxn modelId="{2A2E4318-3EFB-407C-9FD5-1053F08C67E7}" type="presParOf" srcId="{CFD8D51C-690C-45B1-8A1D-152E789F8D4A}" destId="{4BCECCD7-5E03-440B-BF6E-D70E0BE6E4E9}" srcOrd="0" destOrd="0" presId="urn:microsoft.com/office/officeart/2005/8/layout/hList7"/>
    <dgm:cxn modelId="{B7D9BE58-6AB2-4C07-8864-56E557DCF7C8}" type="presParOf" srcId="{CFD8D51C-690C-45B1-8A1D-152E789F8D4A}" destId="{C3FE3B4C-C104-4A83-8CF9-62C2071D5998}" srcOrd="1" destOrd="0" presId="urn:microsoft.com/office/officeart/2005/8/layout/hList7"/>
    <dgm:cxn modelId="{7004BDD9-CF13-45F5-9052-715A4795C1D8}" type="presParOf" srcId="{C3FE3B4C-C104-4A83-8CF9-62C2071D5998}" destId="{19F40083-A4AC-4ED9-A5CD-6C4F11A78F0F}" srcOrd="0" destOrd="0" presId="urn:microsoft.com/office/officeart/2005/8/layout/hList7"/>
    <dgm:cxn modelId="{05BAB11C-54B0-4E5C-8399-0862BE3B989B}" type="presParOf" srcId="{19F40083-A4AC-4ED9-A5CD-6C4F11A78F0F}" destId="{8BC6346F-FBEF-40C3-8B8D-E39B3DF06A6D}" srcOrd="0" destOrd="0" presId="urn:microsoft.com/office/officeart/2005/8/layout/hList7"/>
    <dgm:cxn modelId="{9184B710-D274-4898-8332-1C1DB2A9457A}" type="presParOf" srcId="{19F40083-A4AC-4ED9-A5CD-6C4F11A78F0F}" destId="{6DDBFC33-6B43-4F88-99D4-00A814D40C29}" srcOrd="1" destOrd="0" presId="urn:microsoft.com/office/officeart/2005/8/layout/hList7"/>
    <dgm:cxn modelId="{DD62DEF5-500E-4CD7-A159-F27033B2ADB1}" type="presParOf" srcId="{19F40083-A4AC-4ED9-A5CD-6C4F11A78F0F}" destId="{DBD9B600-BAF7-4B54-8D30-8121E99770A9}" srcOrd="2" destOrd="0" presId="urn:microsoft.com/office/officeart/2005/8/layout/hList7"/>
    <dgm:cxn modelId="{0A45D348-88D1-432B-A629-B32A7FA6D4BA}" type="presParOf" srcId="{19F40083-A4AC-4ED9-A5CD-6C4F11A78F0F}" destId="{4A9F98E7-5944-4AAD-870E-F7869542645F}" srcOrd="3" destOrd="0" presId="urn:microsoft.com/office/officeart/2005/8/layout/hList7"/>
    <dgm:cxn modelId="{B9EA7036-E71E-44F0-B185-B6931DB2AA5E}" type="presParOf" srcId="{C3FE3B4C-C104-4A83-8CF9-62C2071D5998}" destId="{480AC604-7A50-4742-B49C-C09BCBF2E2F1}" srcOrd="1" destOrd="0" presId="urn:microsoft.com/office/officeart/2005/8/layout/hList7"/>
    <dgm:cxn modelId="{8C73A0C5-EB7D-4487-8A4D-234D02F29FA7}" type="presParOf" srcId="{C3FE3B4C-C104-4A83-8CF9-62C2071D5998}" destId="{D3B569B4-2888-4499-8993-B1A72E0D612F}" srcOrd="2" destOrd="0" presId="urn:microsoft.com/office/officeart/2005/8/layout/hList7"/>
    <dgm:cxn modelId="{5521923C-039C-489F-8B1B-C0318AEE1B82}" type="presParOf" srcId="{D3B569B4-2888-4499-8993-B1A72E0D612F}" destId="{7D6B8F4B-1207-4A48-9E13-14FECC295F62}" srcOrd="0" destOrd="0" presId="urn:microsoft.com/office/officeart/2005/8/layout/hList7"/>
    <dgm:cxn modelId="{F93A654E-B02A-45FE-84B4-24D642D9CB8D}" type="presParOf" srcId="{D3B569B4-2888-4499-8993-B1A72E0D612F}" destId="{98F2DF46-5BA2-4E87-B608-F356D0E26CA4}" srcOrd="1" destOrd="0" presId="urn:microsoft.com/office/officeart/2005/8/layout/hList7"/>
    <dgm:cxn modelId="{5061567E-4E4D-44CF-BE34-17082B79FFB0}" type="presParOf" srcId="{D3B569B4-2888-4499-8993-B1A72E0D612F}" destId="{AB749845-060E-4E42-9C9A-1192E1B879DD}" srcOrd="2" destOrd="0" presId="urn:microsoft.com/office/officeart/2005/8/layout/hList7"/>
    <dgm:cxn modelId="{685D38E6-2B3B-40B2-82E8-D2D62777A720}" type="presParOf" srcId="{D3B569B4-2888-4499-8993-B1A72E0D612F}" destId="{260365EB-EDBA-4781-8C43-BBA0689EC3BD}" srcOrd="3" destOrd="0" presId="urn:microsoft.com/office/officeart/2005/8/layout/hList7"/>
    <dgm:cxn modelId="{EF7AE4BA-1440-4ABF-A5A8-EF52689EE5D4}" type="presParOf" srcId="{C3FE3B4C-C104-4A83-8CF9-62C2071D5998}" destId="{7BCA485E-47EC-4ACB-AB91-E73F6687BD20}" srcOrd="3" destOrd="0" presId="urn:microsoft.com/office/officeart/2005/8/layout/hList7"/>
    <dgm:cxn modelId="{E89C1D63-9364-4429-8F48-351D229D3777}" type="presParOf" srcId="{C3FE3B4C-C104-4A83-8CF9-62C2071D5998}" destId="{C40686F9-C627-49A1-958F-F789F53720A6}" srcOrd="4" destOrd="0" presId="urn:microsoft.com/office/officeart/2005/8/layout/hList7"/>
    <dgm:cxn modelId="{243E2556-85D2-4F1A-9A47-1B2F2FE84707}" type="presParOf" srcId="{C40686F9-C627-49A1-958F-F789F53720A6}" destId="{238DF3B8-0392-455D-B1B7-7893C52A2D23}" srcOrd="0" destOrd="0" presId="urn:microsoft.com/office/officeart/2005/8/layout/hList7"/>
    <dgm:cxn modelId="{7B0C695D-9AB9-485C-A5CC-1EE05E55B094}" type="presParOf" srcId="{C40686F9-C627-49A1-958F-F789F53720A6}" destId="{4A568DC9-87A6-4100-BDEE-BDA5155DCC61}" srcOrd="1" destOrd="0" presId="urn:microsoft.com/office/officeart/2005/8/layout/hList7"/>
    <dgm:cxn modelId="{4B29A046-501F-435A-815B-E030EB0DBFCB}" type="presParOf" srcId="{C40686F9-C627-49A1-958F-F789F53720A6}" destId="{B8A8B371-0CA0-43F9-BAAD-11D22C62E0CE}" srcOrd="2" destOrd="0" presId="urn:microsoft.com/office/officeart/2005/8/layout/hList7"/>
    <dgm:cxn modelId="{8DF5173C-F262-4B36-AE69-744D25D20ECA}" type="presParOf" srcId="{C40686F9-C627-49A1-958F-F789F53720A6}" destId="{63333582-6450-454F-98E9-7DF1630F2C59}" srcOrd="3" destOrd="0" presId="urn:microsoft.com/office/officeart/2005/8/layout/hList7"/>
    <dgm:cxn modelId="{756F4932-3C6E-4876-B79A-B4E9559DCF6C}" type="presParOf" srcId="{C3FE3B4C-C104-4A83-8CF9-62C2071D5998}" destId="{89BD09C7-F2BE-4E76-BDF4-485CE66C3211}" srcOrd="5" destOrd="0" presId="urn:microsoft.com/office/officeart/2005/8/layout/hList7"/>
    <dgm:cxn modelId="{C12C5C21-5705-4338-B0AC-73FED5F6EA8D}" type="presParOf" srcId="{C3FE3B4C-C104-4A83-8CF9-62C2071D5998}" destId="{B4C77B76-6310-49D8-96F5-AE32AD0AD7FB}" srcOrd="6" destOrd="0" presId="urn:microsoft.com/office/officeart/2005/8/layout/hList7"/>
    <dgm:cxn modelId="{94CF17F4-B8D5-420E-9B55-1F588802C9A0}" type="presParOf" srcId="{B4C77B76-6310-49D8-96F5-AE32AD0AD7FB}" destId="{857BFDF3-6B66-4487-9E2C-DB448B2A3962}" srcOrd="0" destOrd="0" presId="urn:microsoft.com/office/officeart/2005/8/layout/hList7"/>
    <dgm:cxn modelId="{C8DE9952-F08F-4727-96D1-6E9B537376D3}" type="presParOf" srcId="{B4C77B76-6310-49D8-96F5-AE32AD0AD7FB}" destId="{4858B9F6-F5B5-4BF9-BB15-BFC459FD4910}" srcOrd="1" destOrd="0" presId="urn:microsoft.com/office/officeart/2005/8/layout/hList7"/>
    <dgm:cxn modelId="{3211BA92-14F4-43B5-B143-46CDD2C6FBD4}" type="presParOf" srcId="{B4C77B76-6310-49D8-96F5-AE32AD0AD7FB}" destId="{7A422C9A-E1FB-4C3B-B9AE-2DFF35BF807A}" srcOrd="2" destOrd="0" presId="urn:microsoft.com/office/officeart/2005/8/layout/hList7"/>
    <dgm:cxn modelId="{B73989BC-EF1F-471E-A61D-45F1F05EA28F}" type="presParOf" srcId="{B4C77B76-6310-49D8-96F5-AE32AD0AD7FB}" destId="{4AF42D1A-39FC-433D-A765-5C083D503556}" srcOrd="3" destOrd="0" presId="urn:microsoft.com/office/officeart/2005/8/layout/hList7"/>
    <dgm:cxn modelId="{F4A45477-AF5A-40DD-A96C-E566D2EFCA8C}" type="presParOf" srcId="{C3FE3B4C-C104-4A83-8CF9-62C2071D5998}" destId="{D96DFEC6-72CB-45E6-84C0-F942981CEC67}" srcOrd="7" destOrd="0" presId="urn:microsoft.com/office/officeart/2005/8/layout/hList7"/>
    <dgm:cxn modelId="{958E66CE-B9A4-4D23-B2B7-7280FBF9D9FD}" type="presParOf" srcId="{C3FE3B4C-C104-4A83-8CF9-62C2071D5998}" destId="{CD6B93C1-6705-47D4-8487-465F948100DE}" srcOrd="8" destOrd="0" presId="urn:microsoft.com/office/officeart/2005/8/layout/hList7"/>
    <dgm:cxn modelId="{62E372F1-E802-4FF4-8968-2CD706758BFF}" type="presParOf" srcId="{CD6B93C1-6705-47D4-8487-465F948100DE}" destId="{5E90E7B3-0D04-42FB-9B32-291580A1AEEF}" srcOrd="0" destOrd="0" presId="urn:microsoft.com/office/officeart/2005/8/layout/hList7"/>
    <dgm:cxn modelId="{1F88CC03-BBA3-4657-99C2-2E49929BB561}" type="presParOf" srcId="{CD6B93C1-6705-47D4-8487-465F948100DE}" destId="{69E57C51-553F-4111-A3EF-0D08B02313AE}" srcOrd="1" destOrd="0" presId="urn:microsoft.com/office/officeart/2005/8/layout/hList7"/>
    <dgm:cxn modelId="{4A41D772-2464-48AE-9DD9-7AF07288F2D9}" type="presParOf" srcId="{CD6B93C1-6705-47D4-8487-465F948100DE}" destId="{07D16D19-9209-4A12-BF71-2FFA394FD126}" srcOrd="2" destOrd="0" presId="urn:microsoft.com/office/officeart/2005/8/layout/hList7"/>
    <dgm:cxn modelId="{03280D98-6F63-418E-AEBB-4C429756FD5D}" type="presParOf" srcId="{CD6B93C1-6705-47D4-8487-465F948100DE}" destId="{C572A97F-B81B-4FC9-A2C3-C40B0C5F2A0E}" srcOrd="3" destOrd="0" presId="urn:microsoft.com/office/officeart/2005/8/layout/hList7"/>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58F5527-C35F-4E2F-A337-CF13FFD9FD50}" type="doc">
      <dgm:prSet loTypeId="urn:microsoft.com/office/officeart/2005/8/layout/vList4" loCatId="list" qsTypeId="urn:microsoft.com/office/officeart/2005/8/quickstyle/simple4" qsCatId="simple" csTypeId="urn:microsoft.com/office/officeart/2005/8/colors/accent1_2" csCatId="accent1" phldr="1"/>
      <dgm:spPr/>
      <dgm:t>
        <a:bodyPr/>
        <a:lstStyle/>
        <a:p>
          <a:endParaRPr lang="ru-RU"/>
        </a:p>
      </dgm:t>
    </dgm:pt>
    <dgm:pt modelId="{519924F0-3536-4835-B706-0FCAEF8A52FA}">
      <dgm:prSet phldrT="[Текст]" custT="1"/>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ru-RU" sz="1600" b="1" dirty="0" smtClean="0">
              <a:effectLst>
                <a:outerShdw blurRad="38100" dist="38100" dir="2700000" algn="tl">
                  <a:srgbClr val="000000">
                    <a:alpha val="43137"/>
                  </a:srgbClr>
                </a:outerShdw>
              </a:effectLst>
            </a:rPr>
            <a:t>Казанский федеральный университет</a:t>
          </a:r>
          <a:endParaRPr lang="ru-RU" sz="1600" b="1" dirty="0">
            <a:effectLst>
              <a:outerShdw blurRad="38100" dist="38100" dir="2700000" algn="tl">
                <a:srgbClr val="000000">
                  <a:alpha val="43137"/>
                </a:srgbClr>
              </a:outerShdw>
            </a:effectLst>
          </a:endParaRPr>
        </a:p>
      </dgm:t>
    </dgm:pt>
    <dgm:pt modelId="{D16CB35B-EDE5-498A-BCDA-3C2009929776}" type="parTrans" cxnId="{8ECC09CD-57B3-49F3-93CC-FE84498AB011}">
      <dgm:prSet/>
      <dgm:spPr/>
      <dgm:t>
        <a:bodyPr/>
        <a:lstStyle/>
        <a:p>
          <a:endParaRPr lang="ru-RU"/>
        </a:p>
      </dgm:t>
    </dgm:pt>
    <dgm:pt modelId="{26D53FE2-1FDA-4FBD-8707-8C80EE86DEC6}" type="sibTrans" cxnId="{8ECC09CD-57B3-49F3-93CC-FE84498AB011}">
      <dgm:prSet/>
      <dgm:spPr/>
      <dgm:t>
        <a:bodyPr/>
        <a:lstStyle/>
        <a:p>
          <a:endParaRPr lang="ru-RU"/>
        </a:p>
      </dgm:t>
    </dgm:pt>
    <dgm:pt modelId="{449B9EED-651E-45D6-BE09-F0A9A63747F1}">
      <dgm:prSet phldrT="[Текст]" custT="1"/>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ru-RU" sz="1600" dirty="0" smtClean="0">
              <a:effectLst>
                <a:outerShdw blurRad="38100" dist="38100" dir="2700000" algn="tl">
                  <a:srgbClr val="000000">
                    <a:alpha val="43137"/>
                  </a:srgbClr>
                </a:outerShdw>
              </a:effectLst>
            </a:rPr>
            <a:t>Научно-образовательный центр мирового уровня</a:t>
          </a:r>
          <a:endParaRPr lang="ru-RU" sz="1600" dirty="0">
            <a:effectLst>
              <a:outerShdw blurRad="38100" dist="38100" dir="2700000" algn="tl">
                <a:srgbClr val="000000">
                  <a:alpha val="43137"/>
                </a:srgbClr>
              </a:outerShdw>
            </a:effectLst>
          </a:endParaRPr>
        </a:p>
      </dgm:t>
    </dgm:pt>
    <dgm:pt modelId="{0DD3FDCB-8C3A-4014-A0C9-B947BD19153E}" type="parTrans" cxnId="{E0317C08-432E-48DC-9D92-70C652BE2C2F}">
      <dgm:prSet/>
      <dgm:spPr/>
      <dgm:t>
        <a:bodyPr/>
        <a:lstStyle/>
        <a:p>
          <a:endParaRPr lang="ru-RU"/>
        </a:p>
      </dgm:t>
    </dgm:pt>
    <dgm:pt modelId="{F829FE5B-B3E9-41DA-85C5-8BEB41CC4651}" type="sibTrans" cxnId="{E0317C08-432E-48DC-9D92-70C652BE2C2F}">
      <dgm:prSet/>
      <dgm:spPr/>
      <dgm:t>
        <a:bodyPr/>
        <a:lstStyle/>
        <a:p>
          <a:endParaRPr lang="ru-RU"/>
        </a:p>
      </dgm:t>
    </dgm:pt>
    <dgm:pt modelId="{21B23234-9068-4E87-A8D6-3612825559DB}">
      <dgm:prSet phldrT="[Текст]" custT="1"/>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ru-RU" sz="1600" dirty="0" smtClean="0">
              <a:effectLst>
                <a:outerShdw blurRad="38100" dist="38100" dir="2700000" algn="tl">
                  <a:srgbClr val="000000">
                    <a:alpha val="43137"/>
                  </a:srgbClr>
                </a:outerShdw>
              </a:effectLst>
            </a:rPr>
            <a:t>Научный центр мирового уровня</a:t>
          </a:r>
          <a:endParaRPr lang="ru-RU" sz="1600" dirty="0">
            <a:effectLst>
              <a:outerShdw blurRad="38100" dist="38100" dir="2700000" algn="tl">
                <a:srgbClr val="000000">
                  <a:alpha val="43137"/>
                </a:srgbClr>
              </a:outerShdw>
            </a:effectLst>
          </a:endParaRPr>
        </a:p>
      </dgm:t>
    </dgm:pt>
    <dgm:pt modelId="{707BF462-9EDE-406F-9E8C-DE332A15EA17}" type="parTrans" cxnId="{F34C61F2-FDFD-4817-A94B-DE8BD09CD1D7}">
      <dgm:prSet/>
      <dgm:spPr/>
      <dgm:t>
        <a:bodyPr/>
        <a:lstStyle/>
        <a:p>
          <a:endParaRPr lang="ru-RU"/>
        </a:p>
      </dgm:t>
    </dgm:pt>
    <dgm:pt modelId="{92E31D26-5B8F-45E6-879D-8B6DECBC45DA}" type="sibTrans" cxnId="{F34C61F2-FDFD-4817-A94B-DE8BD09CD1D7}">
      <dgm:prSet/>
      <dgm:spPr/>
      <dgm:t>
        <a:bodyPr/>
        <a:lstStyle/>
        <a:p>
          <a:endParaRPr lang="ru-RU"/>
        </a:p>
      </dgm:t>
    </dgm:pt>
    <dgm:pt modelId="{29866C05-C0DE-4310-898A-C276840ED125}">
      <dgm:prSet phldrT="[Текст]" custT="1"/>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ru-RU" sz="1600" b="1" dirty="0" smtClean="0">
              <a:effectLst>
                <a:outerShdw blurRad="38100" dist="38100" dir="2700000" algn="tl">
                  <a:srgbClr val="000000">
                    <a:alpha val="43137"/>
                  </a:srgbClr>
                </a:outerShdw>
              </a:effectLst>
            </a:rPr>
            <a:t>Казанский научный центр РАН</a:t>
          </a:r>
          <a:endParaRPr lang="ru-RU" sz="1600" b="1" dirty="0">
            <a:effectLst>
              <a:outerShdw blurRad="38100" dist="38100" dir="2700000" algn="tl">
                <a:srgbClr val="000000">
                  <a:alpha val="43137"/>
                </a:srgbClr>
              </a:outerShdw>
            </a:effectLst>
          </a:endParaRPr>
        </a:p>
      </dgm:t>
    </dgm:pt>
    <dgm:pt modelId="{C91BA720-437A-4E88-BE46-0093804352D3}" type="parTrans" cxnId="{A1582CF5-EC0F-4B59-B236-CF24D62924DB}">
      <dgm:prSet/>
      <dgm:spPr/>
      <dgm:t>
        <a:bodyPr/>
        <a:lstStyle/>
        <a:p>
          <a:endParaRPr lang="ru-RU"/>
        </a:p>
      </dgm:t>
    </dgm:pt>
    <dgm:pt modelId="{18DF463C-33A6-4760-86F7-4F6D2FDC2B14}" type="sibTrans" cxnId="{A1582CF5-EC0F-4B59-B236-CF24D62924DB}">
      <dgm:prSet/>
      <dgm:spPr/>
      <dgm:t>
        <a:bodyPr/>
        <a:lstStyle/>
        <a:p>
          <a:endParaRPr lang="ru-RU"/>
        </a:p>
      </dgm:t>
    </dgm:pt>
    <dgm:pt modelId="{DDDFFB22-402B-4497-8076-457E63CEBE58}">
      <dgm:prSet phldrT="[Текст]" custT="1"/>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ru-RU" sz="1600" dirty="0" smtClean="0">
              <a:effectLst>
                <a:outerShdw blurRad="38100" dist="38100" dir="2700000" algn="tl">
                  <a:srgbClr val="000000">
                    <a:alpha val="43137"/>
                  </a:srgbClr>
                </a:outerShdw>
              </a:effectLst>
            </a:rPr>
            <a:t>Научный центр мирового уровня</a:t>
          </a:r>
          <a:endParaRPr lang="ru-RU" sz="1600" dirty="0">
            <a:effectLst>
              <a:outerShdw blurRad="38100" dist="38100" dir="2700000" algn="tl">
                <a:srgbClr val="000000">
                  <a:alpha val="43137"/>
                </a:srgbClr>
              </a:outerShdw>
            </a:effectLst>
          </a:endParaRPr>
        </a:p>
      </dgm:t>
    </dgm:pt>
    <dgm:pt modelId="{D4A00E40-7716-4759-B12C-56C960BB0F11}" type="parTrans" cxnId="{8FEC5EB9-2000-4890-84D8-331BC30334BA}">
      <dgm:prSet/>
      <dgm:spPr/>
      <dgm:t>
        <a:bodyPr/>
        <a:lstStyle/>
        <a:p>
          <a:endParaRPr lang="ru-RU"/>
        </a:p>
      </dgm:t>
    </dgm:pt>
    <dgm:pt modelId="{2FE1F7B9-4B0D-4109-8D07-CCBDC8590F0E}" type="sibTrans" cxnId="{8FEC5EB9-2000-4890-84D8-331BC30334BA}">
      <dgm:prSet/>
      <dgm:spPr/>
      <dgm:t>
        <a:bodyPr/>
        <a:lstStyle/>
        <a:p>
          <a:endParaRPr lang="ru-RU"/>
        </a:p>
      </dgm:t>
    </dgm:pt>
    <dgm:pt modelId="{5F5083CB-00AB-4EBE-99D5-B680B16C92BB}">
      <dgm:prSet phldrT="[Текст]" custT="1"/>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ru-RU" sz="1600" b="1" dirty="0" smtClean="0">
              <a:effectLst>
                <a:outerShdw blurRad="38100" dist="38100" dir="2700000" algn="tl">
                  <a:srgbClr val="000000">
                    <a:alpha val="43137"/>
                  </a:srgbClr>
                </a:outerShdw>
              </a:effectLst>
            </a:rPr>
            <a:t>Казанский национальный исследовательский технический университет</a:t>
          </a:r>
          <a:endParaRPr lang="ru-RU" sz="1600" b="1" dirty="0">
            <a:effectLst>
              <a:outerShdw blurRad="38100" dist="38100" dir="2700000" algn="tl">
                <a:srgbClr val="000000">
                  <a:alpha val="43137"/>
                </a:srgbClr>
              </a:outerShdw>
            </a:effectLst>
          </a:endParaRPr>
        </a:p>
      </dgm:t>
    </dgm:pt>
    <dgm:pt modelId="{4DD7ED15-9810-46D4-8F59-FAEF5BCEB5A4}" type="parTrans" cxnId="{032480A2-BC10-41B4-A37C-4CC81351A60A}">
      <dgm:prSet/>
      <dgm:spPr/>
      <dgm:t>
        <a:bodyPr/>
        <a:lstStyle/>
        <a:p>
          <a:endParaRPr lang="ru-RU"/>
        </a:p>
      </dgm:t>
    </dgm:pt>
    <dgm:pt modelId="{2E194892-47FD-477B-9E0B-67D60EB52053}" type="sibTrans" cxnId="{032480A2-BC10-41B4-A37C-4CC81351A60A}">
      <dgm:prSet/>
      <dgm:spPr/>
      <dgm:t>
        <a:bodyPr/>
        <a:lstStyle/>
        <a:p>
          <a:endParaRPr lang="ru-RU"/>
        </a:p>
      </dgm:t>
    </dgm:pt>
    <dgm:pt modelId="{90D581F0-DAEB-42F6-909E-DCEBC489BE41}">
      <dgm:prSet phldrT="[Текст]" custT="1"/>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ru-RU" sz="1600" dirty="0" smtClean="0">
              <a:effectLst>
                <a:outerShdw blurRad="38100" dist="38100" dir="2700000" algn="tl">
                  <a:srgbClr val="000000">
                    <a:alpha val="43137"/>
                  </a:srgbClr>
                </a:outerShdw>
              </a:effectLst>
            </a:rPr>
            <a:t>Специализированный учебно-научный центр</a:t>
          </a:r>
          <a:endParaRPr lang="ru-RU" sz="1600" dirty="0">
            <a:effectLst>
              <a:outerShdw blurRad="38100" dist="38100" dir="2700000" algn="tl">
                <a:srgbClr val="000000">
                  <a:alpha val="43137"/>
                </a:srgbClr>
              </a:outerShdw>
            </a:effectLst>
          </a:endParaRPr>
        </a:p>
      </dgm:t>
    </dgm:pt>
    <dgm:pt modelId="{9616ACC3-BB16-4923-AE3A-DC593CB12C5B}" type="parTrans" cxnId="{A1D4CC63-6E1A-4849-8A68-C4C8A486BE17}">
      <dgm:prSet/>
      <dgm:spPr/>
      <dgm:t>
        <a:bodyPr/>
        <a:lstStyle/>
        <a:p>
          <a:endParaRPr lang="ru-RU"/>
        </a:p>
      </dgm:t>
    </dgm:pt>
    <dgm:pt modelId="{AD273C82-5258-4C59-A06A-382C76FC90AD}" type="sibTrans" cxnId="{A1D4CC63-6E1A-4849-8A68-C4C8A486BE17}">
      <dgm:prSet/>
      <dgm:spPr/>
      <dgm:t>
        <a:bodyPr/>
        <a:lstStyle/>
        <a:p>
          <a:endParaRPr lang="ru-RU"/>
        </a:p>
      </dgm:t>
    </dgm:pt>
    <dgm:pt modelId="{3FF52503-3957-4A38-BCE2-43ADF463D814}">
      <dgm:prSet phldrT="[Текст]" custT="1"/>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ru-RU" sz="1600" dirty="0" smtClean="0">
              <a:effectLst>
                <a:outerShdw blurRad="38100" dist="38100" dir="2700000" algn="tl">
                  <a:srgbClr val="000000">
                    <a:alpha val="43137"/>
                  </a:srgbClr>
                </a:outerShdw>
              </a:effectLst>
            </a:rPr>
            <a:t>Специализированный учебно-научный центр</a:t>
          </a:r>
          <a:endParaRPr lang="ru-RU" sz="1600" dirty="0">
            <a:effectLst>
              <a:outerShdw blurRad="38100" dist="38100" dir="2700000" algn="tl">
                <a:srgbClr val="000000">
                  <a:alpha val="43137"/>
                </a:srgbClr>
              </a:outerShdw>
            </a:effectLst>
          </a:endParaRPr>
        </a:p>
      </dgm:t>
    </dgm:pt>
    <dgm:pt modelId="{5CE1316F-2DF5-46DA-9B2A-AFE645030EDA}" type="parTrans" cxnId="{35178AAE-6311-4F6D-BDFE-5325FB2676DE}">
      <dgm:prSet/>
      <dgm:spPr/>
      <dgm:t>
        <a:bodyPr/>
        <a:lstStyle/>
        <a:p>
          <a:endParaRPr lang="ru-RU"/>
        </a:p>
      </dgm:t>
    </dgm:pt>
    <dgm:pt modelId="{9F1D0364-D093-435D-8E10-8A88D2F96770}" type="sibTrans" cxnId="{35178AAE-6311-4F6D-BDFE-5325FB2676DE}">
      <dgm:prSet/>
      <dgm:spPr/>
      <dgm:t>
        <a:bodyPr/>
        <a:lstStyle/>
        <a:p>
          <a:endParaRPr lang="ru-RU"/>
        </a:p>
      </dgm:t>
    </dgm:pt>
    <dgm:pt modelId="{8F698F88-008D-4EFB-812F-83C5D49DD971}">
      <dgm:prSet custT="1"/>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nchor="t"/>
        <a:lstStyle/>
        <a:p>
          <a:r>
            <a:rPr lang="ru-RU" sz="1600" b="1" dirty="0" smtClean="0">
              <a:effectLst>
                <a:outerShdw blurRad="38100" dist="38100" dir="2700000" algn="tl">
                  <a:srgbClr val="000000">
                    <a:alpha val="43137"/>
                  </a:srgbClr>
                </a:outerShdw>
              </a:effectLst>
            </a:rPr>
            <a:t>Казанский национальный исследовательский технологический университет</a:t>
          </a:r>
        </a:p>
        <a:p>
          <a:r>
            <a:rPr lang="ru-RU" sz="1600" dirty="0" smtClean="0">
              <a:effectLst>
                <a:outerShdw blurRad="38100" dist="38100" dir="2700000" algn="tl">
                  <a:srgbClr val="000000">
                    <a:alpha val="43137"/>
                  </a:srgbClr>
                </a:outerShdw>
              </a:effectLst>
              <a:sym typeface="Symbol" panose="05050102010706020507" pitchFamily="18" charset="2"/>
            </a:rPr>
            <a:t> </a:t>
          </a:r>
          <a:r>
            <a:rPr lang="ru-RU" sz="1600" dirty="0" smtClean="0">
              <a:effectLst>
                <a:outerShdw blurRad="38100" dist="38100" dir="2700000" algn="tl">
                  <a:srgbClr val="000000">
                    <a:alpha val="43137"/>
                  </a:srgbClr>
                </a:outerShdw>
              </a:effectLst>
            </a:rPr>
            <a:t>Специализированный учебно-научный центр</a:t>
          </a:r>
          <a:endParaRPr lang="ru-RU" sz="1600" dirty="0">
            <a:effectLst>
              <a:outerShdw blurRad="38100" dist="38100" dir="2700000" algn="tl">
                <a:srgbClr val="000000">
                  <a:alpha val="43137"/>
                </a:srgbClr>
              </a:outerShdw>
            </a:effectLst>
          </a:endParaRPr>
        </a:p>
      </dgm:t>
    </dgm:pt>
    <dgm:pt modelId="{A387BB4D-D8A5-476B-A0A9-86A0DBE82909}" type="parTrans" cxnId="{19A19C31-3BC4-4045-B77B-A647FEFA5067}">
      <dgm:prSet/>
      <dgm:spPr/>
      <dgm:t>
        <a:bodyPr/>
        <a:lstStyle/>
        <a:p>
          <a:endParaRPr lang="ru-RU"/>
        </a:p>
      </dgm:t>
    </dgm:pt>
    <dgm:pt modelId="{9BCE3804-BBAA-4433-8B23-F7C2A3AAD23D}" type="sibTrans" cxnId="{19A19C31-3BC4-4045-B77B-A647FEFA5067}">
      <dgm:prSet/>
      <dgm:spPr/>
      <dgm:t>
        <a:bodyPr/>
        <a:lstStyle/>
        <a:p>
          <a:endParaRPr lang="ru-RU"/>
        </a:p>
      </dgm:t>
    </dgm:pt>
    <dgm:pt modelId="{911FF7E4-F6A8-4E7E-84C1-4CD4F0FFD8B5}" type="pres">
      <dgm:prSet presAssocID="{B58F5527-C35F-4E2F-A337-CF13FFD9FD50}" presName="linear" presStyleCnt="0">
        <dgm:presLayoutVars>
          <dgm:dir/>
          <dgm:resizeHandles val="exact"/>
        </dgm:presLayoutVars>
      </dgm:prSet>
      <dgm:spPr/>
      <dgm:t>
        <a:bodyPr/>
        <a:lstStyle/>
        <a:p>
          <a:endParaRPr lang="ru-RU"/>
        </a:p>
      </dgm:t>
    </dgm:pt>
    <dgm:pt modelId="{A860E2E0-08D1-4688-B2A7-280E1D429BBB}" type="pres">
      <dgm:prSet presAssocID="{519924F0-3536-4835-B706-0FCAEF8A52FA}" presName="comp" presStyleCnt="0"/>
      <dgm:spPr/>
    </dgm:pt>
    <dgm:pt modelId="{5750AFD1-E2D4-4731-B1B4-117B31911013}" type="pres">
      <dgm:prSet presAssocID="{519924F0-3536-4835-B706-0FCAEF8A52FA}" presName="box" presStyleLbl="node1" presStyleIdx="0" presStyleCnt="4" custLinFactY="-67858" custLinFactNeighborX="-2631" custLinFactNeighborY="-100000"/>
      <dgm:spPr/>
      <dgm:t>
        <a:bodyPr/>
        <a:lstStyle/>
        <a:p>
          <a:endParaRPr lang="ru-RU"/>
        </a:p>
      </dgm:t>
    </dgm:pt>
    <dgm:pt modelId="{B35CB00D-18F8-4F63-8109-D334E61C25BE}" type="pres">
      <dgm:prSet presAssocID="{519924F0-3536-4835-B706-0FCAEF8A52FA}" presName="img" presStyleLbl="fgImgPlace1" presStyleIdx="0" presStyleCnt="4"/>
      <dgm:spPr>
        <a:blipFill rotWithShape="1">
          <a:blip xmlns:r="http://schemas.openxmlformats.org/officeDocument/2006/relationships" r:embed="rId1"/>
          <a:stretch>
            <a:fillRect/>
          </a:stretch>
        </a:blipFill>
      </dgm:spPr>
    </dgm:pt>
    <dgm:pt modelId="{9FF241A2-202C-4FAE-B45D-1C4A38AB4B0B}" type="pres">
      <dgm:prSet presAssocID="{519924F0-3536-4835-B706-0FCAEF8A52FA}" presName="text" presStyleLbl="node1" presStyleIdx="0" presStyleCnt="4">
        <dgm:presLayoutVars>
          <dgm:bulletEnabled val="1"/>
        </dgm:presLayoutVars>
      </dgm:prSet>
      <dgm:spPr/>
      <dgm:t>
        <a:bodyPr/>
        <a:lstStyle/>
        <a:p>
          <a:endParaRPr lang="ru-RU"/>
        </a:p>
      </dgm:t>
    </dgm:pt>
    <dgm:pt modelId="{3F5BE10C-1390-4579-BE31-471F01210D84}" type="pres">
      <dgm:prSet presAssocID="{26D53FE2-1FDA-4FBD-8707-8C80EE86DEC6}" presName="spacer" presStyleCnt="0"/>
      <dgm:spPr/>
    </dgm:pt>
    <dgm:pt modelId="{F8325318-779C-43FF-9BDF-0C02F1BB5E1F}" type="pres">
      <dgm:prSet presAssocID="{29866C05-C0DE-4310-898A-C276840ED125}" presName="comp" presStyleCnt="0"/>
      <dgm:spPr/>
    </dgm:pt>
    <dgm:pt modelId="{DF225357-1124-47AD-ADC4-755DBB5BFA2D}" type="pres">
      <dgm:prSet presAssocID="{29866C05-C0DE-4310-898A-C276840ED125}" presName="box" presStyleLbl="node1" presStyleIdx="1" presStyleCnt="4"/>
      <dgm:spPr/>
      <dgm:t>
        <a:bodyPr/>
        <a:lstStyle/>
        <a:p>
          <a:endParaRPr lang="ru-RU"/>
        </a:p>
      </dgm:t>
    </dgm:pt>
    <dgm:pt modelId="{494C2143-77A0-46FC-9F61-9059902A8D7C}" type="pres">
      <dgm:prSet presAssocID="{29866C05-C0DE-4310-898A-C276840ED125}" presName="img" presStyleLbl="fgImgPlace1" presStyleIdx="1" presStyleCnt="4"/>
      <dgm:spPr>
        <a:blipFill rotWithShape="1">
          <a:blip xmlns:r="http://schemas.openxmlformats.org/officeDocument/2006/relationships" r:embed="rId2"/>
          <a:stretch>
            <a:fillRect/>
          </a:stretch>
        </a:blipFill>
      </dgm:spPr>
    </dgm:pt>
    <dgm:pt modelId="{C8A048C1-C2EF-4EE4-B746-123ABDF6B17F}" type="pres">
      <dgm:prSet presAssocID="{29866C05-C0DE-4310-898A-C276840ED125}" presName="text" presStyleLbl="node1" presStyleIdx="1" presStyleCnt="4">
        <dgm:presLayoutVars>
          <dgm:bulletEnabled val="1"/>
        </dgm:presLayoutVars>
      </dgm:prSet>
      <dgm:spPr/>
      <dgm:t>
        <a:bodyPr/>
        <a:lstStyle/>
        <a:p>
          <a:endParaRPr lang="ru-RU"/>
        </a:p>
      </dgm:t>
    </dgm:pt>
    <dgm:pt modelId="{4B244811-F629-4AD9-8055-15B405A66881}" type="pres">
      <dgm:prSet presAssocID="{18DF463C-33A6-4760-86F7-4F6D2FDC2B14}" presName="spacer" presStyleCnt="0"/>
      <dgm:spPr/>
    </dgm:pt>
    <dgm:pt modelId="{65DBECF5-2856-46EA-BE91-E985502D06B6}" type="pres">
      <dgm:prSet presAssocID="{5F5083CB-00AB-4EBE-99D5-B680B16C92BB}" presName="comp" presStyleCnt="0"/>
      <dgm:spPr/>
    </dgm:pt>
    <dgm:pt modelId="{5A522609-F6F5-4836-A192-7BBAE2240C62}" type="pres">
      <dgm:prSet presAssocID="{5F5083CB-00AB-4EBE-99D5-B680B16C92BB}" presName="box" presStyleLbl="node1" presStyleIdx="2" presStyleCnt="4"/>
      <dgm:spPr/>
      <dgm:t>
        <a:bodyPr/>
        <a:lstStyle/>
        <a:p>
          <a:endParaRPr lang="ru-RU"/>
        </a:p>
      </dgm:t>
    </dgm:pt>
    <dgm:pt modelId="{504262EA-ADEF-43E5-852B-281465F43D26}" type="pres">
      <dgm:prSet presAssocID="{5F5083CB-00AB-4EBE-99D5-B680B16C92BB}" presName="img" presStyleLbl="fgImgPlace1" presStyleIdx="2" presStyleCnt="4"/>
      <dgm:spPr>
        <a:blipFill rotWithShape="1">
          <a:blip xmlns:r="http://schemas.openxmlformats.org/officeDocument/2006/relationships" r:embed="rId3"/>
          <a:stretch>
            <a:fillRect/>
          </a:stretch>
        </a:blipFill>
      </dgm:spPr>
    </dgm:pt>
    <dgm:pt modelId="{E0E798C1-4794-4452-8CA9-412024A919E3}" type="pres">
      <dgm:prSet presAssocID="{5F5083CB-00AB-4EBE-99D5-B680B16C92BB}" presName="text" presStyleLbl="node1" presStyleIdx="2" presStyleCnt="4">
        <dgm:presLayoutVars>
          <dgm:bulletEnabled val="1"/>
        </dgm:presLayoutVars>
      </dgm:prSet>
      <dgm:spPr/>
      <dgm:t>
        <a:bodyPr/>
        <a:lstStyle/>
        <a:p>
          <a:endParaRPr lang="ru-RU"/>
        </a:p>
      </dgm:t>
    </dgm:pt>
    <dgm:pt modelId="{38513503-D1A4-413D-916F-E6D1BD9E9F01}" type="pres">
      <dgm:prSet presAssocID="{2E194892-47FD-477B-9E0B-67D60EB52053}" presName="spacer" presStyleCnt="0"/>
      <dgm:spPr/>
    </dgm:pt>
    <dgm:pt modelId="{505EC527-D147-4914-AF0D-4B991AD98A0B}" type="pres">
      <dgm:prSet presAssocID="{8F698F88-008D-4EFB-812F-83C5D49DD971}" presName="comp" presStyleCnt="0"/>
      <dgm:spPr/>
    </dgm:pt>
    <dgm:pt modelId="{CB757289-4503-4DE1-9983-3011ECC6FE0F}" type="pres">
      <dgm:prSet presAssocID="{8F698F88-008D-4EFB-812F-83C5D49DD971}" presName="box" presStyleLbl="node1" presStyleIdx="3" presStyleCnt="4" custLinFactY="3621" custLinFactNeighborX="121" custLinFactNeighborY="100000"/>
      <dgm:spPr/>
      <dgm:t>
        <a:bodyPr/>
        <a:lstStyle/>
        <a:p>
          <a:endParaRPr lang="ru-RU"/>
        </a:p>
      </dgm:t>
    </dgm:pt>
    <dgm:pt modelId="{B918D6D9-5AA7-41FA-9644-290F052C9FB3}" type="pres">
      <dgm:prSet presAssocID="{8F698F88-008D-4EFB-812F-83C5D49DD971}" presName="img" presStyleLbl="fgImgPlace1" presStyleIdx="3" presStyleCnt="4"/>
      <dgm:spPr>
        <a:blipFill rotWithShape="1">
          <a:blip xmlns:r="http://schemas.openxmlformats.org/officeDocument/2006/relationships" r:embed="rId4"/>
          <a:stretch>
            <a:fillRect/>
          </a:stretch>
        </a:blipFill>
      </dgm:spPr>
    </dgm:pt>
    <dgm:pt modelId="{80EF1343-A0F0-4156-908A-C83CA74F956E}" type="pres">
      <dgm:prSet presAssocID="{8F698F88-008D-4EFB-812F-83C5D49DD971}" presName="text" presStyleLbl="node1" presStyleIdx="3" presStyleCnt="4">
        <dgm:presLayoutVars>
          <dgm:bulletEnabled val="1"/>
        </dgm:presLayoutVars>
      </dgm:prSet>
      <dgm:spPr/>
      <dgm:t>
        <a:bodyPr/>
        <a:lstStyle/>
        <a:p>
          <a:endParaRPr lang="ru-RU"/>
        </a:p>
      </dgm:t>
    </dgm:pt>
  </dgm:ptLst>
  <dgm:cxnLst>
    <dgm:cxn modelId="{9F616EF1-CD0D-466A-95E9-5B1C1349DD5C}" type="presOf" srcId="{90D581F0-DAEB-42F6-909E-DCEBC489BE41}" destId="{5A522609-F6F5-4836-A192-7BBAE2240C62}" srcOrd="0" destOrd="1" presId="urn:microsoft.com/office/officeart/2005/8/layout/vList4"/>
    <dgm:cxn modelId="{D1B4CFF0-1E32-4A66-900C-AD9770E62B25}" type="presOf" srcId="{90D581F0-DAEB-42F6-909E-DCEBC489BE41}" destId="{E0E798C1-4794-4452-8CA9-412024A919E3}" srcOrd="1" destOrd="1" presId="urn:microsoft.com/office/officeart/2005/8/layout/vList4"/>
    <dgm:cxn modelId="{9A586215-A1FF-4231-9C97-41629FE8D502}" type="presOf" srcId="{3FF52503-3957-4A38-BCE2-43ADF463D814}" destId="{9FF241A2-202C-4FAE-B45D-1C4A38AB4B0B}" srcOrd="1" destOrd="3" presId="urn:microsoft.com/office/officeart/2005/8/layout/vList4"/>
    <dgm:cxn modelId="{C5693BDC-9753-4EBE-966D-31E960C61E68}" type="presOf" srcId="{8F698F88-008D-4EFB-812F-83C5D49DD971}" destId="{CB757289-4503-4DE1-9983-3011ECC6FE0F}" srcOrd="0" destOrd="0" presId="urn:microsoft.com/office/officeart/2005/8/layout/vList4"/>
    <dgm:cxn modelId="{C1F3D9CC-AFC4-43B4-BF05-D7614CC2E5B4}" type="presOf" srcId="{5F5083CB-00AB-4EBE-99D5-B680B16C92BB}" destId="{5A522609-F6F5-4836-A192-7BBAE2240C62}" srcOrd="0" destOrd="0" presId="urn:microsoft.com/office/officeart/2005/8/layout/vList4"/>
    <dgm:cxn modelId="{E0317C08-432E-48DC-9D92-70C652BE2C2F}" srcId="{519924F0-3536-4835-B706-0FCAEF8A52FA}" destId="{449B9EED-651E-45D6-BE09-F0A9A63747F1}" srcOrd="0" destOrd="0" parTransId="{0DD3FDCB-8C3A-4014-A0C9-B947BD19153E}" sibTransId="{F829FE5B-B3E9-41DA-85C5-8BEB41CC4651}"/>
    <dgm:cxn modelId="{8D146431-A06C-4978-A4B3-B9D8439BA8B2}" type="presOf" srcId="{29866C05-C0DE-4310-898A-C276840ED125}" destId="{C8A048C1-C2EF-4EE4-B746-123ABDF6B17F}" srcOrd="1" destOrd="0" presId="urn:microsoft.com/office/officeart/2005/8/layout/vList4"/>
    <dgm:cxn modelId="{35178AAE-6311-4F6D-BDFE-5325FB2676DE}" srcId="{519924F0-3536-4835-B706-0FCAEF8A52FA}" destId="{3FF52503-3957-4A38-BCE2-43ADF463D814}" srcOrd="2" destOrd="0" parTransId="{5CE1316F-2DF5-46DA-9B2A-AFE645030EDA}" sibTransId="{9F1D0364-D093-435D-8E10-8A88D2F96770}"/>
    <dgm:cxn modelId="{8FEC5EB9-2000-4890-84D8-331BC30334BA}" srcId="{29866C05-C0DE-4310-898A-C276840ED125}" destId="{DDDFFB22-402B-4497-8076-457E63CEBE58}" srcOrd="0" destOrd="0" parTransId="{D4A00E40-7716-4759-B12C-56C960BB0F11}" sibTransId="{2FE1F7B9-4B0D-4109-8D07-CCBDC8590F0E}"/>
    <dgm:cxn modelId="{A1582CF5-EC0F-4B59-B236-CF24D62924DB}" srcId="{B58F5527-C35F-4E2F-A337-CF13FFD9FD50}" destId="{29866C05-C0DE-4310-898A-C276840ED125}" srcOrd="1" destOrd="0" parTransId="{C91BA720-437A-4E88-BE46-0093804352D3}" sibTransId="{18DF463C-33A6-4760-86F7-4F6D2FDC2B14}"/>
    <dgm:cxn modelId="{19A19C31-3BC4-4045-B77B-A647FEFA5067}" srcId="{B58F5527-C35F-4E2F-A337-CF13FFD9FD50}" destId="{8F698F88-008D-4EFB-812F-83C5D49DD971}" srcOrd="3" destOrd="0" parTransId="{A387BB4D-D8A5-476B-A0A9-86A0DBE82909}" sibTransId="{9BCE3804-BBAA-4433-8B23-F7C2A3AAD23D}"/>
    <dgm:cxn modelId="{A1D4CC63-6E1A-4849-8A68-C4C8A486BE17}" srcId="{5F5083CB-00AB-4EBE-99D5-B680B16C92BB}" destId="{90D581F0-DAEB-42F6-909E-DCEBC489BE41}" srcOrd="0" destOrd="0" parTransId="{9616ACC3-BB16-4923-AE3A-DC593CB12C5B}" sibTransId="{AD273C82-5258-4C59-A06A-382C76FC90AD}"/>
    <dgm:cxn modelId="{F222BEE5-060C-4584-884E-E9E120A0EFB9}" type="presOf" srcId="{21B23234-9068-4E87-A8D6-3612825559DB}" destId="{9FF241A2-202C-4FAE-B45D-1C4A38AB4B0B}" srcOrd="1" destOrd="2" presId="urn:microsoft.com/office/officeart/2005/8/layout/vList4"/>
    <dgm:cxn modelId="{C9A8911B-8440-4AFC-94D0-D78F199DA883}" type="presOf" srcId="{DDDFFB22-402B-4497-8076-457E63CEBE58}" destId="{DF225357-1124-47AD-ADC4-755DBB5BFA2D}" srcOrd="0" destOrd="1" presId="urn:microsoft.com/office/officeart/2005/8/layout/vList4"/>
    <dgm:cxn modelId="{7B0CA380-2366-4C80-B8CA-6DB9214A6CD2}" type="presOf" srcId="{21B23234-9068-4E87-A8D6-3612825559DB}" destId="{5750AFD1-E2D4-4731-B1B4-117B31911013}" srcOrd="0" destOrd="2" presId="urn:microsoft.com/office/officeart/2005/8/layout/vList4"/>
    <dgm:cxn modelId="{12C419F1-3C4C-4876-9B60-9FF165A0B10F}" type="presOf" srcId="{29866C05-C0DE-4310-898A-C276840ED125}" destId="{DF225357-1124-47AD-ADC4-755DBB5BFA2D}" srcOrd="0" destOrd="0" presId="urn:microsoft.com/office/officeart/2005/8/layout/vList4"/>
    <dgm:cxn modelId="{5201D073-79EA-4069-ABD2-EC331ED00C98}" type="presOf" srcId="{8F698F88-008D-4EFB-812F-83C5D49DD971}" destId="{80EF1343-A0F0-4156-908A-C83CA74F956E}" srcOrd="1" destOrd="0" presId="urn:microsoft.com/office/officeart/2005/8/layout/vList4"/>
    <dgm:cxn modelId="{D4F3B455-3769-42BE-A5E9-7640E71BA149}" type="presOf" srcId="{B58F5527-C35F-4E2F-A337-CF13FFD9FD50}" destId="{911FF7E4-F6A8-4E7E-84C1-4CD4F0FFD8B5}" srcOrd="0" destOrd="0" presId="urn:microsoft.com/office/officeart/2005/8/layout/vList4"/>
    <dgm:cxn modelId="{6718D21B-7307-4600-A032-15BBBAE69D72}" type="presOf" srcId="{449B9EED-651E-45D6-BE09-F0A9A63747F1}" destId="{9FF241A2-202C-4FAE-B45D-1C4A38AB4B0B}" srcOrd="1" destOrd="1" presId="urn:microsoft.com/office/officeart/2005/8/layout/vList4"/>
    <dgm:cxn modelId="{9748152F-090F-4EAF-A1CA-826B93202DE0}" type="presOf" srcId="{DDDFFB22-402B-4497-8076-457E63CEBE58}" destId="{C8A048C1-C2EF-4EE4-B746-123ABDF6B17F}" srcOrd="1" destOrd="1" presId="urn:microsoft.com/office/officeart/2005/8/layout/vList4"/>
    <dgm:cxn modelId="{032480A2-BC10-41B4-A37C-4CC81351A60A}" srcId="{B58F5527-C35F-4E2F-A337-CF13FFD9FD50}" destId="{5F5083CB-00AB-4EBE-99D5-B680B16C92BB}" srcOrd="2" destOrd="0" parTransId="{4DD7ED15-9810-46D4-8F59-FAEF5BCEB5A4}" sibTransId="{2E194892-47FD-477B-9E0B-67D60EB52053}"/>
    <dgm:cxn modelId="{22121451-E303-4BD0-9DAE-4DE8A1894EF9}" type="presOf" srcId="{3FF52503-3957-4A38-BCE2-43ADF463D814}" destId="{5750AFD1-E2D4-4731-B1B4-117B31911013}" srcOrd="0" destOrd="3" presId="urn:microsoft.com/office/officeart/2005/8/layout/vList4"/>
    <dgm:cxn modelId="{DE31E579-225E-4C80-ACAF-18ACB04779BA}" type="presOf" srcId="{519924F0-3536-4835-B706-0FCAEF8A52FA}" destId="{5750AFD1-E2D4-4731-B1B4-117B31911013}" srcOrd="0" destOrd="0" presId="urn:microsoft.com/office/officeart/2005/8/layout/vList4"/>
    <dgm:cxn modelId="{A2B5780D-CBA1-4D3E-B2A9-815CB51B1DC9}" type="presOf" srcId="{449B9EED-651E-45D6-BE09-F0A9A63747F1}" destId="{5750AFD1-E2D4-4731-B1B4-117B31911013}" srcOrd="0" destOrd="1" presId="urn:microsoft.com/office/officeart/2005/8/layout/vList4"/>
    <dgm:cxn modelId="{F34C61F2-FDFD-4817-A94B-DE8BD09CD1D7}" srcId="{519924F0-3536-4835-B706-0FCAEF8A52FA}" destId="{21B23234-9068-4E87-A8D6-3612825559DB}" srcOrd="1" destOrd="0" parTransId="{707BF462-9EDE-406F-9E8C-DE332A15EA17}" sibTransId="{92E31D26-5B8F-45E6-879D-8B6DECBC45DA}"/>
    <dgm:cxn modelId="{D42C886B-7C80-436C-8F38-AB812E2809FD}" type="presOf" srcId="{5F5083CB-00AB-4EBE-99D5-B680B16C92BB}" destId="{E0E798C1-4794-4452-8CA9-412024A919E3}" srcOrd="1" destOrd="0" presId="urn:microsoft.com/office/officeart/2005/8/layout/vList4"/>
    <dgm:cxn modelId="{4DDACAF8-EDC4-4934-B891-AA7E7E8524C3}" type="presOf" srcId="{519924F0-3536-4835-B706-0FCAEF8A52FA}" destId="{9FF241A2-202C-4FAE-B45D-1C4A38AB4B0B}" srcOrd="1" destOrd="0" presId="urn:microsoft.com/office/officeart/2005/8/layout/vList4"/>
    <dgm:cxn modelId="{8ECC09CD-57B3-49F3-93CC-FE84498AB011}" srcId="{B58F5527-C35F-4E2F-A337-CF13FFD9FD50}" destId="{519924F0-3536-4835-B706-0FCAEF8A52FA}" srcOrd="0" destOrd="0" parTransId="{D16CB35B-EDE5-498A-BCDA-3C2009929776}" sibTransId="{26D53FE2-1FDA-4FBD-8707-8C80EE86DEC6}"/>
    <dgm:cxn modelId="{B4330528-1411-4542-B276-F75680820A5C}" type="presParOf" srcId="{911FF7E4-F6A8-4E7E-84C1-4CD4F0FFD8B5}" destId="{A860E2E0-08D1-4688-B2A7-280E1D429BBB}" srcOrd="0" destOrd="0" presId="urn:microsoft.com/office/officeart/2005/8/layout/vList4"/>
    <dgm:cxn modelId="{02101C0A-4EF2-41F7-B373-61F487BE5700}" type="presParOf" srcId="{A860E2E0-08D1-4688-B2A7-280E1D429BBB}" destId="{5750AFD1-E2D4-4731-B1B4-117B31911013}" srcOrd="0" destOrd="0" presId="urn:microsoft.com/office/officeart/2005/8/layout/vList4"/>
    <dgm:cxn modelId="{20DFABBC-E520-4CE2-AD2A-DE8D215FF4F8}" type="presParOf" srcId="{A860E2E0-08D1-4688-B2A7-280E1D429BBB}" destId="{B35CB00D-18F8-4F63-8109-D334E61C25BE}" srcOrd="1" destOrd="0" presId="urn:microsoft.com/office/officeart/2005/8/layout/vList4"/>
    <dgm:cxn modelId="{7A9BB342-2C69-455B-A204-CCBE9F0E236A}" type="presParOf" srcId="{A860E2E0-08D1-4688-B2A7-280E1D429BBB}" destId="{9FF241A2-202C-4FAE-B45D-1C4A38AB4B0B}" srcOrd="2" destOrd="0" presId="urn:microsoft.com/office/officeart/2005/8/layout/vList4"/>
    <dgm:cxn modelId="{770AD9F1-C65E-4750-AABE-56CFB4A19B1A}" type="presParOf" srcId="{911FF7E4-F6A8-4E7E-84C1-4CD4F0FFD8B5}" destId="{3F5BE10C-1390-4579-BE31-471F01210D84}" srcOrd="1" destOrd="0" presId="urn:microsoft.com/office/officeart/2005/8/layout/vList4"/>
    <dgm:cxn modelId="{4DD095A3-2663-444A-84AA-D6E92BE175F2}" type="presParOf" srcId="{911FF7E4-F6A8-4E7E-84C1-4CD4F0FFD8B5}" destId="{F8325318-779C-43FF-9BDF-0C02F1BB5E1F}" srcOrd="2" destOrd="0" presId="urn:microsoft.com/office/officeart/2005/8/layout/vList4"/>
    <dgm:cxn modelId="{D3ECC11A-28C7-45EA-B9D6-BF73B8F3A8ED}" type="presParOf" srcId="{F8325318-779C-43FF-9BDF-0C02F1BB5E1F}" destId="{DF225357-1124-47AD-ADC4-755DBB5BFA2D}" srcOrd="0" destOrd="0" presId="urn:microsoft.com/office/officeart/2005/8/layout/vList4"/>
    <dgm:cxn modelId="{81953AB7-F31D-4FE6-B2B0-0A7421E7FFC4}" type="presParOf" srcId="{F8325318-779C-43FF-9BDF-0C02F1BB5E1F}" destId="{494C2143-77A0-46FC-9F61-9059902A8D7C}" srcOrd="1" destOrd="0" presId="urn:microsoft.com/office/officeart/2005/8/layout/vList4"/>
    <dgm:cxn modelId="{2598F302-FC16-48F2-8E85-0F90FEC5F5E3}" type="presParOf" srcId="{F8325318-779C-43FF-9BDF-0C02F1BB5E1F}" destId="{C8A048C1-C2EF-4EE4-B746-123ABDF6B17F}" srcOrd="2" destOrd="0" presId="urn:microsoft.com/office/officeart/2005/8/layout/vList4"/>
    <dgm:cxn modelId="{A2F21FF8-2758-4288-AB19-9AA44F7A12DC}" type="presParOf" srcId="{911FF7E4-F6A8-4E7E-84C1-4CD4F0FFD8B5}" destId="{4B244811-F629-4AD9-8055-15B405A66881}" srcOrd="3" destOrd="0" presId="urn:microsoft.com/office/officeart/2005/8/layout/vList4"/>
    <dgm:cxn modelId="{DDE593A5-1258-4D86-A16B-3F59ED2E9327}" type="presParOf" srcId="{911FF7E4-F6A8-4E7E-84C1-4CD4F0FFD8B5}" destId="{65DBECF5-2856-46EA-BE91-E985502D06B6}" srcOrd="4" destOrd="0" presId="urn:microsoft.com/office/officeart/2005/8/layout/vList4"/>
    <dgm:cxn modelId="{766B0502-FA4E-4E05-960F-CFC5C7222832}" type="presParOf" srcId="{65DBECF5-2856-46EA-BE91-E985502D06B6}" destId="{5A522609-F6F5-4836-A192-7BBAE2240C62}" srcOrd="0" destOrd="0" presId="urn:microsoft.com/office/officeart/2005/8/layout/vList4"/>
    <dgm:cxn modelId="{CCCCC08E-F8AE-4858-85F0-5ADEC715A628}" type="presParOf" srcId="{65DBECF5-2856-46EA-BE91-E985502D06B6}" destId="{504262EA-ADEF-43E5-852B-281465F43D26}" srcOrd="1" destOrd="0" presId="urn:microsoft.com/office/officeart/2005/8/layout/vList4"/>
    <dgm:cxn modelId="{2F72D0A7-D6DC-453F-B4D1-E884866DACF9}" type="presParOf" srcId="{65DBECF5-2856-46EA-BE91-E985502D06B6}" destId="{E0E798C1-4794-4452-8CA9-412024A919E3}" srcOrd="2" destOrd="0" presId="urn:microsoft.com/office/officeart/2005/8/layout/vList4"/>
    <dgm:cxn modelId="{DD7D828D-44B5-41E7-AE55-1B6658E5F09F}" type="presParOf" srcId="{911FF7E4-F6A8-4E7E-84C1-4CD4F0FFD8B5}" destId="{38513503-D1A4-413D-916F-E6D1BD9E9F01}" srcOrd="5" destOrd="0" presId="urn:microsoft.com/office/officeart/2005/8/layout/vList4"/>
    <dgm:cxn modelId="{234167B6-7C66-4512-9430-6AB57C63B7BF}" type="presParOf" srcId="{911FF7E4-F6A8-4E7E-84C1-4CD4F0FFD8B5}" destId="{505EC527-D147-4914-AF0D-4B991AD98A0B}" srcOrd="6" destOrd="0" presId="urn:microsoft.com/office/officeart/2005/8/layout/vList4"/>
    <dgm:cxn modelId="{300CB53D-68A3-4593-AA1A-FF62E85595DC}" type="presParOf" srcId="{505EC527-D147-4914-AF0D-4B991AD98A0B}" destId="{CB757289-4503-4DE1-9983-3011ECC6FE0F}" srcOrd="0" destOrd="0" presId="urn:microsoft.com/office/officeart/2005/8/layout/vList4"/>
    <dgm:cxn modelId="{CBF2BE54-A364-412E-A07B-47DAD103D4D5}" type="presParOf" srcId="{505EC527-D147-4914-AF0D-4B991AD98A0B}" destId="{B918D6D9-5AA7-41FA-9644-290F052C9FB3}" srcOrd="1" destOrd="0" presId="urn:microsoft.com/office/officeart/2005/8/layout/vList4"/>
    <dgm:cxn modelId="{188056E1-7664-4501-8E15-C3AD7C9CB669}" type="presParOf" srcId="{505EC527-D147-4914-AF0D-4B991AD98A0B}" destId="{80EF1343-A0F0-4156-908A-C83CA74F956E}"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868127-6AAD-49A1-B47A-1AD5771C73BD}">
      <dsp:nvSpPr>
        <dsp:cNvPr id="0" name=""/>
        <dsp:cNvSpPr/>
      </dsp:nvSpPr>
      <dsp:spPr>
        <a:xfrm>
          <a:off x="768898" y="0"/>
          <a:ext cx="6776200" cy="1328129"/>
        </a:xfrm>
        <a:prstGeom prst="rightArrow">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5"/>
        </a:lnRef>
        <a:fillRef idx="2">
          <a:schemeClr val="accent5"/>
        </a:fillRef>
        <a:effectRef idx="1">
          <a:schemeClr val="accent5"/>
        </a:effectRef>
        <a:fontRef idx="minor">
          <a:schemeClr val="dk1"/>
        </a:fontRef>
      </dsp:style>
    </dsp:sp>
    <dsp:sp modelId="{C70235C5-4F66-423E-8A1E-5A182061A37D}">
      <dsp:nvSpPr>
        <dsp:cNvPr id="0" name=""/>
        <dsp:cNvSpPr/>
      </dsp:nvSpPr>
      <dsp:spPr>
        <a:xfrm>
          <a:off x="1320392" y="413459"/>
          <a:ext cx="2263529" cy="501209"/>
        </a:xfrm>
        <a:prstGeom prst="roundRect">
          <a:avLst/>
        </a:prstGeom>
        <a:solidFill>
          <a:srgbClr val="0070C0"/>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b="1" kern="1200" dirty="0" smtClean="0">
              <a:solidFill>
                <a:schemeClr val="bg1"/>
              </a:solidFill>
              <a:effectLst>
                <a:outerShdw blurRad="38100" dist="38100" dir="2700000" algn="tl">
                  <a:srgbClr val="000000">
                    <a:alpha val="43137"/>
                  </a:srgbClr>
                </a:outerShdw>
              </a:effectLst>
            </a:rPr>
            <a:t>От простого</a:t>
          </a:r>
          <a:endParaRPr lang="ru-RU" sz="1800" b="1" kern="1200" dirty="0">
            <a:solidFill>
              <a:schemeClr val="bg1"/>
            </a:solidFill>
            <a:effectLst>
              <a:outerShdw blurRad="38100" dist="38100" dir="2700000" algn="tl">
                <a:srgbClr val="000000">
                  <a:alpha val="43137"/>
                </a:srgbClr>
              </a:outerShdw>
            </a:effectLst>
          </a:endParaRPr>
        </a:p>
      </dsp:txBody>
      <dsp:txXfrm>
        <a:off x="1344859" y="437926"/>
        <a:ext cx="2214595" cy="452275"/>
      </dsp:txXfrm>
    </dsp:sp>
    <dsp:sp modelId="{7BDF5B1B-5414-4371-A809-6E7F9ED59DEE}">
      <dsp:nvSpPr>
        <dsp:cNvPr id="0" name=""/>
        <dsp:cNvSpPr/>
      </dsp:nvSpPr>
      <dsp:spPr>
        <a:xfrm>
          <a:off x="3961176" y="413459"/>
          <a:ext cx="2263529" cy="501209"/>
        </a:xfrm>
        <a:prstGeom prst="roundRect">
          <a:avLst/>
        </a:prstGeom>
        <a:solidFill>
          <a:srgbClr val="0070C0"/>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b="1" kern="1200" dirty="0" smtClean="0">
              <a:solidFill>
                <a:schemeClr val="bg1"/>
              </a:solidFill>
              <a:effectLst>
                <a:outerShdw blurRad="38100" dist="38100" dir="2700000" algn="tl">
                  <a:srgbClr val="000000">
                    <a:alpha val="43137"/>
                  </a:srgbClr>
                </a:outerShdw>
              </a:effectLst>
            </a:rPr>
            <a:t>К сложному</a:t>
          </a:r>
          <a:endParaRPr lang="ru-RU" sz="1800" b="1" kern="1200" dirty="0">
            <a:solidFill>
              <a:schemeClr val="bg1"/>
            </a:solidFill>
            <a:effectLst>
              <a:outerShdw blurRad="38100" dist="38100" dir="2700000" algn="tl">
                <a:srgbClr val="000000">
                  <a:alpha val="43137"/>
                </a:srgbClr>
              </a:outerShdw>
            </a:effectLst>
          </a:endParaRPr>
        </a:p>
      </dsp:txBody>
      <dsp:txXfrm>
        <a:off x="3985643" y="437926"/>
        <a:ext cx="2214595" cy="4522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2CB666-37E8-423B-B796-8B5EC3942F8D}">
      <dsp:nvSpPr>
        <dsp:cNvPr id="0" name=""/>
        <dsp:cNvSpPr/>
      </dsp:nvSpPr>
      <dsp:spPr>
        <a:xfrm>
          <a:off x="3159755" y="1739"/>
          <a:ext cx="1097313" cy="713253"/>
        </a:xfrm>
        <a:prstGeom prst="round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5"/>
        </a:lnRef>
        <a:fillRef idx="2">
          <a:schemeClr val="accent5"/>
        </a:fillRef>
        <a:effectRef idx="1">
          <a:schemeClr val="accent5"/>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b="1" kern="1200" dirty="0" smtClean="0">
              <a:solidFill>
                <a:srgbClr val="002060"/>
              </a:solidFill>
              <a:effectLst/>
            </a:rPr>
            <a:t>Балта-</a:t>
          </a:r>
          <a:r>
            <a:rPr lang="ru-RU" sz="1600" b="1" kern="1200" dirty="0" err="1" smtClean="0">
              <a:solidFill>
                <a:srgbClr val="002060"/>
              </a:solidFill>
              <a:effectLst/>
            </a:rPr>
            <a:t>синский</a:t>
          </a:r>
          <a:endParaRPr lang="ru-RU" sz="1600" b="1" kern="1200" dirty="0">
            <a:solidFill>
              <a:srgbClr val="002060"/>
            </a:solidFill>
            <a:effectLst/>
          </a:endParaRPr>
        </a:p>
      </dsp:txBody>
      <dsp:txXfrm>
        <a:off x="3194573" y="36557"/>
        <a:ext cx="1027677" cy="643617"/>
      </dsp:txXfrm>
    </dsp:sp>
    <dsp:sp modelId="{52959F75-6EF4-462B-AE71-D1270634A3BF}">
      <dsp:nvSpPr>
        <dsp:cNvPr id="0" name=""/>
        <dsp:cNvSpPr/>
      </dsp:nvSpPr>
      <dsp:spPr>
        <a:xfrm>
          <a:off x="2281150" y="358366"/>
          <a:ext cx="2854522" cy="2854522"/>
        </a:xfrm>
        <a:custGeom>
          <a:avLst/>
          <a:gdLst/>
          <a:ahLst/>
          <a:cxnLst/>
          <a:rect l="0" t="0" r="0" b="0"/>
          <a:pathLst>
            <a:path>
              <a:moveTo>
                <a:pt x="1983484" y="112844"/>
              </a:moveTo>
              <a:arcTo wR="1427261" hR="1427261" stAng="17576201" swAng="196531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D30AA24-49DA-46F2-980A-C87437D1D108}">
      <dsp:nvSpPr>
        <dsp:cNvPr id="0" name=""/>
        <dsp:cNvSpPr/>
      </dsp:nvSpPr>
      <dsp:spPr>
        <a:xfrm>
          <a:off x="4517161" y="987952"/>
          <a:ext cx="1097313" cy="713253"/>
        </a:xfrm>
        <a:prstGeom prst="round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5"/>
        </a:lnRef>
        <a:fillRef idx="2">
          <a:schemeClr val="accent5"/>
        </a:fillRef>
        <a:effectRef idx="1">
          <a:schemeClr val="accent5"/>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b="1" kern="1200" dirty="0" err="1" smtClean="0">
              <a:solidFill>
                <a:srgbClr val="002060"/>
              </a:solidFill>
            </a:rPr>
            <a:t>Лаишев-ский</a:t>
          </a:r>
          <a:endParaRPr lang="ru-RU" sz="1600" b="1" kern="1200" dirty="0">
            <a:solidFill>
              <a:srgbClr val="002060"/>
            </a:solidFill>
          </a:endParaRPr>
        </a:p>
      </dsp:txBody>
      <dsp:txXfrm>
        <a:off x="4551979" y="1022770"/>
        <a:ext cx="1027677" cy="643617"/>
      </dsp:txXfrm>
    </dsp:sp>
    <dsp:sp modelId="{02467B16-D9EF-4458-B400-12AE31A9D53C}">
      <dsp:nvSpPr>
        <dsp:cNvPr id="0" name=""/>
        <dsp:cNvSpPr/>
      </dsp:nvSpPr>
      <dsp:spPr>
        <a:xfrm>
          <a:off x="2281150" y="358366"/>
          <a:ext cx="2854522" cy="2854522"/>
        </a:xfrm>
        <a:custGeom>
          <a:avLst/>
          <a:gdLst/>
          <a:ahLst/>
          <a:cxnLst/>
          <a:rect l="0" t="0" r="0" b="0"/>
          <a:pathLst>
            <a:path>
              <a:moveTo>
                <a:pt x="2852535" y="1351974"/>
              </a:moveTo>
              <a:arcTo wR="1427261" hR="1427261" stAng="21418579" swAng="219920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FBF766F-9DB3-406B-8EE8-2F0C87B1910D}">
      <dsp:nvSpPr>
        <dsp:cNvPr id="0" name=""/>
        <dsp:cNvSpPr/>
      </dsp:nvSpPr>
      <dsp:spPr>
        <a:xfrm>
          <a:off x="3998678" y="2583679"/>
          <a:ext cx="1097313" cy="713253"/>
        </a:xfrm>
        <a:prstGeom prst="round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5"/>
        </a:lnRef>
        <a:fillRef idx="2">
          <a:schemeClr val="accent5"/>
        </a:fillRef>
        <a:effectRef idx="1">
          <a:schemeClr val="accent5"/>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b="1" kern="1200" dirty="0" smtClean="0">
              <a:solidFill>
                <a:srgbClr val="002060"/>
              </a:solidFill>
            </a:rPr>
            <a:t>Рыбно-Слобод-</a:t>
          </a:r>
          <a:r>
            <a:rPr lang="ru-RU" sz="1600" b="1" kern="1200" dirty="0" err="1" smtClean="0">
              <a:solidFill>
                <a:srgbClr val="002060"/>
              </a:solidFill>
            </a:rPr>
            <a:t>ский</a:t>
          </a:r>
          <a:endParaRPr lang="ru-RU" sz="1600" b="1" kern="1200" dirty="0">
            <a:solidFill>
              <a:srgbClr val="002060"/>
            </a:solidFill>
          </a:endParaRPr>
        </a:p>
      </dsp:txBody>
      <dsp:txXfrm>
        <a:off x="4033496" y="2618497"/>
        <a:ext cx="1027677" cy="643617"/>
      </dsp:txXfrm>
    </dsp:sp>
    <dsp:sp modelId="{813E4BBF-2CAA-41A7-A6D7-C62A4F19D6E3}">
      <dsp:nvSpPr>
        <dsp:cNvPr id="0" name=""/>
        <dsp:cNvSpPr/>
      </dsp:nvSpPr>
      <dsp:spPr>
        <a:xfrm>
          <a:off x="2281150" y="358366"/>
          <a:ext cx="2854522" cy="2854522"/>
        </a:xfrm>
        <a:custGeom>
          <a:avLst/>
          <a:gdLst/>
          <a:ahLst/>
          <a:cxnLst/>
          <a:rect l="0" t="0" r="0" b="0"/>
          <a:pathLst>
            <a:path>
              <a:moveTo>
                <a:pt x="1711841" y="2825864"/>
              </a:moveTo>
              <a:arcTo wR="1427261" hR="1427261" stAng="4709926" swAng="138014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46F85DA-08C7-4BB3-8525-A1F9821586CF}">
      <dsp:nvSpPr>
        <dsp:cNvPr id="0" name=""/>
        <dsp:cNvSpPr/>
      </dsp:nvSpPr>
      <dsp:spPr>
        <a:xfrm>
          <a:off x="2320832" y="2583679"/>
          <a:ext cx="1097313" cy="713253"/>
        </a:xfrm>
        <a:prstGeom prst="round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5"/>
        </a:lnRef>
        <a:fillRef idx="2">
          <a:schemeClr val="accent5"/>
        </a:fillRef>
        <a:effectRef idx="1">
          <a:schemeClr val="accent5"/>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b="1" kern="1200" dirty="0" smtClean="0">
              <a:solidFill>
                <a:srgbClr val="002060"/>
              </a:solidFill>
            </a:rPr>
            <a:t>Высоко-горский</a:t>
          </a:r>
          <a:endParaRPr lang="ru-RU" sz="1600" b="1" kern="1200" dirty="0">
            <a:solidFill>
              <a:srgbClr val="002060"/>
            </a:solidFill>
          </a:endParaRPr>
        </a:p>
      </dsp:txBody>
      <dsp:txXfrm>
        <a:off x="2355650" y="2618497"/>
        <a:ext cx="1027677" cy="643617"/>
      </dsp:txXfrm>
    </dsp:sp>
    <dsp:sp modelId="{0C6293C1-D3E9-4535-AEC8-09AC917175AE}">
      <dsp:nvSpPr>
        <dsp:cNvPr id="0" name=""/>
        <dsp:cNvSpPr/>
      </dsp:nvSpPr>
      <dsp:spPr>
        <a:xfrm>
          <a:off x="2281150" y="358366"/>
          <a:ext cx="2854522" cy="2854522"/>
        </a:xfrm>
        <a:custGeom>
          <a:avLst/>
          <a:gdLst/>
          <a:ahLst/>
          <a:cxnLst/>
          <a:rect l="0" t="0" r="0" b="0"/>
          <a:pathLst>
            <a:path>
              <a:moveTo>
                <a:pt x="238874" y="2217711"/>
              </a:moveTo>
              <a:arcTo wR="1427261" hR="1427261" stAng="8782219" swAng="219920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DE49692-5BA3-48BB-BD72-C6B01C55C2BD}">
      <dsp:nvSpPr>
        <dsp:cNvPr id="0" name=""/>
        <dsp:cNvSpPr/>
      </dsp:nvSpPr>
      <dsp:spPr>
        <a:xfrm>
          <a:off x="1802349" y="987952"/>
          <a:ext cx="1097313" cy="713253"/>
        </a:xfrm>
        <a:prstGeom prst="round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5"/>
        </a:lnRef>
        <a:fillRef idx="2">
          <a:schemeClr val="accent5"/>
        </a:fillRef>
        <a:effectRef idx="1">
          <a:schemeClr val="accent5"/>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b="1" kern="1200" dirty="0" smtClean="0">
              <a:solidFill>
                <a:srgbClr val="002060"/>
              </a:solidFill>
            </a:rPr>
            <a:t>Кукмор-</a:t>
          </a:r>
          <a:r>
            <a:rPr lang="ru-RU" sz="1600" b="1" kern="1200" dirty="0" err="1" smtClean="0">
              <a:solidFill>
                <a:srgbClr val="002060"/>
              </a:solidFill>
            </a:rPr>
            <a:t>ский</a:t>
          </a:r>
          <a:endParaRPr lang="ru-RU" sz="1600" b="1" kern="1200" dirty="0">
            <a:solidFill>
              <a:srgbClr val="002060"/>
            </a:solidFill>
          </a:endParaRPr>
        </a:p>
      </dsp:txBody>
      <dsp:txXfrm>
        <a:off x="1837167" y="1022770"/>
        <a:ext cx="1027677" cy="643617"/>
      </dsp:txXfrm>
    </dsp:sp>
    <dsp:sp modelId="{29C8E5C3-88E2-496E-9488-09264EC557C5}">
      <dsp:nvSpPr>
        <dsp:cNvPr id="0" name=""/>
        <dsp:cNvSpPr/>
      </dsp:nvSpPr>
      <dsp:spPr>
        <a:xfrm>
          <a:off x="2281150" y="358366"/>
          <a:ext cx="2854522" cy="2854522"/>
        </a:xfrm>
        <a:custGeom>
          <a:avLst/>
          <a:gdLst/>
          <a:ahLst/>
          <a:cxnLst/>
          <a:rect l="0" t="0" r="0" b="0"/>
          <a:pathLst>
            <a:path>
              <a:moveTo>
                <a:pt x="248317" y="622794"/>
              </a:moveTo>
              <a:arcTo wR="1427261" hR="1427261" stAng="12858489" swAng="196531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8B7D82-15D7-45C8-9469-C21DFEEC1AFC}">
      <dsp:nvSpPr>
        <dsp:cNvPr id="0" name=""/>
        <dsp:cNvSpPr/>
      </dsp:nvSpPr>
      <dsp:spPr>
        <a:xfrm>
          <a:off x="0" y="430516"/>
          <a:ext cx="8856984" cy="6552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E5FBB40-293F-4C12-A0D8-A1CE339AEF1E}">
      <dsp:nvSpPr>
        <dsp:cNvPr id="0" name=""/>
        <dsp:cNvSpPr/>
      </dsp:nvSpPr>
      <dsp:spPr>
        <a:xfrm>
          <a:off x="442849" y="46756"/>
          <a:ext cx="6998496" cy="767520"/>
        </a:xfrm>
        <a:prstGeom prst="roundRect">
          <a:avLst/>
        </a:prstGeom>
        <a:solidFill>
          <a:srgbClr val="0070C0"/>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2">
          <a:scrgbClr r="0" g="0" b="0"/>
        </a:effectRef>
        <a:fontRef idx="minor">
          <a:schemeClr val="lt1"/>
        </a:fontRef>
      </dsp:style>
      <dsp:txBody>
        <a:bodyPr spcFirstLastPara="0" vert="horz" wrap="square" lIns="234341" tIns="0" rIns="234341" bIns="0" numCol="1" spcCol="1270" anchor="ctr" anchorCtr="0">
          <a:noAutofit/>
        </a:bodyPr>
        <a:lstStyle/>
        <a:p>
          <a:pPr lvl="0" algn="l" defTabSz="1066800">
            <a:lnSpc>
              <a:spcPct val="90000"/>
            </a:lnSpc>
            <a:spcBef>
              <a:spcPct val="0"/>
            </a:spcBef>
            <a:spcAft>
              <a:spcPct val="35000"/>
            </a:spcAft>
          </a:pPr>
          <a:r>
            <a:rPr lang="ru-RU" altLang="ru-RU" sz="2400" b="1" kern="1200" dirty="0" smtClean="0">
              <a:effectLst>
                <a:outerShdw blurRad="38100" dist="38100" dir="2700000" algn="tl">
                  <a:srgbClr val="000000">
                    <a:alpha val="43137"/>
                  </a:srgbClr>
                </a:outerShdw>
              </a:effectLst>
              <a:latin typeface="+mn-lt"/>
              <a:cs typeface="Times New Roman" panose="02020603050405020304" pitchFamily="18" charset="0"/>
            </a:rPr>
            <a:t>«</a:t>
          </a:r>
          <a:r>
            <a:rPr lang="tt-RU" sz="2400" b="1" kern="1200" dirty="0" smtClean="0">
              <a:effectLst>
                <a:outerShdw blurRad="38100" dist="38100" dir="2700000" algn="tl">
                  <a:srgbClr val="000000">
                    <a:alpha val="43137"/>
                  </a:srgbClr>
                </a:outerShdw>
              </a:effectLst>
              <a:latin typeface="+mn-lt"/>
              <a:cs typeface="Times New Roman" panose="02020603050405020304" pitchFamily="18" charset="0"/>
            </a:rPr>
            <a:t>Татарский язык – государственный язык Республики </a:t>
          </a:r>
          <a:r>
            <a:rPr lang="tt-RU" sz="2400" b="1" kern="1200" dirty="0" smtClean="0">
              <a:effectLst>
                <a:outerShdw blurRad="38100" dist="38100" dir="2700000" algn="tl">
                  <a:srgbClr val="000000">
                    <a:alpha val="43137"/>
                  </a:srgbClr>
                </a:outerShdw>
              </a:effectLst>
              <a:latin typeface="+mn-lt"/>
              <a:cs typeface="Times New Roman" panose="02020603050405020304" pitchFamily="18" charset="0"/>
            </a:rPr>
            <a:t>Татарстан</a:t>
          </a:r>
          <a:r>
            <a:rPr lang="tt-RU" sz="2400" b="1" kern="1200" dirty="0" smtClean="0">
              <a:effectLst>
                <a:outerShdw blurRad="38100" dist="38100" dir="2700000" algn="tl">
                  <a:srgbClr val="000000">
                    <a:alpha val="43137"/>
                  </a:srgbClr>
                </a:outerShdw>
              </a:effectLst>
              <a:latin typeface="+mn-lt"/>
              <a:cs typeface="Times New Roman" panose="02020603050405020304" pitchFamily="18" charset="0"/>
            </a:rPr>
            <a:t>»</a:t>
          </a:r>
          <a:r>
            <a:rPr lang="ru-RU" altLang="ru-RU" sz="2400" b="1" kern="1200" dirty="0" smtClean="0">
              <a:effectLst>
                <a:outerShdw blurRad="38100" dist="38100" dir="2700000" algn="tl">
                  <a:srgbClr val="000000">
                    <a:alpha val="43137"/>
                  </a:srgbClr>
                </a:outerShdw>
              </a:effectLst>
              <a:latin typeface="+mn-lt"/>
              <a:cs typeface="Times New Roman" panose="02020603050405020304" pitchFamily="18" charset="0"/>
            </a:rPr>
            <a:t> 1-9 классы</a:t>
          </a:r>
        </a:p>
      </dsp:txBody>
      <dsp:txXfrm>
        <a:off x="480316" y="84223"/>
        <a:ext cx="6923562" cy="692586"/>
      </dsp:txXfrm>
    </dsp:sp>
    <dsp:sp modelId="{81F55F90-D3A5-47CB-9BD0-538F44CB279B}">
      <dsp:nvSpPr>
        <dsp:cNvPr id="0" name=""/>
        <dsp:cNvSpPr/>
      </dsp:nvSpPr>
      <dsp:spPr>
        <a:xfrm>
          <a:off x="0" y="1609876"/>
          <a:ext cx="8856984" cy="6552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2398170-4BC0-4E99-A69A-69F4177F07D7}">
      <dsp:nvSpPr>
        <dsp:cNvPr id="0" name=""/>
        <dsp:cNvSpPr/>
      </dsp:nvSpPr>
      <dsp:spPr>
        <a:xfrm>
          <a:off x="442849" y="1226116"/>
          <a:ext cx="6998496" cy="767520"/>
        </a:xfrm>
        <a:prstGeom prst="roundRect">
          <a:avLst/>
        </a:prstGeom>
        <a:solidFill>
          <a:srgbClr val="0070C0"/>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2">
          <a:scrgbClr r="0" g="0" b="0"/>
        </a:effectRef>
        <a:fontRef idx="minor">
          <a:schemeClr val="lt1"/>
        </a:fontRef>
      </dsp:style>
      <dsp:txBody>
        <a:bodyPr spcFirstLastPara="0" vert="horz" wrap="square" lIns="234341" tIns="0" rIns="234341" bIns="0" numCol="1" spcCol="1270" anchor="ctr" anchorCtr="0">
          <a:noAutofit/>
        </a:bodyPr>
        <a:lstStyle/>
        <a:p>
          <a:pPr lvl="0" algn="l" defTabSz="1066800">
            <a:lnSpc>
              <a:spcPct val="90000"/>
            </a:lnSpc>
            <a:spcBef>
              <a:spcPct val="0"/>
            </a:spcBef>
            <a:spcAft>
              <a:spcPct val="35000"/>
            </a:spcAft>
          </a:pPr>
          <a:r>
            <a:rPr lang="ru-RU" sz="2400" b="1" kern="1200" dirty="0" smtClean="0">
              <a:effectLst>
                <a:outerShdw blurRad="38100" dist="38100" dir="2700000" algn="tl">
                  <a:srgbClr val="000000">
                    <a:alpha val="43137"/>
                  </a:srgbClr>
                </a:outerShdw>
              </a:effectLst>
              <a:latin typeface="+mn-lt"/>
              <a:cs typeface="Times New Roman" panose="02020603050405020304" pitchFamily="18" charset="0"/>
            </a:rPr>
            <a:t>«Родной (татарский) язык» 1-9 классы</a:t>
          </a:r>
        </a:p>
      </dsp:txBody>
      <dsp:txXfrm>
        <a:off x="480316" y="1263583"/>
        <a:ext cx="6923562" cy="692586"/>
      </dsp:txXfrm>
    </dsp:sp>
    <dsp:sp modelId="{33E5F26C-0ED3-4456-87B5-90A81C2DD252}">
      <dsp:nvSpPr>
        <dsp:cNvPr id="0" name=""/>
        <dsp:cNvSpPr/>
      </dsp:nvSpPr>
      <dsp:spPr>
        <a:xfrm>
          <a:off x="0" y="2789236"/>
          <a:ext cx="8856984" cy="6552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6DAEF4D-3473-4699-887A-FEA5FB434365}">
      <dsp:nvSpPr>
        <dsp:cNvPr id="0" name=""/>
        <dsp:cNvSpPr/>
      </dsp:nvSpPr>
      <dsp:spPr>
        <a:xfrm>
          <a:off x="445329" y="2348518"/>
          <a:ext cx="6998496" cy="767520"/>
        </a:xfrm>
        <a:prstGeom prst="roundRect">
          <a:avLst/>
        </a:prstGeom>
        <a:solidFill>
          <a:srgbClr val="0070C0"/>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2">
          <a:scrgbClr r="0" g="0" b="0"/>
        </a:effectRef>
        <a:fontRef idx="minor">
          <a:schemeClr val="lt1"/>
        </a:fontRef>
      </dsp:style>
      <dsp:txBody>
        <a:bodyPr spcFirstLastPara="0" vert="horz" wrap="square" lIns="234341" tIns="0" rIns="234341" bIns="0" numCol="1" spcCol="1270" anchor="ctr" anchorCtr="0">
          <a:noAutofit/>
        </a:bodyPr>
        <a:lstStyle/>
        <a:p>
          <a:pPr lvl="0" algn="l" defTabSz="1066800">
            <a:lnSpc>
              <a:spcPct val="90000"/>
            </a:lnSpc>
            <a:spcBef>
              <a:spcPct val="0"/>
            </a:spcBef>
            <a:spcAft>
              <a:spcPct val="35000"/>
            </a:spcAft>
          </a:pPr>
          <a:r>
            <a:rPr lang="ru-RU" altLang="ru-RU" sz="2400" b="1" kern="1200" dirty="0" smtClean="0">
              <a:effectLst>
                <a:outerShdw blurRad="38100" dist="38100" dir="2700000" algn="tl">
                  <a:srgbClr val="000000">
                    <a:alpha val="43137"/>
                  </a:srgbClr>
                </a:outerShdw>
              </a:effectLst>
              <a:latin typeface="+mn-lt"/>
              <a:cs typeface="Times New Roman" panose="02020603050405020304" pitchFamily="18" charset="0"/>
            </a:rPr>
            <a:t>«Родная (татарская) литература (литературное чтение на родном языке)» 1-9 классы </a:t>
          </a:r>
          <a:endParaRPr lang="ru-RU" altLang="ru-RU" sz="2400" b="1" kern="1200" dirty="0">
            <a:effectLst>
              <a:outerShdw blurRad="38100" dist="38100" dir="2700000" algn="tl">
                <a:srgbClr val="000000">
                  <a:alpha val="43137"/>
                </a:srgbClr>
              </a:outerShdw>
            </a:effectLst>
            <a:latin typeface="+mn-lt"/>
            <a:cs typeface="Times New Roman" panose="02020603050405020304" pitchFamily="18" charset="0"/>
          </a:endParaRPr>
        </a:p>
      </dsp:txBody>
      <dsp:txXfrm>
        <a:off x="482796" y="2385985"/>
        <a:ext cx="6923562" cy="6925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C0E87A-DA38-4B92-9E44-870CD30FA90F}">
      <dsp:nvSpPr>
        <dsp:cNvPr id="0" name=""/>
        <dsp:cNvSpPr/>
      </dsp:nvSpPr>
      <dsp:spPr>
        <a:xfrm>
          <a:off x="3780420" y="1796233"/>
          <a:ext cx="1882426" cy="1039135"/>
        </a:xfrm>
        <a:custGeom>
          <a:avLst/>
          <a:gdLst/>
          <a:ahLst/>
          <a:cxnLst/>
          <a:rect l="0" t="0" r="0" b="0"/>
          <a:pathLst>
            <a:path>
              <a:moveTo>
                <a:pt x="0" y="0"/>
              </a:moveTo>
              <a:lnTo>
                <a:pt x="0" y="672814"/>
              </a:lnTo>
              <a:lnTo>
                <a:pt x="1882426" y="672814"/>
              </a:lnTo>
              <a:lnTo>
                <a:pt x="1882426" y="10391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FB6D0E-4A92-4629-BF44-375B6EFF77F6}">
      <dsp:nvSpPr>
        <dsp:cNvPr id="0" name=""/>
        <dsp:cNvSpPr/>
      </dsp:nvSpPr>
      <dsp:spPr>
        <a:xfrm>
          <a:off x="1594772" y="1796233"/>
          <a:ext cx="2185647" cy="1039135"/>
        </a:xfrm>
        <a:custGeom>
          <a:avLst/>
          <a:gdLst/>
          <a:ahLst/>
          <a:cxnLst/>
          <a:rect l="0" t="0" r="0" b="0"/>
          <a:pathLst>
            <a:path>
              <a:moveTo>
                <a:pt x="2185647" y="0"/>
              </a:moveTo>
              <a:lnTo>
                <a:pt x="2185647" y="672814"/>
              </a:lnTo>
              <a:lnTo>
                <a:pt x="0" y="672814"/>
              </a:lnTo>
              <a:lnTo>
                <a:pt x="0" y="10391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133DEC-04B2-4CE7-843A-6A46145DA05B}">
      <dsp:nvSpPr>
        <dsp:cNvPr id="0" name=""/>
        <dsp:cNvSpPr/>
      </dsp:nvSpPr>
      <dsp:spPr>
        <a:xfrm>
          <a:off x="1898826" y="490400"/>
          <a:ext cx="3763187" cy="1305833"/>
        </a:xfrm>
        <a:prstGeom prst="rect">
          <a:avLst/>
        </a:prstGeom>
        <a:solidFill>
          <a:srgbClr val="0070C0"/>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221537" numCol="1" spcCol="1270" anchor="ctr" anchorCtr="0">
          <a:noAutofit/>
        </a:bodyPr>
        <a:lstStyle/>
        <a:p>
          <a:pPr lvl="0" algn="ctr" defTabSz="1066800">
            <a:lnSpc>
              <a:spcPct val="90000"/>
            </a:lnSpc>
            <a:spcBef>
              <a:spcPct val="0"/>
            </a:spcBef>
            <a:spcAft>
              <a:spcPct val="35000"/>
            </a:spcAft>
          </a:pPr>
          <a:r>
            <a:rPr lang="ru-RU" sz="2400" b="1" kern="1200" dirty="0" smtClean="0">
              <a:solidFill>
                <a:prstClr val="white"/>
              </a:solidFill>
              <a:effectLst>
                <a:outerShdw blurRad="38100" dist="38100" dir="2700000" algn="tl">
                  <a:srgbClr val="000000">
                    <a:alpha val="43137"/>
                  </a:srgbClr>
                </a:outerShdw>
              </a:effectLst>
              <a:latin typeface="Calibri" panose="020F0502020204030204"/>
            </a:rPr>
            <a:t>Высшие учебные заведения (филиалы)</a:t>
          </a:r>
          <a:endParaRPr lang="ru-RU" sz="2400" kern="1200" dirty="0"/>
        </a:p>
      </dsp:txBody>
      <dsp:txXfrm>
        <a:off x="1898826" y="490400"/>
        <a:ext cx="3763187" cy="1305833"/>
      </dsp:txXfrm>
    </dsp:sp>
    <dsp:sp modelId="{7BA32494-FA7E-47F0-9DF5-3BB5AE6A1999}">
      <dsp:nvSpPr>
        <dsp:cNvPr id="0" name=""/>
        <dsp:cNvSpPr/>
      </dsp:nvSpPr>
      <dsp:spPr>
        <a:xfrm>
          <a:off x="2870756" y="1579412"/>
          <a:ext cx="2728990" cy="523314"/>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360" tIns="21590" rIns="86360" bIns="21590" numCol="1" spcCol="1270" anchor="ctr" anchorCtr="0">
          <a:noAutofit/>
        </a:bodyPr>
        <a:lstStyle/>
        <a:p>
          <a:pPr lvl="0" algn="ctr" defTabSz="1511300">
            <a:lnSpc>
              <a:spcPct val="90000"/>
            </a:lnSpc>
            <a:spcBef>
              <a:spcPct val="0"/>
            </a:spcBef>
            <a:spcAft>
              <a:spcPct val="35000"/>
            </a:spcAft>
          </a:pPr>
          <a:r>
            <a:rPr lang="ru-RU" sz="3400" b="1" kern="1200" dirty="0" smtClean="0">
              <a:solidFill>
                <a:srgbClr val="A8246F"/>
              </a:solidFill>
            </a:rPr>
            <a:t>45 (20)</a:t>
          </a:r>
          <a:endParaRPr lang="ru-RU" sz="3400" b="1" kern="1200" dirty="0">
            <a:solidFill>
              <a:srgbClr val="A8246F"/>
            </a:solidFill>
          </a:endParaRPr>
        </a:p>
      </dsp:txBody>
      <dsp:txXfrm>
        <a:off x="2870756" y="1579412"/>
        <a:ext cx="2728990" cy="523314"/>
      </dsp:txXfrm>
    </dsp:sp>
    <dsp:sp modelId="{C1947959-3E83-4EF0-B6E2-68B5A12EC3F3}">
      <dsp:nvSpPr>
        <dsp:cNvPr id="0" name=""/>
        <dsp:cNvSpPr/>
      </dsp:nvSpPr>
      <dsp:spPr>
        <a:xfrm>
          <a:off x="78666" y="2835368"/>
          <a:ext cx="3032211" cy="1288422"/>
        </a:xfrm>
        <a:prstGeom prst="rect">
          <a:avLst/>
        </a:prstGeom>
        <a:solidFill>
          <a:srgbClr val="0070C0"/>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221537" numCol="1" spcCol="1270" anchor="ctr" anchorCtr="0">
          <a:noAutofit/>
        </a:bodyPr>
        <a:lstStyle/>
        <a:p>
          <a:pPr lvl="0" algn="ctr" defTabSz="1066800">
            <a:lnSpc>
              <a:spcPct val="90000"/>
            </a:lnSpc>
            <a:spcBef>
              <a:spcPct val="0"/>
            </a:spcBef>
            <a:spcAft>
              <a:spcPct val="35000"/>
            </a:spcAft>
          </a:pPr>
          <a:r>
            <a:rPr lang="ru-RU" sz="2400" b="1" kern="1200" dirty="0" smtClean="0">
              <a:solidFill>
                <a:prstClr val="white"/>
              </a:solidFill>
              <a:effectLst>
                <a:outerShdw blurRad="38100" dist="38100" dir="2700000" algn="tl">
                  <a:srgbClr val="000000">
                    <a:alpha val="43137"/>
                  </a:srgbClr>
                </a:outerShdw>
              </a:effectLst>
              <a:latin typeface="Calibri" panose="020F0502020204030204"/>
            </a:rPr>
            <a:t>Государственные вузы (филиалы)</a:t>
          </a:r>
          <a:endParaRPr lang="ru-RU" sz="2400" kern="1200" dirty="0"/>
        </a:p>
      </dsp:txBody>
      <dsp:txXfrm>
        <a:off x="78666" y="2835368"/>
        <a:ext cx="3032211" cy="1288422"/>
      </dsp:txXfrm>
    </dsp:sp>
    <dsp:sp modelId="{63ADEE47-03FB-401E-80B1-91EBF3DBCAFF}">
      <dsp:nvSpPr>
        <dsp:cNvPr id="0" name=""/>
        <dsp:cNvSpPr/>
      </dsp:nvSpPr>
      <dsp:spPr>
        <a:xfrm>
          <a:off x="685108" y="3915675"/>
          <a:ext cx="2728990" cy="523314"/>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360" tIns="21590" rIns="86360" bIns="21590" numCol="1" spcCol="1270" anchor="ctr" anchorCtr="0">
          <a:noAutofit/>
        </a:bodyPr>
        <a:lstStyle/>
        <a:p>
          <a:pPr lvl="0" algn="ctr" defTabSz="1511300">
            <a:lnSpc>
              <a:spcPct val="90000"/>
            </a:lnSpc>
            <a:spcBef>
              <a:spcPct val="0"/>
            </a:spcBef>
            <a:spcAft>
              <a:spcPct val="35000"/>
            </a:spcAft>
          </a:pPr>
          <a:r>
            <a:rPr lang="ru-RU" sz="3400" b="1" kern="1200" dirty="0" smtClean="0">
              <a:solidFill>
                <a:srgbClr val="A8246F"/>
              </a:solidFill>
            </a:rPr>
            <a:t>28 (14)</a:t>
          </a:r>
          <a:endParaRPr lang="ru-RU" sz="3400" b="1" kern="1200" dirty="0">
            <a:solidFill>
              <a:srgbClr val="A8246F"/>
            </a:solidFill>
          </a:endParaRPr>
        </a:p>
      </dsp:txBody>
      <dsp:txXfrm>
        <a:off x="685108" y="3915675"/>
        <a:ext cx="2728990" cy="523314"/>
      </dsp:txXfrm>
    </dsp:sp>
    <dsp:sp modelId="{E75AA578-00FD-41CC-8A06-FC60DAE7634F}">
      <dsp:nvSpPr>
        <dsp:cNvPr id="0" name=""/>
        <dsp:cNvSpPr/>
      </dsp:nvSpPr>
      <dsp:spPr>
        <a:xfrm>
          <a:off x="4146740" y="2835368"/>
          <a:ext cx="3032211" cy="1144411"/>
        </a:xfrm>
        <a:prstGeom prst="rect">
          <a:avLst/>
        </a:prstGeom>
        <a:solidFill>
          <a:srgbClr val="0070C0"/>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221537" numCol="1" spcCol="1270" anchor="ctr" anchorCtr="0">
          <a:noAutofit/>
        </a:bodyPr>
        <a:lstStyle/>
        <a:p>
          <a:pPr lvl="0" algn="ctr" defTabSz="1066800">
            <a:lnSpc>
              <a:spcPct val="90000"/>
            </a:lnSpc>
            <a:spcBef>
              <a:spcPct val="0"/>
            </a:spcBef>
            <a:spcAft>
              <a:spcPct val="35000"/>
            </a:spcAft>
          </a:pPr>
          <a:r>
            <a:rPr lang="ru-RU" sz="2400" b="1" kern="1200" dirty="0" smtClean="0">
              <a:solidFill>
                <a:prstClr val="white"/>
              </a:solidFill>
              <a:effectLst>
                <a:outerShdw blurRad="38100" dist="38100" dir="2700000" algn="tl">
                  <a:srgbClr val="000000">
                    <a:alpha val="43137"/>
                  </a:srgbClr>
                </a:outerShdw>
              </a:effectLst>
              <a:latin typeface="Calibri" panose="020F0502020204030204"/>
            </a:rPr>
            <a:t>Негосударственные вузы (филиалы)</a:t>
          </a:r>
          <a:endParaRPr lang="ru-RU" sz="2400" kern="1200" dirty="0"/>
        </a:p>
      </dsp:txBody>
      <dsp:txXfrm>
        <a:off x="4146740" y="2835368"/>
        <a:ext cx="3032211" cy="1144411"/>
      </dsp:txXfrm>
    </dsp:sp>
    <dsp:sp modelId="{19F7FB42-C547-4EEC-B751-EF6F934F3E5A}">
      <dsp:nvSpPr>
        <dsp:cNvPr id="0" name=""/>
        <dsp:cNvSpPr/>
      </dsp:nvSpPr>
      <dsp:spPr>
        <a:xfrm>
          <a:off x="4757876" y="3886806"/>
          <a:ext cx="2728990" cy="523314"/>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360" tIns="21590" rIns="86360" bIns="21590" numCol="1" spcCol="1270" anchor="ctr" anchorCtr="0">
          <a:noAutofit/>
        </a:bodyPr>
        <a:lstStyle/>
        <a:p>
          <a:pPr lvl="0" algn="ctr" defTabSz="1511300">
            <a:lnSpc>
              <a:spcPct val="90000"/>
            </a:lnSpc>
            <a:spcBef>
              <a:spcPct val="0"/>
            </a:spcBef>
            <a:spcAft>
              <a:spcPct val="35000"/>
            </a:spcAft>
          </a:pPr>
          <a:r>
            <a:rPr lang="ru-RU" sz="3400" b="1" kern="1200" dirty="0" smtClean="0">
              <a:solidFill>
                <a:srgbClr val="A8246F"/>
              </a:solidFill>
            </a:rPr>
            <a:t>17 (6)</a:t>
          </a:r>
          <a:endParaRPr lang="ru-RU" sz="3400" b="1" kern="1200" dirty="0">
            <a:solidFill>
              <a:srgbClr val="A8246F"/>
            </a:solidFill>
          </a:endParaRPr>
        </a:p>
      </dsp:txBody>
      <dsp:txXfrm>
        <a:off x="4757876" y="3886806"/>
        <a:ext cx="2728990" cy="5233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C6346F-FBEF-40C3-8B8D-E39B3DF06A6D}">
      <dsp:nvSpPr>
        <dsp:cNvPr id="0" name=""/>
        <dsp:cNvSpPr/>
      </dsp:nvSpPr>
      <dsp:spPr>
        <a:xfrm>
          <a:off x="4013" y="0"/>
          <a:ext cx="1691344" cy="4064000"/>
        </a:xfrm>
        <a:prstGeom prst="roundRect">
          <a:avLst>
            <a:gd name="adj" fmla="val 10000"/>
          </a:avLst>
        </a:prstGeom>
        <a:solidFill>
          <a:srgbClr val="005CB8"/>
        </a:solidFill>
        <a:ln w="12700" cap="flat" cmpd="sng" algn="ctr">
          <a:solidFill>
            <a:schemeClr val="l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ru-RU" sz="1600" b="1" kern="1200" dirty="0" smtClean="0">
              <a:effectLst>
                <a:outerShdw blurRad="38100" dist="38100" dir="2700000" algn="tl">
                  <a:srgbClr val="000000">
                    <a:alpha val="43137"/>
                  </a:srgbClr>
                </a:outerShdw>
              </a:effectLst>
              <a:latin typeface="+mn-lt"/>
              <a:ea typeface="+mn-ea"/>
              <a:cs typeface="Times New Roman" pitchFamily="18" charset="0"/>
            </a:rPr>
            <a:t>39 научных учреждений академического и отраслевого профиля</a:t>
          </a:r>
          <a:endParaRPr lang="ru-RU" sz="1600" kern="1200" dirty="0">
            <a:latin typeface="+mn-lt"/>
          </a:endParaRPr>
        </a:p>
      </dsp:txBody>
      <dsp:txXfrm>
        <a:off x="4013" y="1625600"/>
        <a:ext cx="1691344" cy="1625600"/>
      </dsp:txXfrm>
    </dsp:sp>
    <dsp:sp modelId="{4A9F98E7-5944-4AAD-870E-F7869542645F}">
      <dsp:nvSpPr>
        <dsp:cNvPr id="0" name=""/>
        <dsp:cNvSpPr/>
      </dsp:nvSpPr>
      <dsp:spPr>
        <a:xfrm>
          <a:off x="181872" y="243840"/>
          <a:ext cx="1335627" cy="1353312"/>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6B8F4B-1207-4A48-9E13-14FECC295F62}">
      <dsp:nvSpPr>
        <dsp:cNvPr id="0" name=""/>
        <dsp:cNvSpPr/>
      </dsp:nvSpPr>
      <dsp:spPr>
        <a:xfrm>
          <a:off x="1737984" y="0"/>
          <a:ext cx="1441212" cy="4064000"/>
        </a:xfrm>
        <a:prstGeom prst="roundRect">
          <a:avLst>
            <a:gd name="adj" fmla="val 10000"/>
          </a:avLst>
        </a:prstGeom>
        <a:solidFill>
          <a:srgbClr val="005CB8"/>
        </a:solidFill>
        <a:ln w="12700" cap="flat" cmpd="sng" algn="ctr">
          <a:solidFill>
            <a:schemeClr val="l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ru-RU" sz="1600" b="1" kern="1200" dirty="0" smtClean="0">
              <a:effectLst>
                <a:outerShdw blurRad="38100" dist="38100" dir="2700000" algn="tl">
                  <a:srgbClr val="000000">
                    <a:alpha val="43137"/>
                  </a:srgbClr>
                </a:outerShdw>
              </a:effectLst>
              <a:latin typeface="+mn-lt"/>
              <a:ea typeface="+mn-ea"/>
              <a:cs typeface="Times New Roman" pitchFamily="18" charset="0"/>
            </a:rPr>
            <a:t>35 высших учебных заведений</a:t>
          </a:r>
          <a:endParaRPr lang="ru-RU" sz="1600" kern="1200" dirty="0">
            <a:latin typeface="+mn-lt"/>
          </a:endParaRPr>
        </a:p>
      </dsp:txBody>
      <dsp:txXfrm>
        <a:off x="1737984" y="1625600"/>
        <a:ext cx="1441212" cy="1625600"/>
      </dsp:txXfrm>
    </dsp:sp>
    <dsp:sp modelId="{260365EB-EDBA-4781-8C43-BBA0689EC3BD}">
      <dsp:nvSpPr>
        <dsp:cNvPr id="0" name=""/>
        <dsp:cNvSpPr/>
      </dsp:nvSpPr>
      <dsp:spPr>
        <a:xfrm>
          <a:off x="1790777" y="243840"/>
          <a:ext cx="1335627" cy="1353312"/>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8DF3B8-0392-455D-B1B7-7893C52A2D23}">
      <dsp:nvSpPr>
        <dsp:cNvPr id="0" name=""/>
        <dsp:cNvSpPr/>
      </dsp:nvSpPr>
      <dsp:spPr>
        <a:xfrm>
          <a:off x="3221823" y="0"/>
          <a:ext cx="1746517" cy="4064000"/>
        </a:xfrm>
        <a:prstGeom prst="roundRect">
          <a:avLst>
            <a:gd name="adj" fmla="val 10000"/>
          </a:avLst>
        </a:prstGeom>
        <a:solidFill>
          <a:srgbClr val="005CB8"/>
        </a:solidFill>
        <a:ln w="12700" cap="flat" cmpd="sng" algn="ctr">
          <a:solidFill>
            <a:schemeClr val="l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ru-RU" sz="1600" b="1" kern="1200" dirty="0" smtClean="0">
              <a:effectLst>
                <a:outerShdw blurRad="38100" dist="38100" dir="2700000" algn="tl">
                  <a:srgbClr val="000000">
                    <a:alpha val="43137"/>
                  </a:srgbClr>
                </a:outerShdw>
              </a:effectLst>
              <a:latin typeface="+mn-lt"/>
              <a:ea typeface="+mn-ea"/>
              <a:cs typeface="Times New Roman" pitchFamily="18" charset="0"/>
            </a:rPr>
            <a:t>9 Проектно-конструкторских бюро</a:t>
          </a:r>
          <a:endParaRPr lang="ru-RU" sz="1600" kern="1200" dirty="0">
            <a:latin typeface="+mn-lt"/>
          </a:endParaRPr>
        </a:p>
      </dsp:txBody>
      <dsp:txXfrm>
        <a:off x="3221823" y="1625600"/>
        <a:ext cx="1746517" cy="1625600"/>
      </dsp:txXfrm>
    </dsp:sp>
    <dsp:sp modelId="{63333582-6450-454F-98E9-7DF1630F2C59}">
      <dsp:nvSpPr>
        <dsp:cNvPr id="0" name=""/>
        <dsp:cNvSpPr/>
      </dsp:nvSpPr>
      <dsp:spPr>
        <a:xfrm>
          <a:off x="3427268" y="243840"/>
          <a:ext cx="1335627" cy="1353312"/>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7BFDF3-6B66-4487-9E2C-DB448B2A3962}">
      <dsp:nvSpPr>
        <dsp:cNvPr id="0" name=""/>
        <dsp:cNvSpPr/>
      </dsp:nvSpPr>
      <dsp:spPr>
        <a:xfrm>
          <a:off x="5010966" y="0"/>
          <a:ext cx="1847584" cy="4064000"/>
        </a:xfrm>
        <a:prstGeom prst="roundRect">
          <a:avLst>
            <a:gd name="adj" fmla="val 10000"/>
          </a:avLst>
        </a:prstGeom>
        <a:solidFill>
          <a:srgbClr val="005CB8"/>
        </a:solidFill>
        <a:ln w="12700" cap="flat" cmpd="sng" algn="ctr">
          <a:solidFill>
            <a:schemeClr val="l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ru-RU" sz="1600" b="1" kern="1200" dirty="0" smtClean="0">
              <a:effectLst>
                <a:outerShdw blurRad="38100" dist="38100" dir="2700000" algn="tl">
                  <a:srgbClr val="000000">
                    <a:alpha val="43137"/>
                  </a:srgbClr>
                </a:outerShdw>
              </a:effectLst>
              <a:latin typeface="+mn-lt"/>
              <a:ea typeface="+mn-ea"/>
              <a:cs typeface="Times New Roman" pitchFamily="18" charset="0"/>
            </a:rPr>
            <a:t>15 корпоративных НИИ и КБ</a:t>
          </a:r>
          <a:endParaRPr lang="ru-RU" sz="1600" kern="1200" dirty="0">
            <a:latin typeface="+mn-lt"/>
          </a:endParaRPr>
        </a:p>
      </dsp:txBody>
      <dsp:txXfrm>
        <a:off x="5010966" y="1625600"/>
        <a:ext cx="1847584" cy="1625600"/>
      </dsp:txXfrm>
    </dsp:sp>
    <dsp:sp modelId="{4AF42D1A-39FC-433D-A765-5C083D503556}">
      <dsp:nvSpPr>
        <dsp:cNvPr id="0" name=""/>
        <dsp:cNvSpPr/>
      </dsp:nvSpPr>
      <dsp:spPr>
        <a:xfrm>
          <a:off x="5266945" y="243840"/>
          <a:ext cx="1335627" cy="1353312"/>
        </a:xfrm>
        <a:prstGeom prst="ellipse">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90E7B3-0D04-42FB-9B32-291580A1AEEF}">
      <dsp:nvSpPr>
        <dsp:cNvPr id="0" name=""/>
        <dsp:cNvSpPr/>
      </dsp:nvSpPr>
      <dsp:spPr>
        <a:xfrm>
          <a:off x="6901177" y="0"/>
          <a:ext cx="1420879" cy="4064000"/>
        </a:xfrm>
        <a:prstGeom prst="roundRect">
          <a:avLst>
            <a:gd name="adj" fmla="val 10000"/>
          </a:avLst>
        </a:prstGeom>
        <a:solidFill>
          <a:srgbClr val="005CB8"/>
        </a:solidFill>
        <a:ln w="12700" cap="flat" cmpd="sng" algn="ctr">
          <a:solidFill>
            <a:schemeClr val="l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ru-RU" sz="1600" b="1" kern="1200" dirty="0" smtClean="0">
              <a:effectLst>
                <a:outerShdw blurRad="38100" dist="38100" dir="2700000" algn="tl">
                  <a:srgbClr val="000000">
                    <a:alpha val="43137"/>
                  </a:srgbClr>
                </a:outerShdw>
              </a:effectLst>
              <a:latin typeface="+mn-lt"/>
              <a:ea typeface="+mn-ea"/>
              <a:cs typeface="Times New Roman" pitchFamily="18" charset="0"/>
            </a:rPr>
            <a:t>16 прочих научных организаций</a:t>
          </a:r>
          <a:endParaRPr lang="ru-RU" sz="1600" kern="1200" dirty="0">
            <a:latin typeface="+mn-lt"/>
          </a:endParaRPr>
        </a:p>
      </dsp:txBody>
      <dsp:txXfrm>
        <a:off x="6901177" y="1625600"/>
        <a:ext cx="1420879" cy="1625600"/>
      </dsp:txXfrm>
    </dsp:sp>
    <dsp:sp modelId="{C572A97F-B81B-4FC9-A2C3-C40B0C5F2A0E}">
      <dsp:nvSpPr>
        <dsp:cNvPr id="0" name=""/>
        <dsp:cNvSpPr/>
      </dsp:nvSpPr>
      <dsp:spPr>
        <a:xfrm>
          <a:off x="6943803" y="243840"/>
          <a:ext cx="1335627" cy="1353312"/>
        </a:xfrm>
        <a:prstGeom prst="ellipse">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CECCD7-5E03-440B-BF6E-D70E0BE6E4E9}">
      <dsp:nvSpPr>
        <dsp:cNvPr id="0" name=""/>
        <dsp:cNvSpPr/>
      </dsp:nvSpPr>
      <dsp:spPr>
        <a:xfrm>
          <a:off x="333042" y="3096343"/>
          <a:ext cx="7659985" cy="919313"/>
        </a:xfrm>
        <a:prstGeom prst="leftRightArrow">
          <a:avLst/>
        </a:prstGeom>
        <a:solidFill>
          <a:schemeClr val="accent6">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50AFD1-E2D4-4731-B1B4-117B31911013}">
      <dsp:nvSpPr>
        <dsp:cNvPr id="0" name=""/>
        <dsp:cNvSpPr/>
      </dsp:nvSpPr>
      <dsp:spPr>
        <a:xfrm>
          <a:off x="0" y="0"/>
          <a:ext cx="7777236" cy="1149923"/>
        </a:xfrm>
        <a:prstGeom prst="roundRect">
          <a:avLst>
            <a:gd name="adj" fmla="val 10000"/>
          </a:avLst>
        </a:prstGeom>
        <a:solidFill>
          <a:srgbClr val="0070C0"/>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ru-RU" sz="1600" b="1" kern="1200" dirty="0" smtClean="0">
              <a:effectLst>
                <a:outerShdw blurRad="38100" dist="38100" dir="2700000" algn="tl">
                  <a:srgbClr val="000000">
                    <a:alpha val="43137"/>
                  </a:srgbClr>
                </a:outerShdw>
              </a:effectLst>
            </a:rPr>
            <a:t>Казанский федеральный университет</a:t>
          </a:r>
          <a:endParaRPr lang="ru-RU" sz="1600" b="1" kern="1200" dirty="0">
            <a:effectLst>
              <a:outerShdw blurRad="38100" dist="38100" dir="2700000" algn="tl">
                <a:srgbClr val="000000">
                  <a:alpha val="43137"/>
                </a:srgbClr>
              </a:outerShdw>
            </a:effectLst>
          </a:endParaRPr>
        </a:p>
        <a:p>
          <a:pPr marL="171450" lvl="1" indent="-171450" algn="l" defTabSz="711200">
            <a:lnSpc>
              <a:spcPct val="90000"/>
            </a:lnSpc>
            <a:spcBef>
              <a:spcPct val="0"/>
            </a:spcBef>
            <a:spcAft>
              <a:spcPct val="15000"/>
            </a:spcAft>
            <a:buChar char="••"/>
          </a:pPr>
          <a:r>
            <a:rPr lang="ru-RU" sz="1600" kern="1200" dirty="0" smtClean="0">
              <a:effectLst>
                <a:outerShdw blurRad="38100" dist="38100" dir="2700000" algn="tl">
                  <a:srgbClr val="000000">
                    <a:alpha val="43137"/>
                  </a:srgbClr>
                </a:outerShdw>
              </a:effectLst>
            </a:rPr>
            <a:t>Научно-образовательный центр мирового уровня</a:t>
          </a:r>
          <a:endParaRPr lang="ru-RU" sz="1600" kern="1200" dirty="0">
            <a:effectLst>
              <a:outerShdw blurRad="38100" dist="38100" dir="2700000" algn="tl">
                <a:srgbClr val="000000">
                  <a:alpha val="43137"/>
                </a:srgbClr>
              </a:outerShdw>
            </a:effectLst>
          </a:endParaRPr>
        </a:p>
        <a:p>
          <a:pPr marL="171450" lvl="1" indent="-171450" algn="l" defTabSz="711200">
            <a:lnSpc>
              <a:spcPct val="90000"/>
            </a:lnSpc>
            <a:spcBef>
              <a:spcPct val="0"/>
            </a:spcBef>
            <a:spcAft>
              <a:spcPct val="15000"/>
            </a:spcAft>
            <a:buChar char="••"/>
          </a:pPr>
          <a:r>
            <a:rPr lang="ru-RU" sz="1600" kern="1200" dirty="0" smtClean="0">
              <a:effectLst>
                <a:outerShdw blurRad="38100" dist="38100" dir="2700000" algn="tl">
                  <a:srgbClr val="000000">
                    <a:alpha val="43137"/>
                  </a:srgbClr>
                </a:outerShdw>
              </a:effectLst>
            </a:rPr>
            <a:t>Научный центр мирового уровня</a:t>
          </a:r>
          <a:endParaRPr lang="ru-RU" sz="1600" kern="1200" dirty="0">
            <a:effectLst>
              <a:outerShdw blurRad="38100" dist="38100" dir="2700000" algn="tl">
                <a:srgbClr val="000000">
                  <a:alpha val="43137"/>
                </a:srgbClr>
              </a:outerShdw>
            </a:effectLst>
          </a:endParaRPr>
        </a:p>
        <a:p>
          <a:pPr marL="171450" lvl="1" indent="-171450" algn="l" defTabSz="711200">
            <a:lnSpc>
              <a:spcPct val="90000"/>
            </a:lnSpc>
            <a:spcBef>
              <a:spcPct val="0"/>
            </a:spcBef>
            <a:spcAft>
              <a:spcPct val="15000"/>
            </a:spcAft>
            <a:buChar char="••"/>
          </a:pPr>
          <a:r>
            <a:rPr lang="ru-RU" sz="1600" kern="1200" dirty="0" smtClean="0">
              <a:effectLst>
                <a:outerShdw blurRad="38100" dist="38100" dir="2700000" algn="tl">
                  <a:srgbClr val="000000">
                    <a:alpha val="43137"/>
                  </a:srgbClr>
                </a:outerShdw>
              </a:effectLst>
            </a:rPr>
            <a:t>Специализированный учебно-научный центр</a:t>
          </a:r>
          <a:endParaRPr lang="ru-RU" sz="1600" kern="1200" dirty="0">
            <a:effectLst>
              <a:outerShdw blurRad="38100" dist="38100" dir="2700000" algn="tl">
                <a:srgbClr val="000000">
                  <a:alpha val="43137"/>
                </a:srgbClr>
              </a:outerShdw>
            </a:effectLst>
          </a:endParaRPr>
        </a:p>
      </dsp:txBody>
      <dsp:txXfrm>
        <a:off x="1670439" y="0"/>
        <a:ext cx="6106796" cy="1149923"/>
      </dsp:txXfrm>
    </dsp:sp>
    <dsp:sp modelId="{B35CB00D-18F8-4F63-8109-D334E61C25BE}">
      <dsp:nvSpPr>
        <dsp:cNvPr id="0" name=""/>
        <dsp:cNvSpPr/>
      </dsp:nvSpPr>
      <dsp:spPr>
        <a:xfrm>
          <a:off x="114992" y="114992"/>
          <a:ext cx="1555447" cy="919938"/>
        </a:xfrm>
        <a:prstGeom prst="roundRect">
          <a:avLst>
            <a:gd name="adj" fmla="val 10000"/>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2">
          <a:scrgbClr r="0" g="0" b="0"/>
        </a:effectRef>
        <a:fontRef idx="minor"/>
      </dsp:style>
    </dsp:sp>
    <dsp:sp modelId="{DF225357-1124-47AD-ADC4-755DBB5BFA2D}">
      <dsp:nvSpPr>
        <dsp:cNvPr id="0" name=""/>
        <dsp:cNvSpPr/>
      </dsp:nvSpPr>
      <dsp:spPr>
        <a:xfrm>
          <a:off x="0" y="1264915"/>
          <a:ext cx="7777236" cy="1149923"/>
        </a:xfrm>
        <a:prstGeom prst="roundRect">
          <a:avLst>
            <a:gd name="adj" fmla="val 10000"/>
          </a:avLst>
        </a:prstGeom>
        <a:solidFill>
          <a:srgbClr val="0070C0"/>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ru-RU" sz="1600" b="1" kern="1200" dirty="0" smtClean="0">
              <a:effectLst>
                <a:outerShdw blurRad="38100" dist="38100" dir="2700000" algn="tl">
                  <a:srgbClr val="000000">
                    <a:alpha val="43137"/>
                  </a:srgbClr>
                </a:outerShdw>
              </a:effectLst>
            </a:rPr>
            <a:t>Казанский научный центр РАН</a:t>
          </a:r>
          <a:endParaRPr lang="ru-RU" sz="1600" b="1" kern="1200" dirty="0">
            <a:effectLst>
              <a:outerShdw blurRad="38100" dist="38100" dir="2700000" algn="tl">
                <a:srgbClr val="000000">
                  <a:alpha val="43137"/>
                </a:srgbClr>
              </a:outerShdw>
            </a:effectLst>
          </a:endParaRPr>
        </a:p>
        <a:p>
          <a:pPr marL="171450" lvl="1" indent="-171450" algn="l" defTabSz="711200">
            <a:lnSpc>
              <a:spcPct val="90000"/>
            </a:lnSpc>
            <a:spcBef>
              <a:spcPct val="0"/>
            </a:spcBef>
            <a:spcAft>
              <a:spcPct val="15000"/>
            </a:spcAft>
            <a:buChar char="••"/>
          </a:pPr>
          <a:r>
            <a:rPr lang="ru-RU" sz="1600" kern="1200" dirty="0" smtClean="0">
              <a:effectLst>
                <a:outerShdw blurRad="38100" dist="38100" dir="2700000" algn="tl">
                  <a:srgbClr val="000000">
                    <a:alpha val="43137"/>
                  </a:srgbClr>
                </a:outerShdw>
              </a:effectLst>
            </a:rPr>
            <a:t>Научный центр мирового уровня</a:t>
          </a:r>
          <a:endParaRPr lang="ru-RU" sz="1600" kern="1200" dirty="0">
            <a:effectLst>
              <a:outerShdw blurRad="38100" dist="38100" dir="2700000" algn="tl">
                <a:srgbClr val="000000">
                  <a:alpha val="43137"/>
                </a:srgbClr>
              </a:outerShdw>
            </a:effectLst>
          </a:endParaRPr>
        </a:p>
      </dsp:txBody>
      <dsp:txXfrm>
        <a:off x="1670439" y="1264915"/>
        <a:ext cx="6106796" cy="1149923"/>
      </dsp:txXfrm>
    </dsp:sp>
    <dsp:sp modelId="{494C2143-77A0-46FC-9F61-9059902A8D7C}">
      <dsp:nvSpPr>
        <dsp:cNvPr id="0" name=""/>
        <dsp:cNvSpPr/>
      </dsp:nvSpPr>
      <dsp:spPr>
        <a:xfrm>
          <a:off x="114992" y="1379907"/>
          <a:ext cx="1555447" cy="919938"/>
        </a:xfrm>
        <a:prstGeom prst="roundRect">
          <a:avLst>
            <a:gd name="adj" fmla="val 10000"/>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2">
          <a:scrgbClr r="0" g="0" b="0"/>
        </a:effectRef>
        <a:fontRef idx="minor"/>
      </dsp:style>
    </dsp:sp>
    <dsp:sp modelId="{5A522609-F6F5-4836-A192-7BBAE2240C62}">
      <dsp:nvSpPr>
        <dsp:cNvPr id="0" name=""/>
        <dsp:cNvSpPr/>
      </dsp:nvSpPr>
      <dsp:spPr>
        <a:xfrm>
          <a:off x="0" y="2529830"/>
          <a:ext cx="7777236" cy="1149923"/>
        </a:xfrm>
        <a:prstGeom prst="roundRect">
          <a:avLst>
            <a:gd name="adj" fmla="val 10000"/>
          </a:avLst>
        </a:prstGeom>
        <a:solidFill>
          <a:srgbClr val="0070C0"/>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ru-RU" sz="1600" b="1" kern="1200" dirty="0" smtClean="0">
              <a:effectLst>
                <a:outerShdw blurRad="38100" dist="38100" dir="2700000" algn="tl">
                  <a:srgbClr val="000000">
                    <a:alpha val="43137"/>
                  </a:srgbClr>
                </a:outerShdw>
              </a:effectLst>
            </a:rPr>
            <a:t>Казанский национальный исследовательский технический университет</a:t>
          </a:r>
          <a:endParaRPr lang="ru-RU" sz="1600" b="1" kern="1200" dirty="0">
            <a:effectLst>
              <a:outerShdw blurRad="38100" dist="38100" dir="2700000" algn="tl">
                <a:srgbClr val="000000">
                  <a:alpha val="43137"/>
                </a:srgbClr>
              </a:outerShdw>
            </a:effectLst>
          </a:endParaRPr>
        </a:p>
        <a:p>
          <a:pPr marL="171450" lvl="1" indent="-171450" algn="l" defTabSz="711200">
            <a:lnSpc>
              <a:spcPct val="90000"/>
            </a:lnSpc>
            <a:spcBef>
              <a:spcPct val="0"/>
            </a:spcBef>
            <a:spcAft>
              <a:spcPct val="15000"/>
            </a:spcAft>
            <a:buChar char="••"/>
          </a:pPr>
          <a:r>
            <a:rPr lang="ru-RU" sz="1600" kern="1200" dirty="0" smtClean="0">
              <a:effectLst>
                <a:outerShdw blurRad="38100" dist="38100" dir="2700000" algn="tl">
                  <a:srgbClr val="000000">
                    <a:alpha val="43137"/>
                  </a:srgbClr>
                </a:outerShdw>
              </a:effectLst>
            </a:rPr>
            <a:t>Специализированный учебно-научный центр</a:t>
          </a:r>
          <a:endParaRPr lang="ru-RU" sz="1600" kern="1200" dirty="0">
            <a:effectLst>
              <a:outerShdw blurRad="38100" dist="38100" dir="2700000" algn="tl">
                <a:srgbClr val="000000">
                  <a:alpha val="43137"/>
                </a:srgbClr>
              </a:outerShdw>
            </a:effectLst>
          </a:endParaRPr>
        </a:p>
      </dsp:txBody>
      <dsp:txXfrm>
        <a:off x="1670439" y="2529830"/>
        <a:ext cx="6106796" cy="1149923"/>
      </dsp:txXfrm>
    </dsp:sp>
    <dsp:sp modelId="{504262EA-ADEF-43E5-852B-281465F43D26}">
      <dsp:nvSpPr>
        <dsp:cNvPr id="0" name=""/>
        <dsp:cNvSpPr/>
      </dsp:nvSpPr>
      <dsp:spPr>
        <a:xfrm>
          <a:off x="114992" y="2644822"/>
          <a:ext cx="1555447" cy="919938"/>
        </a:xfrm>
        <a:prstGeom prst="roundRect">
          <a:avLst>
            <a:gd name="adj" fmla="val 10000"/>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2">
          <a:scrgbClr r="0" g="0" b="0"/>
        </a:effectRef>
        <a:fontRef idx="minor"/>
      </dsp:style>
    </dsp:sp>
    <dsp:sp modelId="{CB757289-4503-4DE1-9983-3011ECC6FE0F}">
      <dsp:nvSpPr>
        <dsp:cNvPr id="0" name=""/>
        <dsp:cNvSpPr/>
      </dsp:nvSpPr>
      <dsp:spPr>
        <a:xfrm>
          <a:off x="0" y="3797644"/>
          <a:ext cx="7777236" cy="1149923"/>
        </a:xfrm>
        <a:prstGeom prst="roundRect">
          <a:avLst>
            <a:gd name="adj" fmla="val 10000"/>
          </a:avLst>
        </a:prstGeom>
        <a:solidFill>
          <a:srgbClr val="0070C0"/>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ru-RU" sz="1600" b="1" kern="1200" dirty="0" smtClean="0">
              <a:effectLst>
                <a:outerShdw blurRad="38100" dist="38100" dir="2700000" algn="tl">
                  <a:srgbClr val="000000">
                    <a:alpha val="43137"/>
                  </a:srgbClr>
                </a:outerShdw>
              </a:effectLst>
            </a:rPr>
            <a:t>Казанский национальный исследовательский технологический университет</a:t>
          </a:r>
        </a:p>
        <a:p>
          <a:pPr lvl="0" algn="l" defTabSz="711200">
            <a:lnSpc>
              <a:spcPct val="90000"/>
            </a:lnSpc>
            <a:spcBef>
              <a:spcPct val="0"/>
            </a:spcBef>
            <a:spcAft>
              <a:spcPct val="35000"/>
            </a:spcAft>
          </a:pPr>
          <a:r>
            <a:rPr lang="ru-RU" sz="1600" kern="1200" dirty="0" smtClean="0">
              <a:effectLst>
                <a:outerShdw blurRad="38100" dist="38100" dir="2700000" algn="tl">
                  <a:srgbClr val="000000">
                    <a:alpha val="43137"/>
                  </a:srgbClr>
                </a:outerShdw>
              </a:effectLst>
              <a:sym typeface="Symbol" panose="05050102010706020507" pitchFamily="18" charset="2"/>
            </a:rPr>
            <a:t> </a:t>
          </a:r>
          <a:r>
            <a:rPr lang="ru-RU" sz="1600" kern="1200" dirty="0" smtClean="0">
              <a:effectLst>
                <a:outerShdw blurRad="38100" dist="38100" dir="2700000" algn="tl">
                  <a:srgbClr val="000000">
                    <a:alpha val="43137"/>
                  </a:srgbClr>
                </a:outerShdw>
              </a:effectLst>
            </a:rPr>
            <a:t>Специализированный учебно-научный центр</a:t>
          </a:r>
          <a:endParaRPr lang="ru-RU" sz="1600" kern="1200" dirty="0">
            <a:effectLst>
              <a:outerShdw blurRad="38100" dist="38100" dir="2700000" algn="tl">
                <a:srgbClr val="000000">
                  <a:alpha val="43137"/>
                </a:srgbClr>
              </a:outerShdw>
            </a:effectLst>
          </a:endParaRPr>
        </a:p>
      </dsp:txBody>
      <dsp:txXfrm>
        <a:off x="1670439" y="3797644"/>
        <a:ext cx="6106796" cy="1149923"/>
      </dsp:txXfrm>
    </dsp:sp>
    <dsp:sp modelId="{B918D6D9-5AA7-41FA-9644-290F052C9FB3}">
      <dsp:nvSpPr>
        <dsp:cNvPr id="0" name=""/>
        <dsp:cNvSpPr/>
      </dsp:nvSpPr>
      <dsp:spPr>
        <a:xfrm>
          <a:off x="114992" y="3909738"/>
          <a:ext cx="1555447" cy="919938"/>
        </a:xfrm>
        <a:prstGeom prst="roundRect">
          <a:avLst>
            <a:gd name="adj" fmla="val 10000"/>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image" Target="../media/image85.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image" Target="../media/image8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4"/>
            <a:ext cx="2946351" cy="497679"/>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sz="quarter" idx="1"/>
          </p:nvPr>
        </p:nvSpPr>
        <p:spPr>
          <a:xfrm>
            <a:off x="3849733" y="4"/>
            <a:ext cx="2946351" cy="497679"/>
          </a:xfrm>
          <a:prstGeom prst="rect">
            <a:avLst/>
          </a:prstGeom>
        </p:spPr>
        <p:txBody>
          <a:bodyPr vert="horz" lIns="91440" tIns="45720" rIns="91440" bIns="45720" rtlCol="0"/>
          <a:lstStyle>
            <a:lvl1pPr algn="r">
              <a:defRPr sz="1200"/>
            </a:lvl1pPr>
          </a:lstStyle>
          <a:p>
            <a:fld id="{33ADE47D-80D8-40CF-BA45-A8EA2F9EF33F}" type="datetimeFigureOut">
              <a:rPr lang="ru-RU" smtClean="0"/>
              <a:t>14.08.2019</a:t>
            </a:fld>
            <a:endParaRPr lang="ru-RU"/>
          </a:p>
        </p:txBody>
      </p:sp>
      <p:sp>
        <p:nvSpPr>
          <p:cNvPr id="4" name="Footer Placeholder 3"/>
          <p:cNvSpPr>
            <a:spLocks noGrp="1"/>
          </p:cNvSpPr>
          <p:nvPr>
            <p:ph type="ftr" sz="quarter" idx="2"/>
          </p:nvPr>
        </p:nvSpPr>
        <p:spPr>
          <a:xfrm>
            <a:off x="3" y="9428962"/>
            <a:ext cx="2946351" cy="497679"/>
          </a:xfrm>
          <a:prstGeom prst="rect">
            <a:avLst/>
          </a:prstGeom>
        </p:spPr>
        <p:txBody>
          <a:bodyPr vert="horz" lIns="91440" tIns="45720" rIns="91440" bIns="45720" rtlCol="0" anchor="b"/>
          <a:lstStyle>
            <a:lvl1pPr algn="l">
              <a:defRPr sz="1200"/>
            </a:lvl1pPr>
          </a:lstStyle>
          <a:p>
            <a:endParaRPr lang="ru-RU"/>
          </a:p>
        </p:txBody>
      </p:sp>
      <p:sp>
        <p:nvSpPr>
          <p:cNvPr id="5" name="Slide Number Placeholder 4"/>
          <p:cNvSpPr>
            <a:spLocks noGrp="1"/>
          </p:cNvSpPr>
          <p:nvPr>
            <p:ph type="sldNum" sz="quarter" idx="3"/>
          </p:nvPr>
        </p:nvSpPr>
        <p:spPr>
          <a:xfrm>
            <a:off x="3849733" y="9428962"/>
            <a:ext cx="2946351" cy="497679"/>
          </a:xfrm>
          <a:prstGeom prst="rect">
            <a:avLst/>
          </a:prstGeom>
        </p:spPr>
        <p:txBody>
          <a:bodyPr vert="horz" lIns="91440" tIns="45720" rIns="91440" bIns="45720" rtlCol="0" anchor="b"/>
          <a:lstStyle>
            <a:lvl1pPr algn="r">
              <a:defRPr sz="1200"/>
            </a:lvl1pPr>
          </a:lstStyle>
          <a:p>
            <a:fld id="{2C81467D-129C-4058-BBF0-E1A7B1168F5C}" type="slidenum">
              <a:rPr lang="ru-RU" smtClean="0"/>
              <a:t>‹#›</a:t>
            </a:fld>
            <a:endParaRPr lang="ru-RU"/>
          </a:p>
        </p:txBody>
      </p:sp>
    </p:spTree>
    <p:extLst>
      <p:ext uri="{BB962C8B-B14F-4D97-AF65-F5344CB8AC3E}">
        <p14:creationId xmlns:p14="http://schemas.microsoft.com/office/powerpoint/2010/main" val="37263336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4"/>
            <a:ext cx="2946351" cy="497679"/>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49733" y="4"/>
            <a:ext cx="2946351" cy="497679"/>
          </a:xfrm>
          <a:prstGeom prst="rect">
            <a:avLst/>
          </a:prstGeom>
        </p:spPr>
        <p:txBody>
          <a:bodyPr vert="horz" lIns="91440" tIns="45720" rIns="91440" bIns="45720" rtlCol="0"/>
          <a:lstStyle>
            <a:lvl1pPr algn="r">
              <a:defRPr sz="1200"/>
            </a:lvl1pPr>
          </a:lstStyle>
          <a:p>
            <a:fld id="{88A31D1B-8721-4655-BE8A-015512884B1F}" type="datetimeFigureOut">
              <a:rPr lang="ru-RU" smtClean="0"/>
              <a:t>14.08.2019</a:t>
            </a:fld>
            <a:endParaRPr lang="ru-RU"/>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79933" y="4777087"/>
            <a:ext cx="5437821" cy="390852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6" name="Footer Placeholder 5"/>
          <p:cNvSpPr>
            <a:spLocks noGrp="1"/>
          </p:cNvSpPr>
          <p:nvPr>
            <p:ph type="ftr" sz="quarter" idx="4"/>
          </p:nvPr>
        </p:nvSpPr>
        <p:spPr>
          <a:xfrm>
            <a:off x="3" y="9428962"/>
            <a:ext cx="2946351" cy="497679"/>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49733" y="9428962"/>
            <a:ext cx="2946351" cy="497679"/>
          </a:xfrm>
          <a:prstGeom prst="rect">
            <a:avLst/>
          </a:prstGeom>
        </p:spPr>
        <p:txBody>
          <a:bodyPr vert="horz" lIns="91440" tIns="45720" rIns="91440" bIns="45720" rtlCol="0" anchor="b"/>
          <a:lstStyle>
            <a:lvl1pPr algn="r">
              <a:defRPr sz="1200"/>
            </a:lvl1pPr>
          </a:lstStyle>
          <a:p>
            <a:fld id="{6A2B4D78-9BB4-4B3A-B5D6-96552FCB5762}" type="slidenum">
              <a:rPr lang="ru-RU" smtClean="0"/>
              <a:t>‹#›</a:t>
            </a:fld>
            <a:endParaRPr lang="ru-RU"/>
          </a:p>
        </p:txBody>
      </p:sp>
    </p:spTree>
    <p:extLst>
      <p:ext uri="{BB962C8B-B14F-4D97-AF65-F5344CB8AC3E}">
        <p14:creationId xmlns:p14="http://schemas.microsoft.com/office/powerpoint/2010/main" val="364141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880654-FCC1-4DA7-9891-D18CB465A9B5}"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2639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Образ слайда 1"/>
          <p:cNvSpPr>
            <a:spLocks noGrp="1" noRot="1" noChangeAspect="1" noTextEdit="1"/>
          </p:cNvSpPr>
          <p:nvPr>
            <p:ph type="sldImg"/>
          </p:nvPr>
        </p:nvSpPr>
        <p:spPr>
          <a:ln/>
        </p:spPr>
      </p:sp>
      <p:sp>
        <p:nvSpPr>
          <p:cNvPr id="26627"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26628"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1692">
              <a:defRPr>
                <a:solidFill>
                  <a:schemeClr val="tx1"/>
                </a:solidFill>
                <a:latin typeface="Arial" panose="020B0604020202020204" pitchFamily="34" charset="0"/>
                <a:ea typeface="Microsoft YaHei" panose="020B0503020204020204" pitchFamily="34" charset="-122"/>
              </a:defRPr>
            </a:lvl1pPr>
            <a:lvl2pPr marL="742430" indent="-285550" defTabSz="921692">
              <a:defRPr>
                <a:solidFill>
                  <a:schemeClr val="tx1"/>
                </a:solidFill>
                <a:latin typeface="Arial" panose="020B0604020202020204" pitchFamily="34" charset="0"/>
                <a:ea typeface="Microsoft YaHei" panose="020B0503020204020204" pitchFamily="34" charset="-122"/>
              </a:defRPr>
            </a:lvl2pPr>
            <a:lvl3pPr marL="1142200" indent="-228440" defTabSz="921692">
              <a:defRPr>
                <a:solidFill>
                  <a:schemeClr val="tx1"/>
                </a:solidFill>
                <a:latin typeface="Arial" panose="020B0604020202020204" pitchFamily="34" charset="0"/>
                <a:ea typeface="Microsoft YaHei" panose="020B0503020204020204" pitchFamily="34" charset="-122"/>
              </a:defRPr>
            </a:lvl3pPr>
            <a:lvl4pPr marL="1599080" indent="-228440" defTabSz="921692">
              <a:defRPr>
                <a:solidFill>
                  <a:schemeClr val="tx1"/>
                </a:solidFill>
                <a:latin typeface="Arial" panose="020B0604020202020204" pitchFamily="34" charset="0"/>
                <a:ea typeface="Microsoft YaHei" panose="020B0503020204020204" pitchFamily="34" charset="-122"/>
              </a:defRPr>
            </a:lvl4pPr>
            <a:lvl5pPr marL="2055960" indent="-228440" defTabSz="921692">
              <a:defRPr>
                <a:solidFill>
                  <a:schemeClr val="tx1"/>
                </a:solidFill>
                <a:latin typeface="Arial" panose="020B0604020202020204" pitchFamily="34" charset="0"/>
                <a:ea typeface="Microsoft YaHei" panose="020B0503020204020204" pitchFamily="34" charset="-122"/>
              </a:defRPr>
            </a:lvl5pPr>
            <a:lvl6pPr marL="2512840" indent="-228440" defTabSz="921692"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69720" indent="-228440" defTabSz="921692"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6600" indent="-228440" defTabSz="921692"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3480" indent="-228440" defTabSz="921692"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marL="0" marR="0" lvl="0" indent="0" algn="r" defTabSz="921692" rtl="0" eaLnBrk="1" fontAlgn="auto" latinLnBrk="0" hangingPunct="1">
              <a:lnSpc>
                <a:spcPct val="100000"/>
              </a:lnSpc>
              <a:spcBef>
                <a:spcPts val="0"/>
              </a:spcBef>
              <a:spcAft>
                <a:spcPts val="0"/>
              </a:spcAft>
              <a:buClrTx/>
              <a:buSzTx/>
              <a:buFontTx/>
              <a:buNone/>
              <a:tabLst/>
              <a:defRPr/>
            </a:pPr>
            <a:fld id="{5133BFAA-FD12-41C3-91CF-52EF5CE2D946}" type="slidenum">
              <a:rPr kumimoji="0" lang="ru-RU" altLang="ru-RU" sz="1200" b="0" i="0" u="none" strike="noStrike" kern="1200" cap="none" spc="0" normalizeH="0" baseline="0" noProof="0" smtClean="0">
                <a:ln>
                  <a:noFill/>
                </a:ln>
                <a:solidFill>
                  <a:prstClr val="black"/>
                </a:solidFill>
                <a:effectLst/>
                <a:uLnTx/>
                <a:uFillTx/>
                <a:latin typeface="Tahoma" panose="020B0604030504040204" pitchFamily="34" charset="0"/>
                <a:ea typeface="Microsoft YaHei" panose="020B0503020204020204" pitchFamily="34" charset="-122"/>
                <a:cs typeface="+mn-cs"/>
              </a:rPr>
              <a:pPr marL="0" marR="0" lvl="0" indent="0" algn="r" defTabSz="921692" rtl="0" eaLnBrk="1" fontAlgn="auto" latinLnBrk="0" hangingPunct="1">
                <a:lnSpc>
                  <a:spcPct val="100000"/>
                </a:lnSpc>
                <a:spcBef>
                  <a:spcPts val="0"/>
                </a:spcBef>
                <a:spcAft>
                  <a:spcPts val="0"/>
                </a:spcAft>
                <a:buClrTx/>
                <a:buSzTx/>
                <a:buFontTx/>
                <a:buNone/>
                <a:tabLst/>
                <a:defRPr/>
              </a:pPr>
              <a:t>53</a:t>
            </a:fld>
            <a:endParaRPr kumimoji="0" lang="ru-RU" altLang="ru-RU" sz="1200" b="0" i="0" u="none" strike="noStrike" kern="1200" cap="none" spc="0" normalizeH="0" baseline="0" noProof="0" smtClean="0">
              <a:ln>
                <a:noFill/>
              </a:ln>
              <a:solidFill>
                <a:prstClr val="black"/>
              </a:solidFill>
              <a:effectLst/>
              <a:uLnTx/>
              <a:uFillTx/>
              <a:latin typeface="Tahoma" panose="020B060403050404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4252870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Образ слайда 1"/>
          <p:cNvSpPr>
            <a:spLocks noGrp="1" noRot="1" noChangeAspect="1" noTextEdit="1"/>
          </p:cNvSpPr>
          <p:nvPr>
            <p:ph type="sldImg"/>
          </p:nvPr>
        </p:nvSpPr>
        <p:spPr>
          <a:ln/>
        </p:spPr>
      </p:sp>
      <p:sp>
        <p:nvSpPr>
          <p:cNvPr id="26627"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26628"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1692">
              <a:defRPr>
                <a:solidFill>
                  <a:schemeClr val="tx1"/>
                </a:solidFill>
                <a:latin typeface="Arial" panose="020B0604020202020204" pitchFamily="34" charset="0"/>
                <a:ea typeface="Microsoft YaHei" panose="020B0503020204020204" pitchFamily="34" charset="-122"/>
              </a:defRPr>
            </a:lvl1pPr>
            <a:lvl2pPr marL="742430" indent="-285550" defTabSz="921692">
              <a:defRPr>
                <a:solidFill>
                  <a:schemeClr val="tx1"/>
                </a:solidFill>
                <a:latin typeface="Arial" panose="020B0604020202020204" pitchFamily="34" charset="0"/>
                <a:ea typeface="Microsoft YaHei" panose="020B0503020204020204" pitchFamily="34" charset="-122"/>
              </a:defRPr>
            </a:lvl2pPr>
            <a:lvl3pPr marL="1142200" indent="-228440" defTabSz="921692">
              <a:defRPr>
                <a:solidFill>
                  <a:schemeClr val="tx1"/>
                </a:solidFill>
                <a:latin typeface="Arial" panose="020B0604020202020204" pitchFamily="34" charset="0"/>
                <a:ea typeface="Microsoft YaHei" panose="020B0503020204020204" pitchFamily="34" charset="-122"/>
              </a:defRPr>
            </a:lvl3pPr>
            <a:lvl4pPr marL="1599080" indent="-228440" defTabSz="921692">
              <a:defRPr>
                <a:solidFill>
                  <a:schemeClr val="tx1"/>
                </a:solidFill>
                <a:latin typeface="Arial" panose="020B0604020202020204" pitchFamily="34" charset="0"/>
                <a:ea typeface="Microsoft YaHei" panose="020B0503020204020204" pitchFamily="34" charset="-122"/>
              </a:defRPr>
            </a:lvl4pPr>
            <a:lvl5pPr marL="2055960" indent="-228440" defTabSz="921692">
              <a:defRPr>
                <a:solidFill>
                  <a:schemeClr val="tx1"/>
                </a:solidFill>
                <a:latin typeface="Arial" panose="020B0604020202020204" pitchFamily="34" charset="0"/>
                <a:ea typeface="Microsoft YaHei" panose="020B0503020204020204" pitchFamily="34" charset="-122"/>
              </a:defRPr>
            </a:lvl5pPr>
            <a:lvl6pPr marL="2512840" indent="-228440" defTabSz="921692"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69720" indent="-228440" defTabSz="921692"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6600" indent="-228440" defTabSz="921692"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3480" indent="-228440" defTabSz="921692"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marL="0" marR="0" lvl="0" indent="0" algn="r" defTabSz="921692" rtl="0" eaLnBrk="1" fontAlgn="auto" latinLnBrk="0" hangingPunct="1">
              <a:lnSpc>
                <a:spcPct val="100000"/>
              </a:lnSpc>
              <a:spcBef>
                <a:spcPts val="0"/>
              </a:spcBef>
              <a:spcAft>
                <a:spcPts val="0"/>
              </a:spcAft>
              <a:buClrTx/>
              <a:buSzTx/>
              <a:buFontTx/>
              <a:buNone/>
              <a:tabLst/>
              <a:defRPr/>
            </a:pPr>
            <a:fld id="{5133BFAA-FD12-41C3-91CF-52EF5CE2D946}" type="slidenum">
              <a:rPr kumimoji="0" lang="ru-RU" altLang="ru-RU" sz="1200" b="0" i="0" u="none" strike="noStrike" kern="1200" cap="none" spc="0" normalizeH="0" baseline="0" noProof="0" smtClean="0">
                <a:ln>
                  <a:noFill/>
                </a:ln>
                <a:solidFill>
                  <a:prstClr val="black"/>
                </a:solidFill>
                <a:effectLst/>
                <a:uLnTx/>
                <a:uFillTx/>
                <a:latin typeface="Tahoma" panose="020B0604030504040204" pitchFamily="34" charset="0"/>
                <a:ea typeface="Microsoft YaHei" panose="020B0503020204020204" pitchFamily="34" charset="-122"/>
                <a:cs typeface="+mn-cs"/>
              </a:rPr>
              <a:pPr marL="0" marR="0" lvl="0" indent="0" algn="r" defTabSz="921692" rtl="0" eaLnBrk="1" fontAlgn="auto" latinLnBrk="0" hangingPunct="1">
                <a:lnSpc>
                  <a:spcPct val="100000"/>
                </a:lnSpc>
                <a:spcBef>
                  <a:spcPts val="0"/>
                </a:spcBef>
                <a:spcAft>
                  <a:spcPts val="0"/>
                </a:spcAft>
                <a:buClrTx/>
                <a:buSzTx/>
                <a:buFontTx/>
                <a:buNone/>
                <a:tabLst/>
                <a:defRPr/>
              </a:pPr>
              <a:t>54</a:t>
            </a:fld>
            <a:endParaRPr kumimoji="0" lang="ru-RU" altLang="ru-RU" sz="1200" b="0" i="0" u="none" strike="noStrike" kern="1200" cap="none" spc="0" normalizeH="0" baseline="0" noProof="0" smtClean="0">
              <a:ln>
                <a:noFill/>
              </a:ln>
              <a:solidFill>
                <a:prstClr val="black"/>
              </a:solidFill>
              <a:effectLst/>
              <a:uLnTx/>
              <a:uFillTx/>
              <a:latin typeface="Tahoma" panose="020B060403050404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3992530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Образ слайда 1"/>
          <p:cNvSpPr>
            <a:spLocks noGrp="1" noRot="1" noChangeAspect="1" noTextEdit="1"/>
          </p:cNvSpPr>
          <p:nvPr>
            <p:ph type="sldImg"/>
          </p:nvPr>
        </p:nvSpPr>
        <p:spPr>
          <a:ln/>
        </p:spPr>
      </p:sp>
      <p:sp>
        <p:nvSpPr>
          <p:cNvPr id="26627"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26628"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58">
              <a:defRPr>
                <a:solidFill>
                  <a:schemeClr val="tx1"/>
                </a:solidFill>
                <a:latin typeface="Arial" panose="020B0604020202020204" pitchFamily="34" charset="0"/>
                <a:ea typeface="Microsoft YaHei" panose="020B0503020204020204" pitchFamily="34" charset="-122"/>
              </a:defRPr>
            </a:lvl1pPr>
            <a:lvl2pPr marL="750619" indent="-288700" defTabSz="931858">
              <a:defRPr>
                <a:solidFill>
                  <a:schemeClr val="tx1"/>
                </a:solidFill>
                <a:latin typeface="Arial" panose="020B0604020202020204" pitchFamily="34" charset="0"/>
                <a:ea typeface="Microsoft YaHei" panose="020B0503020204020204" pitchFamily="34" charset="-122"/>
              </a:defRPr>
            </a:lvl2pPr>
            <a:lvl3pPr marL="1154799" indent="-230959" defTabSz="931858">
              <a:defRPr>
                <a:solidFill>
                  <a:schemeClr val="tx1"/>
                </a:solidFill>
                <a:latin typeface="Arial" panose="020B0604020202020204" pitchFamily="34" charset="0"/>
                <a:ea typeface="Microsoft YaHei" panose="020B0503020204020204" pitchFamily="34" charset="-122"/>
              </a:defRPr>
            </a:lvl3pPr>
            <a:lvl4pPr marL="1616718" indent="-230959" defTabSz="931858">
              <a:defRPr>
                <a:solidFill>
                  <a:schemeClr val="tx1"/>
                </a:solidFill>
                <a:latin typeface="Arial" panose="020B0604020202020204" pitchFamily="34" charset="0"/>
                <a:ea typeface="Microsoft YaHei" panose="020B0503020204020204" pitchFamily="34" charset="-122"/>
              </a:defRPr>
            </a:lvl4pPr>
            <a:lvl5pPr marL="2078638" indent="-230959" defTabSz="931858">
              <a:defRPr>
                <a:solidFill>
                  <a:schemeClr val="tx1"/>
                </a:solidFill>
                <a:latin typeface="Arial" panose="020B0604020202020204" pitchFamily="34" charset="0"/>
                <a:ea typeface="Microsoft YaHei" panose="020B0503020204020204" pitchFamily="34" charset="-122"/>
              </a:defRPr>
            </a:lvl5pPr>
            <a:lvl6pPr marL="2540558" indent="-230959" defTabSz="931858"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3002476" indent="-230959" defTabSz="931858"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64396" indent="-230959" defTabSz="931858"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926316" indent="-230959" defTabSz="931858"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marL="0" marR="0" lvl="0" indent="0" algn="r" defTabSz="931858" rtl="0" eaLnBrk="1" fontAlgn="auto" latinLnBrk="0" hangingPunct="1">
              <a:lnSpc>
                <a:spcPct val="100000"/>
              </a:lnSpc>
              <a:spcBef>
                <a:spcPts val="0"/>
              </a:spcBef>
              <a:spcAft>
                <a:spcPts val="0"/>
              </a:spcAft>
              <a:buClrTx/>
              <a:buSzTx/>
              <a:buFontTx/>
              <a:buNone/>
              <a:tabLst/>
              <a:defRPr/>
            </a:pPr>
            <a:fld id="{5133BFAA-FD12-41C3-91CF-52EF5CE2D946}" type="slidenum">
              <a:rPr kumimoji="0" lang="ru-RU" altLang="ru-RU" sz="1200" b="0" i="0" u="none" strike="noStrike" kern="1200" cap="none" spc="0" normalizeH="0" baseline="0" noProof="0" smtClean="0">
                <a:ln>
                  <a:noFill/>
                </a:ln>
                <a:solidFill>
                  <a:prstClr val="black"/>
                </a:solidFill>
                <a:effectLst/>
                <a:uLnTx/>
                <a:uFillTx/>
                <a:latin typeface="Tahoma" panose="020B0604030504040204" pitchFamily="34" charset="0"/>
                <a:ea typeface="Microsoft YaHei" panose="020B0503020204020204" pitchFamily="34" charset="-122"/>
                <a:cs typeface="+mn-cs"/>
              </a:rPr>
              <a:pPr marL="0" marR="0" lvl="0" indent="0" algn="r" defTabSz="931858" rtl="0" eaLnBrk="1" fontAlgn="auto" latinLnBrk="0" hangingPunct="1">
                <a:lnSpc>
                  <a:spcPct val="100000"/>
                </a:lnSpc>
                <a:spcBef>
                  <a:spcPts val="0"/>
                </a:spcBef>
                <a:spcAft>
                  <a:spcPts val="0"/>
                </a:spcAft>
                <a:buClrTx/>
                <a:buSzTx/>
                <a:buFontTx/>
                <a:buNone/>
                <a:tabLst/>
                <a:defRPr/>
              </a:pPr>
              <a:t>55</a:t>
            </a:fld>
            <a:endParaRPr kumimoji="0" lang="ru-RU" altLang="ru-RU" sz="1200" b="0" i="0" u="none" strike="noStrike" kern="1200" cap="none" spc="0" normalizeH="0" baseline="0" noProof="0" smtClean="0">
              <a:ln>
                <a:noFill/>
              </a:ln>
              <a:solidFill>
                <a:prstClr val="black"/>
              </a:solidFill>
              <a:effectLst/>
              <a:uLnTx/>
              <a:uFillTx/>
              <a:latin typeface="Tahoma" panose="020B060403050404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506782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Образ слайда 1"/>
          <p:cNvSpPr>
            <a:spLocks noGrp="1" noRot="1" noChangeAspect="1" noTextEdit="1"/>
          </p:cNvSpPr>
          <p:nvPr>
            <p:ph type="sldImg"/>
          </p:nvPr>
        </p:nvSpPr>
        <p:spPr>
          <a:ln/>
        </p:spPr>
      </p:sp>
      <p:sp>
        <p:nvSpPr>
          <p:cNvPr id="26627"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26628"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58">
              <a:defRPr>
                <a:solidFill>
                  <a:schemeClr val="tx1"/>
                </a:solidFill>
                <a:latin typeface="Arial" panose="020B0604020202020204" pitchFamily="34" charset="0"/>
                <a:ea typeface="Microsoft YaHei" panose="020B0503020204020204" pitchFamily="34" charset="-122"/>
              </a:defRPr>
            </a:lvl1pPr>
            <a:lvl2pPr marL="750619" indent="-288700" defTabSz="931858">
              <a:defRPr>
                <a:solidFill>
                  <a:schemeClr val="tx1"/>
                </a:solidFill>
                <a:latin typeface="Arial" panose="020B0604020202020204" pitchFamily="34" charset="0"/>
                <a:ea typeface="Microsoft YaHei" panose="020B0503020204020204" pitchFamily="34" charset="-122"/>
              </a:defRPr>
            </a:lvl2pPr>
            <a:lvl3pPr marL="1154799" indent="-230959" defTabSz="931858">
              <a:defRPr>
                <a:solidFill>
                  <a:schemeClr val="tx1"/>
                </a:solidFill>
                <a:latin typeface="Arial" panose="020B0604020202020204" pitchFamily="34" charset="0"/>
                <a:ea typeface="Microsoft YaHei" panose="020B0503020204020204" pitchFamily="34" charset="-122"/>
              </a:defRPr>
            </a:lvl3pPr>
            <a:lvl4pPr marL="1616718" indent="-230959" defTabSz="931858">
              <a:defRPr>
                <a:solidFill>
                  <a:schemeClr val="tx1"/>
                </a:solidFill>
                <a:latin typeface="Arial" panose="020B0604020202020204" pitchFamily="34" charset="0"/>
                <a:ea typeface="Microsoft YaHei" panose="020B0503020204020204" pitchFamily="34" charset="-122"/>
              </a:defRPr>
            </a:lvl4pPr>
            <a:lvl5pPr marL="2078638" indent="-230959" defTabSz="931858">
              <a:defRPr>
                <a:solidFill>
                  <a:schemeClr val="tx1"/>
                </a:solidFill>
                <a:latin typeface="Arial" panose="020B0604020202020204" pitchFamily="34" charset="0"/>
                <a:ea typeface="Microsoft YaHei" panose="020B0503020204020204" pitchFamily="34" charset="-122"/>
              </a:defRPr>
            </a:lvl5pPr>
            <a:lvl6pPr marL="2540558" indent="-230959" defTabSz="931858"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3002476" indent="-230959" defTabSz="931858"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64396" indent="-230959" defTabSz="931858"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926316" indent="-230959" defTabSz="931858"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marL="0" marR="0" lvl="0" indent="0" algn="r" defTabSz="931858" rtl="0" eaLnBrk="1" fontAlgn="auto" latinLnBrk="0" hangingPunct="1">
              <a:lnSpc>
                <a:spcPct val="100000"/>
              </a:lnSpc>
              <a:spcBef>
                <a:spcPts val="0"/>
              </a:spcBef>
              <a:spcAft>
                <a:spcPts val="0"/>
              </a:spcAft>
              <a:buClrTx/>
              <a:buSzTx/>
              <a:buFontTx/>
              <a:buNone/>
              <a:tabLst/>
              <a:defRPr/>
            </a:pPr>
            <a:fld id="{5133BFAA-FD12-41C3-91CF-52EF5CE2D946}" type="slidenum">
              <a:rPr kumimoji="0" lang="ru-RU" altLang="ru-RU" sz="1200" b="0" i="0" u="none" strike="noStrike" kern="1200" cap="none" spc="0" normalizeH="0" baseline="0" noProof="0" smtClean="0">
                <a:ln>
                  <a:noFill/>
                </a:ln>
                <a:solidFill>
                  <a:prstClr val="black"/>
                </a:solidFill>
                <a:effectLst/>
                <a:uLnTx/>
                <a:uFillTx/>
                <a:latin typeface="Tahoma" panose="020B0604030504040204" pitchFamily="34" charset="0"/>
                <a:ea typeface="Microsoft YaHei" panose="020B0503020204020204" pitchFamily="34" charset="-122"/>
                <a:cs typeface="+mn-cs"/>
              </a:rPr>
              <a:pPr marL="0" marR="0" lvl="0" indent="0" algn="r" defTabSz="931858" rtl="0" eaLnBrk="1" fontAlgn="auto" latinLnBrk="0" hangingPunct="1">
                <a:lnSpc>
                  <a:spcPct val="100000"/>
                </a:lnSpc>
                <a:spcBef>
                  <a:spcPts val="0"/>
                </a:spcBef>
                <a:spcAft>
                  <a:spcPts val="0"/>
                </a:spcAft>
                <a:buClrTx/>
                <a:buSzTx/>
                <a:buFontTx/>
                <a:buNone/>
                <a:tabLst/>
                <a:defRPr/>
              </a:pPr>
              <a:t>56</a:t>
            </a:fld>
            <a:endParaRPr kumimoji="0" lang="ru-RU" altLang="ru-RU" sz="1200" b="0" i="0" u="none" strike="noStrike" kern="1200" cap="none" spc="0" normalizeH="0" baseline="0" noProof="0" smtClean="0">
              <a:ln>
                <a:noFill/>
              </a:ln>
              <a:solidFill>
                <a:prstClr val="black"/>
              </a:solidFill>
              <a:effectLst/>
              <a:uLnTx/>
              <a:uFillTx/>
              <a:latin typeface="Tahoma" panose="020B060403050404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1298169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96938" y="738188"/>
            <a:ext cx="4926012" cy="3694112"/>
          </a:xfrm>
        </p:spPr>
      </p:sp>
      <p:sp>
        <p:nvSpPr>
          <p:cNvPr id="3" name="Заметки 2"/>
          <p:cNvSpPr>
            <a:spLocks noGrp="1"/>
          </p:cNvSpPr>
          <p:nvPr>
            <p:ph type="body" idx="1"/>
          </p:nvPr>
        </p:nvSpPr>
        <p:spPr/>
        <p:txBody>
          <a:bodyPr/>
          <a:lstStyle/>
          <a:p>
            <a:r>
              <a:rPr lang="ru-RU" dirty="0" smtClean="0"/>
              <a:t>формирование в средствах массовой информации нового имиджа дополнительного образования, соответствующего ценностному статусу дополнительного образования в современном информационном гражданском обществе.</a:t>
            </a:r>
            <a:endParaRPr lang="ru-RU" dirty="0"/>
          </a:p>
        </p:txBody>
      </p:sp>
      <p:sp>
        <p:nvSpPr>
          <p:cNvPr id="4" name="Номер слайда 3"/>
          <p:cNvSpPr>
            <a:spLocks noGrp="1"/>
          </p:cNvSpPr>
          <p:nvPr>
            <p:ph type="sldNum" sz="quarter" idx="10"/>
          </p:nvPr>
        </p:nvSpPr>
        <p:spPr/>
        <p:txBody>
          <a:bodyPr/>
          <a:lstStyle/>
          <a:p>
            <a:pPr marL="0" marR="0" lvl="0" indent="0" algn="r" defTabSz="905771" rtl="0" eaLnBrk="1" fontAlgn="auto" latinLnBrk="0" hangingPunct="1">
              <a:lnSpc>
                <a:spcPct val="100000"/>
              </a:lnSpc>
              <a:spcBef>
                <a:spcPts val="0"/>
              </a:spcBef>
              <a:spcAft>
                <a:spcPts val="0"/>
              </a:spcAft>
              <a:buClrTx/>
              <a:buSzTx/>
              <a:buFontTx/>
              <a:buNone/>
              <a:tabLst/>
              <a:defRPr/>
            </a:pPr>
            <a:fld id="{6BF5C053-BE77-49FB-81A8-12447C8F5DEA}" type="slidenum">
              <a:rPr kumimoji="0" lang="ru-RU" sz="1200" b="0" i="0" u="none" strike="noStrike" kern="1200" cap="none" spc="0" normalizeH="0" baseline="0" noProof="0">
                <a:ln>
                  <a:noFill/>
                </a:ln>
                <a:solidFill>
                  <a:srgbClr val="000000"/>
                </a:solidFill>
                <a:effectLst/>
                <a:uLnTx/>
                <a:uFillTx/>
                <a:latin typeface="Calibri"/>
                <a:ea typeface="+mn-ea"/>
                <a:cs typeface="+mn-cs"/>
              </a:rPr>
              <a:pPr marL="0" marR="0" lvl="0" indent="0" algn="r" defTabSz="905771" rtl="0" eaLnBrk="1" fontAlgn="auto" latinLnBrk="0" hangingPunct="1">
                <a:lnSpc>
                  <a:spcPct val="100000"/>
                </a:lnSpc>
                <a:spcBef>
                  <a:spcPts val="0"/>
                </a:spcBef>
                <a:spcAft>
                  <a:spcPts val="0"/>
                </a:spcAft>
                <a:buClrTx/>
                <a:buSzTx/>
                <a:buFontTx/>
                <a:buNone/>
                <a:tabLst/>
                <a:defRPr/>
              </a:pPr>
              <a:t>58</a:t>
            </a:fld>
            <a:endParaRPr kumimoji="0" lang="ru-RU"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809416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4538"/>
            <a:ext cx="4962525" cy="3722687"/>
          </a:xfrm>
        </p:spPr>
      </p:sp>
      <p:sp>
        <p:nvSpPr>
          <p:cNvPr id="3" name="Заметки 2"/>
          <p:cNvSpPr>
            <a:spLocks noGrp="1"/>
          </p:cNvSpPr>
          <p:nvPr>
            <p:ph type="body" idx="1"/>
          </p:nvPr>
        </p:nvSpPr>
        <p:spPr/>
        <p:txBody>
          <a:bodyPr/>
          <a:lstStyle/>
          <a:p>
            <a:r>
              <a:rPr lang="ru-RU" dirty="0" smtClean="0"/>
              <a:t>формирование в средствах массовой информации нового имиджа дополнительного образования, соответствующего ценностному статусу дополнительного образования в современном информационном гражданском обществе.</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F5C053-BE77-49FB-81A8-12447C8F5DEA}" type="slidenum">
              <a:rPr kumimoji="0" lang="ru-RU" sz="1200" b="0" i="0" u="none" strike="noStrike" kern="1200" cap="none" spc="0" normalizeH="0" baseline="0" noProof="0" smtClean="0">
                <a:ln>
                  <a:noFill/>
                </a:ln>
                <a:solidFill>
                  <a:srgbClr val="000000"/>
                </a:solidFill>
                <a:effectLst/>
                <a:uLnTx/>
                <a:uFillTx/>
                <a:latin typeface="Tahom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ru-RU" sz="1200" b="0" i="0" u="none" strike="noStrike" kern="1200" cap="none" spc="0" normalizeH="0" baseline="0" noProof="0">
              <a:ln>
                <a:noFill/>
              </a:ln>
              <a:solidFill>
                <a:srgbClr val="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3489898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4538"/>
            <a:ext cx="4962525" cy="3722687"/>
          </a:xfrm>
        </p:spPr>
      </p:sp>
      <p:sp>
        <p:nvSpPr>
          <p:cNvPr id="3" name="Заметки 2"/>
          <p:cNvSpPr>
            <a:spLocks noGrp="1"/>
          </p:cNvSpPr>
          <p:nvPr>
            <p:ph type="body" idx="1"/>
          </p:nvPr>
        </p:nvSpPr>
        <p:spPr/>
        <p:txBody>
          <a:bodyPr/>
          <a:lstStyle/>
          <a:p>
            <a:r>
              <a:rPr lang="ru-RU" dirty="0" smtClean="0"/>
              <a:t>формирование в средствах массовой информации нового имиджа дополнительного образования, соответствующего ценностному статусу дополнительного образования в современном информационном гражданском обществе.</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F5C053-BE77-49FB-81A8-12447C8F5DEA}" type="slidenum">
              <a:rPr kumimoji="0" lang="ru-RU" sz="1200" b="0" i="0" u="none" strike="noStrike" kern="1200" cap="none" spc="0" normalizeH="0" baseline="0" noProof="0" smtClean="0">
                <a:ln>
                  <a:noFill/>
                </a:ln>
                <a:solidFill>
                  <a:srgbClr val="000000"/>
                </a:solidFill>
                <a:effectLst/>
                <a:uLnTx/>
                <a:uFillTx/>
                <a:latin typeface="Tahom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ru-RU" sz="1200" b="0" i="0" u="none" strike="noStrike" kern="1200" cap="none" spc="0" normalizeH="0" baseline="0" noProof="0">
              <a:ln>
                <a:noFill/>
              </a:ln>
              <a:solidFill>
                <a:srgbClr val="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2121377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880654-FCC1-4DA7-9891-D18CB465A9B5}"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402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30275" y="739775"/>
            <a:ext cx="4937125" cy="3703638"/>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8713B-2C9C-468C-9476-668BC8FC4AE9}"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182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a:spLocks noGrp="1" noRot="1" noChangeAspect="1"/>
          </p:cNvSpPr>
          <p:nvPr>
            <p:ph type="sldImg" idx="2"/>
          </p:nvPr>
        </p:nvSpPr>
        <p:spPr>
          <a:xfrm>
            <a:off x="3416300" y="841375"/>
            <a:ext cx="3032125" cy="22733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5" name="Shape 255"/>
          <p:cNvSpPr txBox="1">
            <a:spLocks noGrp="1"/>
          </p:cNvSpPr>
          <p:nvPr>
            <p:ph type="body" idx="1"/>
          </p:nvPr>
        </p:nvSpPr>
        <p:spPr>
          <a:xfrm>
            <a:off x="986630" y="3241579"/>
            <a:ext cx="7893000" cy="2652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900" b="0" i="0" u="none" strike="noStrike" cap="none">
              <a:solidFill>
                <a:schemeClr val="dk1"/>
              </a:solidFill>
              <a:latin typeface="Calibri"/>
              <a:ea typeface="Calibri"/>
              <a:cs typeface="Calibri"/>
              <a:sym typeface="Calibri"/>
            </a:endParaRPr>
          </a:p>
        </p:txBody>
      </p:sp>
      <p:sp>
        <p:nvSpPr>
          <p:cNvPr id="256" name="Shape 256"/>
          <p:cNvSpPr txBox="1">
            <a:spLocks noGrp="1"/>
          </p:cNvSpPr>
          <p:nvPr>
            <p:ph type="sldNum" idx="12"/>
          </p:nvPr>
        </p:nvSpPr>
        <p:spPr>
          <a:xfrm>
            <a:off x="5588620" y="6397793"/>
            <a:ext cx="4275300" cy="338099"/>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ru-RU"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46</a:t>
            </a:fld>
            <a:endParaRPr kumimoji="0" lang="ru-RU"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81202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Образ слайда 1"/>
          <p:cNvSpPr>
            <a:spLocks noGrp="1" noRot="1" noChangeAspect="1" noTextEdit="1"/>
          </p:cNvSpPr>
          <p:nvPr>
            <p:ph type="sldImg"/>
          </p:nvPr>
        </p:nvSpPr>
        <p:spPr>
          <a:ln/>
        </p:spPr>
      </p:sp>
      <p:sp>
        <p:nvSpPr>
          <p:cNvPr id="26627"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26628"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1692">
              <a:defRPr>
                <a:solidFill>
                  <a:schemeClr val="tx1"/>
                </a:solidFill>
                <a:latin typeface="Arial" panose="020B0604020202020204" pitchFamily="34" charset="0"/>
                <a:ea typeface="Microsoft YaHei" panose="020B0503020204020204" pitchFamily="34" charset="-122"/>
              </a:defRPr>
            </a:lvl1pPr>
            <a:lvl2pPr marL="742430" indent="-285550" defTabSz="921692">
              <a:defRPr>
                <a:solidFill>
                  <a:schemeClr val="tx1"/>
                </a:solidFill>
                <a:latin typeface="Arial" panose="020B0604020202020204" pitchFamily="34" charset="0"/>
                <a:ea typeface="Microsoft YaHei" panose="020B0503020204020204" pitchFamily="34" charset="-122"/>
              </a:defRPr>
            </a:lvl2pPr>
            <a:lvl3pPr marL="1142200" indent="-228440" defTabSz="921692">
              <a:defRPr>
                <a:solidFill>
                  <a:schemeClr val="tx1"/>
                </a:solidFill>
                <a:latin typeface="Arial" panose="020B0604020202020204" pitchFamily="34" charset="0"/>
                <a:ea typeface="Microsoft YaHei" panose="020B0503020204020204" pitchFamily="34" charset="-122"/>
              </a:defRPr>
            </a:lvl3pPr>
            <a:lvl4pPr marL="1599080" indent="-228440" defTabSz="921692">
              <a:defRPr>
                <a:solidFill>
                  <a:schemeClr val="tx1"/>
                </a:solidFill>
                <a:latin typeface="Arial" panose="020B0604020202020204" pitchFamily="34" charset="0"/>
                <a:ea typeface="Microsoft YaHei" panose="020B0503020204020204" pitchFamily="34" charset="-122"/>
              </a:defRPr>
            </a:lvl4pPr>
            <a:lvl5pPr marL="2055960" indent="-228440" defTabSz="921692">
              <a:defRPr>
                <a:solidFill>
                  <a:schemeClr val="tx1"/>
                </a:solidFill>
                <a:latin typeface="Arial" panose="020B0604020202020204" pitchFamily="34" charset="0"/>
                <a:ea typeface="Microsoft YaHei" panose="020B0503020204020204" pitchFamily="34" charset="-122"/>
              </a:defRPr>
            </a:lvl5pPr>
            <a:lvl6pPr marL="2512840" indent="-228440" defTabSz="921692"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69720" indent="-228440" defTabSz="921692"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6600" indent="-228440" defTabSz="921692"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3480" indent="-228440" defTabSz="921692"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marL="0" marR="0" lvl="0" indent="0" algn="r" defTabSz="921692" rtl="0" eaLnBrk="1" fontAlgn="auto" latinLnBrk="0" hangingPunct="1">
              <a:lnSpc>
                <a:spcPct val="100000"/>
              </a:lnSpc>
              <a:spcBef>
                <a:spcPts val="0"/>
              </a:spcBef>
              <a:spcAft>
                <a:spcPts val="0"/>
              </a:spcAft>
              <a:buClrTx/>
              <a:buSzTx/>
              <a:buFontTx/>
              <a:buNone/>
              <a:tabLst/>
              <a:defRPr/>
            </a:pPr>
            <a:fld id="{5133BFAA-FD12-41C3-91CF-52EF5CE2D946}" type="slidenum">
              <a:rPr kumimoji="0" lang="ru-RU" altLang="ru-RU" sz="1200" b="0" i="0" u="none" strike="noStrike" kern="1200" cap="none" spc="0" normalizeH="0" baseline="0" noProof="0" smtClean="0">
                <a:ln>
                  <a:noFill/>
                </a:ln>
                <a:solidFill>
                  <a:prstClr val="black"/>
                </a:solidFill>
                <a:effectLst/>
                <a:uLnTx/>
                <a:uFillTx/>
                <a:latin typeface="Tahoma" panose="020B0604030504040204" pitchFamily="34" charset="0"/>
                <a:ea typeface="Microsoft YaHei" panose="020B0503020204020204" pitchFamily="34" charset="-122"/>
                <a:cs typeface="+mn-cs"/>
              </a:rPr>
              <a:pPr marL="0" marR="0" lvl="0" indent="0" algn="r" defTabSz="921692" rtl="0" eaLnBrk="1" fontAlgn="auto" latinLnBrk="0" hangingPunct="1">
                <a:lnSpc>
                  <a:spcPct val="100000"/>
                </a:lnSpc>
                <a:spcBef>
                  <a:spcPts val="0"/>
                </a:spcBef>
                <a:spcAft>
                  <a:spcPts val="0"/>
                </a:spcAft>
                <a:buClrTx/>
                <a:buSzTx/>
                <a:buFontTx/>
                <a:buNone/>
                <a:tabLst/>
                <a:defRPr/>
              </a:pPr>
              <a:t>48</a:t>
            </a:fld>
            <a:endParaRPr kumimoji="0" lang="ru-RU" altLang="ru-RU" sz="1200" b="0" i="0" u="none" strike="noStrike" kern="1200" cap="none" spc="0" normalizeH="0" baseline="0" noProof="0" smtClean="0">
              <a:ln>
                <a:noFill/>
              </a:ln>
              <a:solidFill>
                <a:prstClr val="black"/>
              </a:solidFill>
              <a:effectLst/>
              <a:uLnTx/>
              <a:uFillTx/>
              <a:latin typeface="Tahoma" panose="020B060403050404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3154141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Образ слайда 1"/>
          <p:cNvSpPr>
            <a:spLocks noGrp="1" noRot="1" noChangeAspect="1" noTextEdit="1"/>
          </p:cNvSpPr>
          <p:nvPr>
            <p:ph type="sldImg"/>
          </p:nvPr>
        </p:nvSpPr>
        <p:spPr>
          <a:ln/>
        </p:spPr>
      </p:sp>
      <p:sp>
        <p:nvSpPr>
          <p:cNvPr id="26627"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26628"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1692">
              <a:defRPr>
                <a:solidFill>
                  <a:schemeClr val="tx1"/>
                </a:solidFill>
                <a:latin typeface="Arial" panose="020B0604020202020204" pitchFamily="34" charset="0"/>
                <a:ea typeface="Microsoft YaHei" panose="020B0503020204020204" pitchFamily="34" charset="-122"/>
              </a:defRPr>
            </a:lvl1pPr>
            <a:lvl2pPr marL="742430" indent="-285550" defTabSz="921692">
              <a:defRPr>
                <a:solidFill>
                  <a:schemeClr val="tx1"/>
                </a:solidFill>
                <a:latin typeface="Arial" panose="020B0604020202020204" pitchFamily="34" charset="0"/>
                <a:ea typeface="Microsoft YaHei" panose="020B0503020204020204" pitchFamily="34" charset="-122"/>
              </a:defRPr>
            </a:lvl2pPr>
            <a:lvl3pPr marL="1142200" indent="-228440" defTabSz="921692">
              <a:defRPr>
                <a:solidFill>
                  <a:schemeClr val="tx1"/>
                </a:solidFill>
                <a:latin typeface="Arial" panose="020B0604020202020204" pitchFamily="34" charset="0"/>
                <a:ea typeface="Microsoft YaHei" panose="020B0503020204020204" pitchFamily="34" charset="-122"/>
              </a:defRPr>
            </a:lvl3pPr>
            <a:lvl4pPr marL="1599080" indent="-228440" defTabSz="921692">
              <a:defRPr>
                <a:solidFill>
                  <a:schemeClr val="tx1"/>
                </a:solidFill>
                <a:latin typeface="Arial" panose="020B0604020202020204" pitchFamily="34" charset="0"/>
                <a:ea typeface="Microsoft YaHei" panose="020B0503020204020204" pitchFamily="34" charset="-122"/>
              </a:defRPr>
            </a:lvl4pPr>
            <a:lvl5pPr marL="2055960" indent="-228440" defTabSz="921692">
              <a:defRPr>
                <a:solidFill>
                  <a:schemeClr val="tx1"/>
                </a:solidFill>
                <a:latin typeface="Arial" panose="020B0604020202020204" pitchFamily="34" charset="0"/>
                <a:ea typeface="Microsoft YaHei" panose="020B0503020204020204" pitchFamily="34" charset="-122"/>
              </a:defRPr>
            </a:lvl5pPr>
            <a:lvl6pPr marL="2512840" indent="-228440" defTabSz="921692"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69720" indent="-228440" defTabSz="921692"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6600" indent="-228440" defTabSz="921692"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3480" indent="-228440" defTabSz="921692"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marL="0" marR="0" lvl="0" indent="0" algn="r" defTabSz="921692" rtl="0" eaLnBrk="1" fontAlgn="auto" latinLnBrk="0" hangingPunct="1">
              <a:lnSpc>
                <a:spcPct val="100000"/>
              </a:lnSpc>
              <a:spcBef>
                <a:spcPts val="0"/>
              </a:spcBef>
              <a:spcAft>
                <a:spcPts val="0"/>
              </a:spcAft>
              <a:buClrTx/>
              <a:buSzTx/>
              <a:buFontTx/>
              <a:buNone/>
              <a:tabLst/>
              <a:defRPr/>
            </a:pPr>
            <a:fld id="{5133BFAA-FD12-41C3-91CF-52EF5CE2D946}" type="slidenum">
              <a:rPr kumimoji="0" lang="ru-RU" altLang="ru-RU" sz="1200" b="0" i="0" u="none" strike="noStrike" kern="1200" cap="none" spc="0" normalizeH="0" baseline="0" noProof="0" smtClean="0">
                <a:ln>
                  <a:noFill/>
                </a:ln>
                <a:solidFill>
                  <a:prstClr val="black"/>
                </a:solidFill>
                <a:effectLst/>
                <a:uLnTx/>
                <a:uFillTx/>
                <a:latin typeface="Tahoma" panose="020B0604030504040204" pitchFamily="34" charset="0"/>
                <a:ea typeface="Microsoft YaHei" panose="020B0503020204020204" pitchFamily="34" charset="-122"/>
                <a:cs typeface="+mn-cs"/>
              </a:rPr>
              <a:pPr marL="0" marR="0" lvl="0" indent="0" algn="r" defTabSz="921692" rtl="0" eaLnBrk="1" fontAlgn="auto" latinLnBrk="0" hangingPunct="1">
                <a:lnSpc>
                  <a:spcPct val="100000"/>
                </a:lnSpc>
                <a:spcBef>
                  <a:spcPts val="0"/>
                </a:spcBef>
                <a:spcAft>
                  <a:spcPts val="0"/>
                </a:spcAft>
                <a:buClrTx/>
                <a:buSzTx/>
                <a:buFontTx/>
                <a:buNone/>
                <a:tabLst/>
                <a:defRPr/>
              </a:pPr>
              <a:t>49</a:t>
            </a:fld>
            <a:endParaRPr kumimoji="0" lang="ru-RU" altLang="ru-RU" sz="1200" b="0" i="0" u="none" strike="noStrike" kern="1200" cap="none" spc="0" normalizeH="0" baseline="0" noProof="0" smtClean="0">
              <a:ln>
                <a:noFill/>
              </a:ln>
              <a:solidFill>
                <a:prstClr val="black"/>
              </a:solidFill>
              <a:effectLst/>
              <a:uLnTx/>
              <a:uFillTx/>
              <a:latin typeface="Tahoma" panose="020B060403050404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233153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4538"/>
            <a:ext cx="4962525" cy="3722687"/>
          </a:xfrm>
        </p:spPr>
      </p:sp>
      <p:sp>
        <p:nvSpPr>
          <p:cNvPr id="3" name="Заметки 2"/>
          <p:cNvSpPr>
            <a:spLocks noGrp="1"/>
          </p:cNvSpPr>
          <p:nvPr>
            <p:ph type="body" idx="1"/>
          </p:nvPr>
        </p:nvSpPr>
        <p:spPr/>
        <p:txBody>
          <a:bodyPr/>
          <a:lstStyle/>
          <a:p>
            <a:r>
              <a:rPr lang="ru-RU" dirty="0" smtClean="0"/>
              <a:t>формирование в средствах массовой информации нового имиджа дополнительного образования, соответствующего ценностному статусу дополнительного образования в современном информационном гражданском обществе.</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F5C053-BE77-49FB-81A8-12447C8F5DEA}"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8235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Образ слайда 1"/>
          <p:cNvSpPr>
            <a:spLocks noGrp="1" noRot="1" noChangeAspect="1" noTextEdit="1"/>
          </p:cNvSpPr>
          <p:nvPr>
            <p:ph type="sldImg"/>
          </p:nvPr>
        </p:nvSpPr>
        <p:spPr>
          <a:ln/>
        </p:spPr>
      </p:sp>
      <p:sp>
        <p:nvSpPr>
          <p:cNvPr id="26627"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26628"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1692">
              <a:defRPr>
                <a:solidFill>
                  <a:schemeClr val="tx1"/>
                </a:solidFill>
                <a:latin typeface="Arial" panose="020B0604020202020204" pitchFamily="34" charset="0"/>
                <a:ea typeface="Microsoft YaHei" panose="020B0503020204020204" pitchFamily="34" charset="-122"/>
              </a:defRPr>
            </a:lvl1pPr>
            <a:lvl2pPr marL="742430" indent="-285550" defTabSz="921692">
              <a:defRPr>
                <a:solidFill>
                  <a:schemeClr val="tx1"/>
                </a:solidFill>
                <a:latin typeface="Arial" panose="020B0604020202020204" pitchFamily="34" charset="0"/>
                <a:ea typeface="Microsoft YaHei" panose="020B0503020204020204" pitchFamily="34" charset="-122"/>
              </a:defRPr>
            </a:lvl2pPr>
            <a:lvl3pPr marL="1142200" indent="-228440" defTabSz="921692">
              <a:defRPr>
                <a:solidFill>
                  <a:schemeClr val="tx1"/>
                </a:solidFill>
                <a:latin typeface="Arial" panose="020B0604020202020204" pitchFamily="34" charset="0"/>
                <a:ea typeface="Microsoft YaHei" panose="020B0503020204020204" pitchFamily="34" charset="-122"/>
              </a:defRPr>
            </a:lvl3pPr>
            <a:lvl4pPr marL="1599080" indent="-228440" defTabSz="921692">
              <a:defRPr>
                <a:solidFill>
                  <a:schemeClr val="tx1"/>
                </a:solidFill>
                <a:latin typeface="Arial" panose="020B0604020202020204" pitchFamily="34" charset="0"/>
                <a:ea typeface="Microsoft YaHei" panose="020B0503020204020204" pitchFamily="34" charset="-122"/>
              </a:defRPr>
            </a:lvl4pPr>
            <a:lvl5pPr marL="2055960" indent="-228440" defTabSz="921692">
              <a:defRPr>
                <a:solidFill>
                  <a:schemeClr val="tx1"/>
                </a:solidFill>
                <a:latin typeface="Arial" panose="020B0604020202020204" pitchFamily="34" charset="0"/>
                <a:ea typeface="Microsoft YaHei" panose="020B0503020204020204" pitchFamily="34" charset="-122"/>
              </a:defRPr>
            </a:lvl5pPr>
            <a:lvl6pPr marL="2512840" indent="-228440" defTabSz="921692"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69720" indent="-228440" defTabSz="921692"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6600" indent="-228440" defTabSz="921692"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3480" indent="-228440" defTabSz="921692"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marL="0" marR="0" lvl="0" indent="0" algn="r" defTabSz="921692" rtl="0" eaLnBrk="1" fontAlgn="auto" latinLnBrk="0" hangingPunct="1">
              <a:lnSpc>
                <a:spcPct val="100000"/>
              </a:lnSpc>
              <a:spcBef>
                <a:spcPts val="0"/>
              </a:spcBef>
              <a:spcAft>
                <a:spcPts val="0"/>
              </a:spcAft>
              <a:buClrTx/>
              <a:buSzTx/>
              <a:buFontTx/>
              <a:buNone/>
              <a:tabLst/>
              <a:defRPr/>
            </a:pPr>
            <a:fld id="{5133BFAA-FD12-41C3-91CF-52EF5CE2D946}" type="slidenum">
              <a:rPr kumimoji="0" lang="ru-RU" altLang="ru-RU" sz="1200" b="0" i="0" u="none" strike="noStrike" kern="1200" cap="none" spc="0" normalizeH="0" baseline="0" noProof="0" smtClean="0">
                <a:ln>
                  <a:noFill/>
                </a:ln>
                <a:solidFill>
                  <a:prstClr val="black"/>
                </a:solidFill>
                <a:effectLst/>
                <a:uLnTx/>
                <a:uFillTx/>
                <a:latin typeface="Tahoma" panose="020B0604030504040204" pitchFamily="34" charset="0"/>
                <a:ea typeface="Microsoft YaHei" panose="020B0503020204020204" pitchFamily="34" charset="-122"/>
                <a:cs typeface="+mn-cs"/>
              </a:rPr>
              <a:pPr marL="0" marR="0" lvl="0" indent="0" algn="r" defTabSz="921692" rtl="0" eaLnBrk="1" fontAlgn="auto" latinLnBrk="0" hangingPunct="1">
                <a:lnSpc>
                  <a:spcPct val="100000"/>
                </a:lnSpc>
                <a:spcBef>
                  <a:spcPts val="0"/>
                </a:spcBef>
                <a:spcAft>
                  <a:spcPts val="0"/>
                </a:spcAft>
                <a:buClrTx/>
                <a:buSzTx/>
                <a:buFontTx/>
                <a:buNone/>
                <a:tabLst/>
                <a:defRPr/>
              </a:pPr>
              <a:t>51</a:t>
            </a:fld>
            <a:endParaRPr kumimoji="0" lang="ru-RU" altLang="ru-RU" sz="1200" b="0" i="0" u="none" strike="noStrike" kern="1200" cap="none" spc="0" normalizeH="0" baseline="0" noProof="0" smtClean="0">
              <a:ln>
                <a:noFill/>
              </a:ln>
              <a:solidFill>
                <a:prstClr val="black"/>
              </a:solidFill>
              <a:effectLst/>
              <a:uLnTx/>
              <a:uFillTx/>
              <a:latin typeface="Tahoma" panose="020B060403050404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4176748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Образ слайда 1"/>
          <p:cNvSpPr>
            <a:spLocks noGrp="1" noRot="1" noChangeAspect="1" noTextEdit="1"/>
          </p:cNvSpPr>
          <p:nvPr>
            <p:ph type="sldImg"/>
          </p:nvPr>
        </p:nvSpPr>
        <p:spPr>
          <a:ln/>
        </p:spPr>
      </p:sp>
      <p:sp>
        <p:nvSpPr>
          <p:cNvPr id="26627"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26628"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1692">
              <a:defRPr>
                <a:solidFill>
                  <a:schemeClr val="tx1"/>
                </a:solidFill>
                <a:latin typeface="Arial" panose="020B0604020202020204" pitchFamily="34" charset="0"/>
                <a:ea typeface="Microsoft YaHei" panose="020B0503020204020204" pitchFamily="34" charset="-122"/>
              </a:defRPr>
            </a:lvl1pPr>
            <a:lvl2pPr marL="742430" indent="-285550" defTabSz="921692">
              <a:defRPr>
                <a:solidFill>
                  <a:schemeClr val="tx1"/>
                </a:solidFill>
                <a:latin typeface="Arial" panose="020B0604020202020204" pitchFamily="34" charset="0"/>
                <a:ea typeface="Microsoft YaHei" panose="020B0503020204020204" pitchFamily="34" charset="-122"/>
              </a:defRPr>
            </a:lvl2pPr>
            <a:lvl3pPr marL="1142200" indent="-228440" defTabSz="921692">
              <a:defRPr>
                <a:solidFill>
                  <a:schemeClr val="tx1"/>
                </a:solidFill>
                <a:latin typeface="Arial" panose="020B0604020202020204" pitchFamily="34" charset="0"/>
                <a:ea typeface="Microsoft YaHei" panose="020B0503020204020204" pitchFamily="34" charset="-122"/>
              </a:defRPr>
            </a:lvl3pPr>
            <a:lvl4pPr marL="1599080" indent="-228440" defTabSz="921692">
              <a:defRPr>
                <a:solidFill>
                  <a:schemeClr val="tx1"/>
                </a:solidFill>
                <a:latin typeface="Arial" panose="020B0604020202020204" pitchFamily="34" charset="0"/>
                <a:ea typeface="Microsoft YaHei" panose="020B0503020204020204" pitchFamily="34" charset="-122"/>
              </a:defRPr>
            </a:lvl4pPr>
            <a:lvl5pPr marL="2055960" indent="-228440" defTabSz="921692">
              <a:defRPr>
                <a:solidFill>
                  <a:schemeClr val="tx1"/>
                </a:solidFill>
                <a:latin typeface="Arial" panose="020B0604020202020204" pitchFamily="34" charset="0"/>
                <a:ea typeface="Microsoft YaHei" panose="020B0503020204020204" pitchFamily="34" charset="-122"/>
              </a:defRPr>
            </a:lvl5pPr>
            <a:lvl6pPr marL="2512840" indent="-228440" defTabSz="921692"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69720" indent="-228440" defTabSz="921692"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6600" indent="-228440" defTabSz="921692"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3480" indent="-228440" defTabSz="921692"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marL="0" marR="0" lvl="0" indent="0" algn="r" defTabSz="921692" rtl="0" eaLnBrk="1" fontAlgn="auto" latinLnBrk="0" hangingPunct="1">
              <a:lnSpc>
                <a:spcPct val="100000"/>
              </a:lnSpc>
              <a:spcBef>
                <a:spcPts val="0"/>
              </a:spcBef>
              <a:spcAft>
                <a:spcPts val="0"/>
              </a:spcAft>
              <a:buClrTx/>
              <a:buSzTx/>
              <a:buFontTx/>
              <a:buNone/>
              <a:tabLst/>
              <a:defRPr/>
            </a:pPr>
            <a:fld id="{5133BFAA-FD12-41C3-91CF-52EF5CE2D946}" type="slidenum">
              <a:rPr kumimoji="0" lang="ru-RU" altLang="ru-RU" sz="1200" b="0" i="0" u="none" strike="noStrike" kern="1200" cap="none" spc="0" normalizeH="0" baseline="0" noProof="0" smtClean="0">
                <a:ln>
                  <a:noFill/>
                </a:ln>
                <a:solidFill>
                  <a:prstClr val="black"/>
                </a:solidFill>
                <a:effectLst/>
                <a:uLnTx/>
                <a:uFillTx/>
                <a:latin typeface="Tahoma" panose="020B0604030504040204" pitchFamily="34" charset="0"/>
                <a:ea typeface="Microsoft YaHei" panose="020B0503020204020204" pitchFamily="34" charset="-122"/>
                <a:cs typeface="+mn-cs"/>
              </a:rPr>
              <a:pPr marL="0" marR="0" lvl="0" indent="0" algn="r" defTabSz="921692" rtl="0" eaLnBrk="1" fontAlgn="auto" latinLnBrk="0" hangingPunct="1">
                <a:lnSpc>
                  <a:spcPct val="100000"/>
                </a:lnSpc>
                <a:spcBef>
                  <a:spcPts val="0"/>
                </a:spcBef>
                <a:spcAft>
                  <a:spcPts val="0"/>
                </a:spcAft>
                <a:buClrTx/>
                <a:buSzTx/>
                <a:buFontTx/>
                <a:buNone/>
                <a:tabLst/>
                <a:defRPr/>
              </a:pPr>
              <a:t>52</a:t>
            </a:fld>
            <a:endParaRPr kumimoji="0" lang="ru-RU" altLang="ru-RU" sz="1200" b="0" i="0" u="none" strike="noStrike" kern="1200" cap="none" spc="0" normalizeH="0" baseline="0" noProof="0" smtClean="0">
              <a:ln>
                <a:noFill/>
              </a:ln>
              <a:solidFill>
                <a:prstClr val="black"/>
              </a:solidFill>
              <a:effectLst/>
              <a:uLnTx/>
              <a:uFillTx/>
              <a:latin typeface="Tahoma" panose="020B060403050404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3919382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8"/>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5E3F8EA-2D9F-4E6F-B786-E6CC3E2BC231}" type="datetime1">
              <a:rPr lang="ru-RU" smtClean="0"/>
              <a:t>14.08.2019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1AE7FE-9857-4954-863E-6424AC6B4709}" type="slidenum">
              <a:rPr lang="ru-RU" smtClean="0"/>
              <a:t>‹#›</a:t>
            </a:fld>
            <a:endParaRPr lang="ru-RU"/>
          </a:p>
        </p:txBody>
      </p:sp>
    </p:spTree>
    <p:extLst>
      <p:ext uri="{BB962C8B-B14F-4D97-AF65-F5344CB8AC3E}">
        <p14:creationId xmlns:p14="http://schemas.microsoft.com/office/powerpoint/2010/main" val="4118048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7DCF96A-469E-49C5-9E08-4AC0DF8212EC}" type="datetime1">
              <a:rPr lang="ru-RU" smtClean="0"/>
              <a:t>14.08.2019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1AE7FE-9857-4954-863E-6424AC6B4709}" type="slidenum">
              <a:rPr lang="ru-RU" smtClean="0"/>
              <a:t>‹#›</a:t>
            </a:fld>
            <a:endParaRPr lang="ru-RU"/>
          </a:p>
        </p:txBody>
      </p:sp>
    </p:spTree>
    <p:extLst>
      <p:ext uri="{BB962C8B-B14F-4D97-AF65-F5344CB8AC3E}">
        <p14:creationId xmlns:p14="http://schemas.microsoft.com/office/powerpoint/2010/main" val="2173822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1"/>
            <a:ext cx="5486400" cy="566739"/>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3AEDBCA-D180-4C2C-8F05-8DB45ABF77D8}" type="datetime1">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t>14.08.2019</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59870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227108-4976-4BF6-8576-E833DB9E64ED}" type="datetime1">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t>14.08.2019</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235400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0"/>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40"/>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E5C199-E19A-4999-ACE2-249AA448C248}" type="datetime1">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t>14.08.2019</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26407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0"/>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40"/>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02775A-E222-4CA2-9EE2-772B8B66C48B}" type="datetime1">
              <a:rPr lang="ru-RU" smtClean="0"/>
              <a:t>14.08.2019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1AE7FE-9857-4954-863E-6424AC6B4709}" type="slidenum">
              <a:rPr lang="ru-RU" smtClean="0"/>
              <a:t>‹#›</a:t>
            </a:fld>
            <a:endParaRPr lang="ru-RU"/>
          </a:p>
        </p:txBody>
      </p:sp>
    </p:spTree>
    <p:extLst>
      <p:ext uri="{BB962C8B-B14F-4D97-AF65-F5344CB8AC3E}">
        <p14:creationId xmlns:p14="http://schemas.microsoft.com/office/powerpoint/2010/main" val="2597871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Заголовок и подзаголовок">
    <p:spTree>
      <p:nvGrpSpPr>
        <p:cNvPr id="1" name=""/>
        <p:cNvGrpSpPr/>
        <p:nvPr/>
      </p:nvGrpSpPr>
      <p:grpSpPr>
        <a:xfrm>
          <a:off x="0" y="0"/>
          <a:ext cx="0" cy="0"/>
          <a:chOff x="0" y="0"/>
          <a:chExt cx="0" cy="0"/>
        </a:xfrm>
      </p:grpSpPr>
      <p:sp>
        <p:nvSpPr>
          <p:cNvPr id="5" name="Shape 5"/>
          <p:cNvSpPr>
            <a:spLocks noGrp="1"/>
          </p:cNvSpPr>
          <p:nvPr>
            <p:ph type="title"/>
          </p:nvPr>
        </p:nvSpPr>
        <p:spPr>
          <a:xfrm>
            <a:off x="892970" y="1151930"/>
            <a:ext cx="7358063" cy="2321719"/>
          </a:xfrm>
          <a:prstGeom prst="rect">
            <a:avLst/>
          </a:prstGeom>
        </p:spPr>
        <p:txBody>
          <a:bodyPr anchor="b"/>
          <a:lstStyle/>
          <a:p>
            <a:pPr lvl="0"/>
            <a:r>
              <a:rPr/>
              <a:t>Текст заголовка</a:t>
            </a:r>
          </a:p>
        </p:txBody>
      </p:sp>
      <p:sp>
        <p:nvSpPr>
          <p:cNvPr id="6" name="Shape 6"/>
          <p:cNvSpPr>
            <a:spLocks noGrp="1"/>
          </p:cNvSpPr>
          <p:nvPr>
            <p:ph type="body" idx="1"/>
          </p:nvPr>
        </p:nvSpPr>
        <p:spPr>
          <a:xfrm>
            <a:off x="892970" y="3536158"/>
            <a:ext cx="7358063" cy="794743"/>
          </a:xfrm>
          <a:prstGeom prst="rect">
            <a:avLst/>
          </a:prstGeom>
        </p:spPr>
        <p:txBody>
          <a:bodyPr/>
          <a:lstStyle>
            <a:lvl1pPr marL="0" indent="0" algn="ctr">
              <a:spcBef>
                <a:spcPts val="0"/>
              </a:spcBef>
              <a:buSzTx/>
              <a:buNone/>
              <a:defRPr sz="1700"/>
            </a:lvl1pPr>
            <a:lvl2pPr marL="0" indent="120551" algn="ctr">
              <a:spcBef>
                <a:spcPts val="0"/>
              </a:spcBef>
              <a:buSzTx/>
              <a:buNone/>
              <a:defRPr sz="1700"/>
            </a:lvl2pPr>
            <a:lvl3pPr marL="0" indent="241103" algn="ctr">
              <a:spcBef>
                <a:spcPts val="0"/>
              </a:spcBef>
              <a:buSzTx/>
              <a:buNone/>
              <a:defRPr sz="1700"/>
            </a:lvl3pPr>
            <a:lvl4pPr marL="0" indent="361654" algn="ctr">
              <a:spcBef>
                <a:spcPts val="0"/>
              </a:spcBef>
              <a:buSzTx/>
              <a:buNone/>
              <a:defRPr sz="1700"/>
            </a:lvl4pPr>
            <a:lvl5pPr marL="0" indent="482205" algn="ctr">
              <a:spcBef>
                <a:spcPts val="0"/>
              </a:spcBef>
              <a:buSzTx/>
              <a:buNone/>
              <a:defRPr sz="1700"/>
            </a:lvl5pPr>
          </a:lstStyle>
          <a:p>
            <a:pPr lvl="0"/>
            <a:r>
              <a:rPr/>
              <a:t>Уровень текста 1</a:t>
            </a:r>
          </a:p>
          <a:p>
            <a:pPr lvl="1"/>
            <a:r>
              <a:rPr/>
              <a:t>Уровень текста 2</a:t>
            </a:r>
          </a:p>
          <a:p>
            <a:pPr lvl="2"/>
            <a:r>
              <a:rPr/>
              <a:t>Уровень текста 3</a:t>
            </a:r>
          </a:p>
          <a:p>
            <a:pPr lvl="3"/>
            <a:r>
              <a:rPr/>
              <a:t>Уровень текста 4</a:t>
            </a:r>
          </a:p>
          <a:p>
            <a:pPr lvl="4"/>
            <a:r>
              <a:rPr/>
              <a:t>Уровень текста 5</a:t>
            </a:r>
          </a:p>
        </p:txBody>
      </p:sp>
    </p:spTree>
    <p:extLst>
      <p:ext uri="{BB962C8B-B14F-4D97-AF65-F5344CB8AC3E}">
        <p14:creationId xmlns:p14="http://schemas.microsoft.com/office/powerpoint/2010/main" val="214494893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ru-RU"/>
          </a:p>
        </p:txBody>
      </p:sp>
      <p:sp>
        <p:nvSpPr>
          <p:cNvPr id="3" name="Subtitle 2"/>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ru-RU"/>
          </a:p>
        </p:txBody>
      </p:sp>
      <p:sp>
        <p:nvSpPr>
          <p:cNvPr id="4" name="Date Placeholder 3"/>
          <p:cNvSpPr>
            <a:spLocks noGrp="1"/>
          </p:cNvSpPr>
          <p:nvPr>
            <p:ph type="dt" sz="half" idx="10"/>
          </p:nvPr>
        </p:nvSpPr>
        <p:spPr/>
        <p:txBody>
          <a:bodyPr/>
          <a:lstStyle>
            <a:lvl1pPr>
              <a:defRPr/>
            </a:lvl1pPr>
          </a:lstStyle>
          <a:p>
            <a:pPr>
              <a:defRPr/>
            </a:pPr>
            <a:fld id="{8CB2A422-E838-4C0D-AFF9-88B8349F4B9A}" type="datetime1">
              <a:rPr lang="ru-RU" smtClean="0">
                <a:solidFill>
                  <a:prstClr val="black">
                    <a:tint val="75000"/>
                  </a:prstClr>
                </a:solidFill>
              </a:rPr>
              <a:t>14.08.2019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E2D5AD9-E778-4CAA-955C-A0027AA631F8}" type="slidenum">
              <a:rPr lang="ru-RU" altLang="ru-RU"/>
              <a:pPr/>
              <a:t>‹#›</a:t>
            </a:fld>
            <a:endParaRPr lang="ru-RU" altLang="ru-RU"/>
          </a:p>
        </p:txBody>
      </p:sp>
    </p:spTree>
    <p:extLst>
      <p:ext uri="{BB962C8B-B14F-4D97-AF65-F5344CB8AC3E}">
        <p14:creationId xmlns:p14="http://schemas.microsoft.com/office/powerpoint/2010/main" val="3839568897"/>
      </p:ext>
    </p:extLst>
  </p:cSld>
  <p:clrMapOvr>
    <a:masterClrMapping/>
  </p:clrMapOvr>
  <p:transition>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lvl1pPr>
              <a:defRPr/>
            </a:lvl1pPr>
          </a:lstStyle>
          <a:p>
            <a:pPr>
              <a:defRPr/>
            </a:pPr>
            <a:fld id="{31CABD7A-E595-4017-80C7-0620A91E4F68}" type="datetime1">
              <a:rPr lang="ru-RU" smtClean="0">
                <a:solidFill>
                  <a:prstClr val="black">
                    <a:tint val="75000"/>
                  </a:prstClr>
                </a:solidFill>
              </a:rPr>
              <a:t>14.08.2019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6FA94E1-F9F4-4A6C-9AD2-6EAD6AE9650E}" type="slidenum">
              <a:rPr lang="ru-RU" altLang="ru-RU"/>
              <a:pPr/>
              <a:t>‹#›</a:t>
            </a:fld>
            <a:endParaRPr lang="ru-RU" altLang="ru-RU"/>
          </a:p>
        </p:txBody>
      </p:sp>
    </p:spTree>
    <p:extLst>
      <p:ext uri="{BB962C8B-B14F-4D97-AF65-F5344CB8AC3E}">
        <p14:creationId xmlns:p14="http://schemas.microsoft.com/office/powerpoint/2010/main" val="3860490458"/>
      </p:ext>
    </p:extLst>
  </p:cSld>
  <p:clrMapOvr>
    <a:masterClrMapping/>
  </p:clrMapOvr>
  <p:transition>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40"/>
            <a:ext cx="7886700" cy="2852737"/>
          </a:xfrm>
        </p:spPr>
        <p:txBody>
          <a:bodyPr anchor="b"/>
          <a:lstStyle>
            <a:lvl1pPr>
              <a:defRPr sz="4500"/>
            </a:lvl1pPr>
          </a:lstStyle>
          <a:p>
            <a:r>
              <a:rPr lang="en-US" smtClean="0"/>
              <a:t>Click to edit Master title style</a:t>
            </a:r>
            <a:endParaRPr lang="ru-RU"/>
          </a:p>
        </p:txBody>
      </p:sp>
      <p:sp>
        <p:nvSpPr>
          <p:cNvPr id="3" name="Text Placeholder 2"/>
          <p:cNvSpPr>
            <a:spLocks noGrp="1"/>
          </p:cNvSpPr>
          <p:nvPr>
            <p:ph type="body" idx="1"/>
          </p:nvPr>
        </p:nvSpPr>
        <p:spPr>
          <a:xfrm>
            <a:off x="623887"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131F13F-27D1-4797-B60A-AD04F1298C32}" type="datetime1">
              <a:rPr lang="ru-RU" smtClean="0">
                <a:solidFill>
                  <a:prstClr val="black">
                    <a:tint val="75000"/>
                  </a:prstClr>
                </a:solidFill>
              </a:rPr>
              <a:t>14.08.2019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75459B0-070F-4B0E-87BE-42A34A4E7D9C}" type="slidenum">
              <a:rPr lang="ru-RU" altLang="ru-RU"/>
              <a:pPr/>
              <a:t>‹#›</a:t>
            </a:fld>
            <a:endParaRPr lang="ru-RU" altLang="ru-RU"/>
          </a:p>
        </p:txBody>
      </p:sp>
    </p:spTree>
    <p:extLst>
      <p:ext uri="{BB962C8B-B14F-4D97-AF65-F5344CB8AC3E}">
        <p14:creationId xmlns:p14="http://schemas.microsoft.com/office/powerpoint/2010/main" val="1651809851"/>
      </p:ext>
    </p:extLst>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sz="half" idx="1"/>
          </p:nvPr>
        </p:nvSpPr>
        <p:spPr>
          <a:xfrm>
            <a:off x="628650" y="1825624"/>
            <a:ext cx="38862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half" idx="2"/>
          </p:nvPr>
        </p:nvSpPr>
        <p:spPr>
          <a:xfrm>
            <a:off x="4629150" y="1825624"/>
            <a:ext cx="38862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Date Placeholder 3"/>
          <p:cNvSpPr>
            <a:spLocks noGrp="1"/>
          </p:cNvSpPr>
          <p:nvPr>
            <p:ph type="dt" sz="half" idx="10"/>
          </p:nvPr>
        </p:nvSpPr>
        <p:spPr/>
        <p:txBody>
          <a:bodyPr/>
          <a:lstStyle>
            <a:lvl1pPr>
              <a:defRPr/>
            </a:lvl1pPr>
          </a:lstStyle>
          <a:p>
            <a:pPr>
              <a:defRPr/>
            </a:pPr>
            <a:fld id="{0EF783A2-5598-4319-8CED-668B52E3306B}" type="datetime1">
              <a:rPr lang="ru-RU" smtClean="0">
                <a:solidFill>
                  <a:prstClr val="black">
                    <a:tint val="75000"/>
                  </a:prstClr>
                </a:solidFill>
              </a:rPr>
              <a:t>14.08.2019</a:t>
            </a:fld>
            <a:endParaRPr lang="ru-RU">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96484C3C-F278-4B31-B989-154BD8D35CA1}" type="slidenum">
              <a:rPr lang="ru-RU" altLang="ru-RU"/>
              <a:pPr/>
              <a:t>‹#›</a:t>
            </a:fld>
            <a:endParaRPr lang="ru-RU" altLang="ru-RU"/>
          </a:p>
        </p:txBody>
      </p:sp>
    </p:spTree>
    <p:extLst>
      <p:ext uri="{BB962C8B-B14F-4D97-AF65-F5344CB8AC3E}">
        <p14:creationId xmlns:p14="http://schemas.microsoft.com/office/powerpoint/2010/main" val="2769033438"/>
      </p:ext>
    </p:extLst>
  </p:cSld>
  <p:clrMapOvr>
    <a:masterClrMapping/>
  </p:clrMapOvr>
  <p:transition>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smtClean="0"/>
              <a:t>Click to edit Master title style</a:t>
            </a:r>
            <a:endParaRPr lang="ru-RU"/>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Date Placeholder 3"/>
          <p:cNvSpPr>
            <a:spLocks noGrp="1"/>
          </p:cNvSpPr>
          <p:nvPr>
            <p:ph type="dt" sz="half" idx="10"/>
          </p:nvPr>
        </p:nvSpPr>
        <p:spPr/>
        <p:txBody>
          <a:bodyPr/>
          <a:lstStyle>
            <a:lvl1pPr>
              <a:defRPr/>
            </a:lvl1pPr>
          </a:lstStyle>
          <a:p>
            <a:pPr>
              <a:defRPr/>
            </a:pPr>
            <a:fld id="{3D079315-D929-4A9A-99D3-47AD12C47DB0}" type="datetime1">
              <a:rPr lang="ru-RU" smtClean="0">
                <a:solidFill>
                  <a:prstClr val="black">
                    <a:tint val="75000"/>
                  </a:prstClr>
                </a:solidFill>
              </a:rPr>
              <a:t>14.08.2019</a:t>
            </a:fld>
            <a:endParaRPr lang="ru-RU">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0F62308B-A69E-427D-9FBB-16D1FDC1F3F6}" type="slidenum">
              <a:rPr lang="ru-RU" altLang="ru-RU"/>
              <a:pPr/>
              <a:t>‹#›</a:t>
            </a:fld>
            <a:endParaRPr lang="ru-RU" altLang="ru-RU"/>
          </a:p>
        </p:txBody>
      </p:sp>
    </p:spTree>
    <p:extLst>
      <p:ext uri="{BB962C8B-B14F-4D97-AF65-F5344CB8AC3E}">
        <p14:creationId xmlns:p14="http://schemas.microsoft.com/office/powerpoint/2010/main" val="2970956592"/>
      </p:ext>
    </p:extLst>
  </p:cSld>
  <p:clrMapOvr>
    <a:masterClrMapping/>
  </p:clrMapOvr>
  <p:transition>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Date Placeholder 3"/>
          <p:cNvSpPr>
            <a:spLocks noGrp="1"/>
          </p:cNvSpPr>
          <p:nvPr>
            <p:ph type="dt" sz="half" idx="10"/>
          </p:nvPr>
        </p:nvSpPr>
        <p:spPr/>
        <p:txBody>
          <a:bodyPr/>
          <a:lstStyle>
            <a:lvl1pPr>
              <a:defRPr/>
            </a:lvl1pPr>
          </a:lstStyle>
          <a:p>
            <a:pPr>
              <a:defRPr/>
            </a:pPr>
            <a:fld id="{BEA89ABE-C9F3-4DDC-835C-DC211CB21B97}" type="datetime1">
              <a:rPr lang="ru-RU" smtClean="0">
                <a:solidFill>
                  <a:prstClr val="black">
                    <a:tint val="75000"/>
                  </a:prstClr>
                </a:solidFill>
              </a:rPr>
              <a:t>14.08.2019</a:t>
            </a:fld>
            <a:endParaRPr lang="ru-RU">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055F1F06-D46A-4364-98E2-F00DE31CDF21}" type="slidenum">
              <a:rPr lang="ru-RU" altLang="ru-RU"/>
              <a:pPr/>
              <a:t>‹#›</a:t>
            </a:fld>
            <a:endParaRPr lang="ru-RU" altLang="ru-RU"/>
          </a:p>
        </p:txBody>
      </p:sp>
    </p:spTree>
    <p:extLst>
      <p:ext uri="{BB962C8B-B14F-4D97-AF65-F5344CB8AC3E}">
        <p14:creationId xmlns:p14="http://schemas.microsoft.com/office/powerpoint/2010/main" val="2566644716"/>
      </p:ext>
    </p:extLst>
  </p:cSld>
  <p:clrMapOvr>
    <a:masterClrMapping/>
  </p:clrMapOvr>
  <p:transition>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37526B2-614B-43F2-8FF5-5D4D44E8CCB6}" type="datetime1">
              <a:rPr lang="ru-RU" smtClean="0">
                <a:solidFill>
                  <a:prstClr val="black">
                    <a:tint val="75000"/>
                  </a:prstClr>
                </a:solidFill>
              </a:rPr>
              <a:t>14.08.2019</a:t>
            </a:fld>
            <a:endParaRPr lang="ru-RU">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13374DA6-76E2-4D92-A515-AC152D6F60E8}" type="slidenum">
              <a:rPr lang="ru-RU" altLang="ru-RU"/>
              <a:pPr/>
              <a:t>‹#›</a:t>
            </a:fld>
            <a:endParaRPr lang="ru-RU" altLang="ru-RU"/>
          </a:p>
        </p:txBody>
      </p:sp>
    </p:spTree>
    <p:extLst>
      <p:ext uri="{BB962C8B-B14F-4D97-AF65-F5344CB8AC3E}">
        <p14:creationId xmlns:p14="http://schemas.microsoft.com/office/powerpoint/2010/main" val="1172950483"/>
      </p:ext>
    </p:extLst>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11972BB-B6D1-44DE-A86E-D86CC6F10888}" type="datetime1">
              <a:rPr lang="ru-RU" smtClean="0"/>
              <a:t>14.08.2019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1AE7FE-9857-4954-863E-6424AC6B4709}" type="slidenum">
              <a:rPr lang="ru-RU" smtClean="0"/>
              <a:t>‹#›</a:t>
            </a:fld>
            <a:endParaRPr lang="ru-RU"/>
          </a:p>
        </p:txBody>
      </p:sp>
    </p:spTree>
    <p:extLst>
      <p:ext uri="{BB962C8B-B14F-4D97-AF65-F5344CB8AC3E}">
        <p14:creationId xmlns:p14="http://schemas.microsoft.com/office/powerpoint/2010/main" val="37284334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ru-RU"/>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3E49AA1-8E8A-4261-9590-2A7ECBD03CE1}" type="datetime1">
              <a:rPr lang="ru-RU" smtClean="0">
                <a:solidFill>
                  <a:prstClr val="black">
                    <a:tint val="75000"/>
                  </a:prstClr>
                </a:solidFill>
              </a:rPr>
              <a:t>14.08.2019</a:t>
            </a:fld>
            <a:endParaRPr lang="ru-RU">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F807A56C-5571-4485-93ED-9B7164D649E9}" type="slidenum">
              <a:rPr lang="ru-RU" altLang="ru-RU"/>
              <a:pPr/>
              <a:t>‹#›</a:t>
            </a:fld>
            <a:endParaRPr lang="ru-RU" altLang="ru-RU"/>
          </a:p>
        </p:txBody>
      </p:sp>
    </p:spTree>
    <p:extLst>
      <p:ext uri="{BB962C8B-B14F-4D97-AF65-F5344CB8AC3E}">
        <p14:creationId xmlns:p14="http://schemas.microsoft.com/office/powerpoint/2010/main" val="2958372167"/>
      </p:ext>
    </p:extLst>
  </p:cSld>
  <p:clrMapOvr>
    <a:masterClrMapping/>
  </p:clrMapOvr>
  <p:transition>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ru-RU"/>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ru-RU" noProof="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A307378-6EEE-40B3-95C4-E6DE6C45D853}" type="datetime1">
              <a:rPr lang="ru-RU" smtClean="0">
                <a:solidFill>
                  <a:prstClr val="black">
                    <a:tint val="75000"/>
                  </a:prstClr>
                </a:solidFill>
              </a:rPr>
              <a:t>14.08.2019</a:t>
            </a:fld>
            <a:endParaRPr lang="ru-RU">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619EFAD0-9CA3-4573-8096-8FDBA7EED4DD}" type="slidenum">
              <a:rPr lang="ru-RU" altLang="ru-RU"/>
              <a:pPr/>
              <a:t>‹#›</a:t>
            </a:fld>
            <a:endParaRPr lang="ru-RU" altLang="ru-RU"/>
          </a:p>
        </p:txBody>
      </p:sp>
    </p:spTree>
    <p:extLst>
      <p:ext uri="{BB962C8B-B14F-4D97-AF65-F5344CB8AC3E}">
        <p14:creationId xmlns:p14="http://schemas.microsoft.com/office/powerpoint/2010/main" val="1320680360"/>
      </p:ext>
    </p:extLst>
  </p:cSld>
  <p:clrMapOvr>
    <a:masterClrMapping/>
  </p:clrMapOvr>
  <p:transition>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lvl1pPr>
              <a:defRPr/>
            </a:lvl1pPr>
          </a:lstStyle>
          <a:p>
            <a:pPr>
              <a:defRPr/>
            </a:pPr>
            <a:fld id="{52FD64E2-2A6C-4CB6-B8AD-1F664C99F0E3}" type="datetime1">
              <a:rPr lang="ru-RU" smtClean="0">
                <a:solidFill>
                  <a:prstClr val="black">
                    <a:tint val="75000"/>
                  </a:prstClr>
                </a:solidFill>
              </a:rPr>
              <a:t>14.08.2019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FCCF295-9E03-4C42-81BF-B6C2CBED0367}" type="slidenum">
              <a:rPr lang="ru-RU" altLang="ru-RU"/>
              <a:pPr/>
              <a:t>‹#›</a:t>
            </a:fld>
            <a:endParaRPr lang="ru-RU" altLang="ru-RU"/>
          </a:p>
        </p:txBody>
      </p:sp>
    </p:spTree>
    <p:extLst>
      <p:ext uri="{BB962C8B-B14F-4D97-AF65-F5344CB8AC3E}">
        <p14:creationId xmlns:p14="http://schemas.microsoft.com/office/powerpoint/2010/main" val="1218667737"/>
      </p:ext>
    </p:extLst>
  </p:cSld>
  <p:clrMapOvr>
    <a:masterClrMapping/>
  </p:clrMapOvr>
  <p:transition>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9"/>
          </a:xfrm>
        </p:spPr>
        <p:txBody>
          <a:bodyPr vert="eaVert"/>
          <a:lstStyle/>
          <a:p>
            <a:r>
              <a:rPr lang="en-US" smtClean="0"/>
              <a:t>Click to edit Master title style</a:t>
            </a:r>
            <a:endParaRPr lang="ru-RU"/>
          </a:p>
        </p:txBody>
      </p:sp>
      <p:sp>
        <p:nvSpPr>
          <p:cNvPr id="3" name="Vertical Text Placeholder 2"/>
          <p:cNvSpPr>
            <a:spLocks noGrp="1"/>
          </p:cNvSpPr>
          <p:nvPr>
            <p:ph type="body" orient="vert" idx="1"/>
          </p:nvPr>
        </p:nvSpPr>
        <p:spPr>
          <a:xfrm>
            <a:off x="628651" y="365125"/>
            <a:ext cx="5800725"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lvl1pPr>
              <a:defRPr/>
            </a:lvl1pPr>
          </a:lstStyle>
          <a:p>
            <a:pPr>
              <a:defRPr/>
            </a:pPr>
            <a:fld id="{C9EFD51F-71D6-4C71-8252-FEDF93EAE148}" type="datetime1">
              <a:rPr lang="ru-RU" smtClean="0">
                <a:solidFill>
                  <a:prstClr val="black">
                    <a:tint val="75000"/>
                  </a:prstClr>
                </a:solidFill>
              </a:rPr>
              <a:t>14.08.2019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3A866FF-77AC-40A5-8217-67FA98E81FED}" type="slidenum">
              <a:rPr lang="ru-RU" altLang="ru-RU"/>
              <a:pPr/>
              <a:t>‹#›</a:t>
            </a:fld>
            <a:endParaRPr lang="ru-RU" altLang="ru-RU"/>
          </a:p>
        </p:txBody>
      </p:sp>
    </p:spTree>
    <p:extLst>
      <p:ext uri="{BB962C8B-B14F-4D97-AF65-F5344CB8AC3E}">
        <p14:creationId xmlns:p14="http://schemas.microsoft.com/office/powerpoint/2010/main" val="15528572"/>
      </p:ext>
    </p:extLst>
  </p:cSld>
  <p:clrMapOvr>
    <a:masterClrMapping/>
  </p:clrMapOvr>
  <p:transition>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dgm">
  <p:cSld name="Заголовок, схема или организационная диаграмма">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ru-RU" smtClean="0"/>
              <a:t>Образец заголовка</a:t>
            </a:r>
            <a:endParaRPr lang="en-US"/>
          </a:p>
        </p:txBody>
      </p:sp>
      <p:sp>
        <p:nvSpPr>
          <p:cNvPr id="3" name="SmartArt Placeholder 2"/>
          <p:cNvSpPr>
            <a:spLocks noGrp="1"/>
          </p:cNvSpPr>
          <p:nvPr>
            <p:ph type="dgm" idx="1"/>
          </p:nvPr>
        </p:nvSpPr>
        <p:spPr>
          <a:xfrm>
            <a:off x="457200" y="1600201"/>
            <a:ext cx="8229600" cy="4525963"/>
          </a:xfrm>
        </p:spPr>
        <p:txBody>
          <a:bodyPr/>
          <a:lstStyle/>
          <a:p>
            <a:pPr lvl="0"/>
            <a:r>
              <a:rPr lang="ru-RU" noProof="0" smtClean="0"/>
              <a:t>Вставка рисунка SmartArt</a:t>
            </a:r>
            <a:endParaRPr lang="en-US" noProof="0"/>
          </a:p>
        </p:txBody>
      </p:sp>
      <p:sp>
        <p:nvSpPr>
          <p:cNvPr id="4" name="Date Placeholder 3"/>
          <p:cNvSpPr>
            <a:spLocks noGrp="1"/>
          </p:cNvSpPr>
          <p:nvPr>
            <p:ph type="dt" sz="half" idx="10"/>
          </p:nvPr>
        </p:nvSpPr>
        <p:spPr>
          <a:xfrm>
            <a:off x="457200" y="6324600"/>
            <a:ext cx="2133600" cy="397933"/>
          </a:xfrm>
        </p:spPr>
        <p:txBody>
          <a:bodyPr/>
          <a:lstStyle>
            <a:lvl1pPr>
              <a:defRPr/>
            </a:lvl1pPr>
          </a:lstStyle>
          <a:p>
            <a:pPr>
              <a:defRPr/>
            </a:pPr>
            <a:fld id="{4FEAC89E-BFE7-42FB-AF0C-D2CE0A4E6683}" type="datetime1">
              <a:rPr lang="ru-RU" smtClean="0">
                <a:solidFill>
                  <a:prstClr val="black">
                    <a:tint val="75000"/>
                  </a:prstClr>
                </a:solidFill>
              </a:rPr>
              <a:t>14.08.2019</a:t>
            </a:fld>
            <a:endParaRPr lang="ru-RU">
              <a:solidFill>
                <a:prstClr val="black">
                  <a:tint val="75000"/>
                </a:prstClr>
              </a:solidFill>
            </a:endParaRPr>
          </a:p>
        </p:txBody>
      </p:sp>
      <p:sp>
        <p:nvSpPr>
          <p:cNvPr id="5" name="Footer Placeholder 4"/>
          <p:cNvSpPr>
            <a:spLocks noGrp="1"/>
          </p:cNvSpPr>
          <p:nvPr>
            <p:ph type="ftr" sz="quarter" idx="11"/>
          </p:nvPr>
        </p:nvSpPr>
        <p:spPr>
          <a:xfrm>
            <a:off x="3124200" y="6324600"/>
            <a:ext cx="2895600" cy="397933"/>
          </a:xfrm>
        </p:spPr>
        <p:txBody>
          <a:bodyPr/>
          <a:lstStyle>
            <a:lvl1pPr>
              <a:defRPr/>
            </a:lvl1pPr>
          </a:lstStyle>
          <a:p>
            <a:pPr>
              <a:defRPr/>
            </a:pPr>
            <a:endParaRPr lang="ru-RU">
              <a:solidFill>
                <a:prstClr val="black">
                  <a:tint val="75000"/>
                </a:prstClr>
              </a:solidFill>
            </a:endParaRPr>
          </a:p>
        </p:txBody>
      </p:sp>
      <p:sp>
        <p:nvSpPr>
          <p:cNvPr id="6" name="Slide Number Placeholder 5"/>
          <p:cNvSpPr>
            <a:spLocks noGrp="1"/>
          </p:cNvSpPr>
          <p:nvPr>
            <p:ph type="sldNum" sz="quarter" idx="12"/>
          </p:nvPr>
        </p:nvSpPr>
        <p:spPr>
          <a:xfrm>
            <a:off x="6553200" y="6324600"/>
            <a:ext cx="2133600" cy="397933"/>
          </a:xfrm>
        </p:spPr>
        <p:txBody>
          <a:bodyPr/>
          <a:lstStyle>
            <a:lvl1pPr>
              <a:defRPr/>
            </a:lvl1pPr>
          </a:lstStyle>
          <a:p>
            <a:fld id="{37C0DF2D-3D02-4709-95EF-4AC437A94D52}" type="slidenum">
              <a:rPr lang="ru-RU"/>
              <a:pPr/>
              <a:t>‹#›</a:t>
            </a:fld>
            <a:endParaRPr lang="ru-RU"/>
          </a:p>
        </p:txBody>
      </p:sp>
    </p:spTree>
    <p:extLst>
      <p:ext uri="{BB962C8B-B14F-4D97-AF65-F5344CB8AC3E}">
        <p14:creationId xmlns:p14="http://schemas.microsoft.com/office/powerpoint/2010/main" val="37589933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Заголовок и подзаголовок">
    <p:spTree>
      <p:nvGrpSpPr>
        <p:cNvPr id="1" name=""/>
        <p:cNvGrpSpPr/>
        <p:nvPr/>
      </p:nvGrpSpPr>
      <p:grpSpPr>
        <a:xfrm>
          <a:off x="0" y="0"/>
          <a:ext cx="0" cy="0"/>
          <a:chOff x="0" y="0"/>
          <a:chExt cx="0" cy="0"/>
        </a:xfrm>
      </p:grpSpPr>
      <p:sp>
        <p:nvSpPr>
          <p:cNvPr id="5" name="Shape 5"/>
          <p:cNvSpPr>
            <a:spLocks noGrp="1"/>
          </p:cNvSpPr>
          <p:nvPr>
            <p:ph type="title"/>
          </p:nvPr>
        </p:nvSpPr>
        <p:spPr>
          <a:xfrm>
            <a:off x="892970" y="1151930"/>
            <a:ext cx="7358063" cy="2321719"/>
          </a:xfrm>
          <a:prstGeom prst="rect">
            <a:avLst/>
          </a:prstGeom>
        </p:spPr>
        <p:txBody>
          <a:bodyPr anchor="b"/>
          <a:lstStyle/>
          <a:p>
            <a:pPr lvl="0"/>
            <a:r>
              <a:rPr/>
              <a:t>Текст заголовка</a:t>
            </a:r>
          </a:p>
        </p:txBody>
      </p:sp>
      <p:sp>
        <p:nvSpPr>
          <p:cNvPr id="6" name="Shape 6"/>
          <p:cNvSpPr>
            <a:spLocks noGrp="1"/>
          </p:cNvSpPr>
          <p:nvPr>
            <p:ph type="body" idx="1"/>
          </p:nvPr>
        </p:nvSpPr>
        <p:spPr>
          <a:xfrm>
            <a:off x="892970" y="3536158"/>
            <a:ext cx="7358063" cy="794743"/>
          </a:xfrm>
          <a:prstGeom prst="rect">
            <a:avLst/>
          </a:prstGeom>
        </p:spPr>
        <p:txBody>
          <a:bodyPr/>
          <a:lstStyle>
            <a:lvl1pPr marL="0" indent="0" algn="ctr">
              <a:spcBef>
                <a:spcPts val="0"/>
              </a:spcBef>
              <a:buSzTx/>
              <a:buNone/>
              <a:defRPr sz="1700"/>
            </a:lvl1pPr>
            <a:lvl2pPr marL="0" indent="120551" algn="ctr">
              <a:spcBef>
                <a:spcPts val="0"/>
              </a:spcBef>
              <a:buSzTx/>
              <a:buNone/>
              <a:defRPr sz="1700"/>
            </a:lvl2pPr>
            <a:lvl3pPr marL="0" indent="241103" algn="ctr">
              <a:spcBef>
                <a:spcPts val="0"/>
              </a:spcBef>
              <a:buSzTx/>
              <a:buNone/>
              <a:defRPr sz="1700"/>
            </a:lvl3pPr>
            <a:lvl4pPr marL="0" indent="361654" algn="ctr">
              <a:spcBef>
                <a:spcPts val="0"/>
              </a:spcBef>
              <a:buSzTx/>
              <a:buNone/>
              <a:defRPr sz="1700"/>
            </a:lvl4pPr>
            <a:lvl5pPr marL="0" indent="482205" algn="ctr">
              <a:spcBef>
                <a:spcPts val="0"/>
              </a:spcBef>
              <a:buSzTx/>
              <a:buNone/>
              <a:defRPr sz="1700"/>
            </a:lvl5pPr>
          </a:lstStyle>
          <a:p>
            <a:pPr lvl="0"/>
            <a:r>
              <a:rPr/>
              <a:t>Уровень текста 1</a:t>
            </a:r>
          </a:p>
          <a:p>
            <a:pPr lvl="1"/>
            <a:r>
              <a:rPr/>
              <a:t>Уровень текста 2</a:t>
            </a:r>
          </a:p>
          <a:p>
            <a:pPr lvl="2"/>
            <a:r>
              <a:rPr/>
              <a:t>Уровень текста 3</a:t>
            </a:r>
          </a:p>
          <a:p>
            <a:pPr lvl="3"/>
            <a:r>
              <a:rPr/>
              <a:t>Уровень текста 4</a:t>
            </a:r>
          </a:p>
          <a:p>
            <a:pPr lvl="4"/>
            <a:r>
              <a:rPr/>
              <a:t>Уровень текста 5</a:t>
            </a:r>
          </a:p>
        </p:txBody>
      </p:sp>
    </p:spTree>
    <p:extLst>
      <p:ext uri="{BB962C8B-B14F-4D97-AF65-F5344CB8AC3E}">
        <p14:creationId xmlns:p14="http://schemas.microsoft.com/office/powerpoint/2010/main" val="2754017515"/>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7CBCD1EA-3045-4DAA-9AB9-17012B001080}" type="datetime1">
              <a:rPr lang="ru-RU" smtClean="0">
                <a:solidFill>
                  <a:prstClr val="black">
                    <a:tint val="75000"/>
                  </a:prstClr>
                </a:solidFill>
              </a:rPr>
              <a:t>14.08.2019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17193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08D2D95-34E4-4385-8B0B-85330E3F73A6}" type="datetime1">
              <a:rPr lang="ru-RU" smtClean="0">
                <a:solidFill>
                  <a:prstClr val="black">
                    <a:tint val="75000"/>
                  </a:prstClr>
                </a:solidFill>
              </a:rPr>
              <a:t>14.08.2019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144033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40"/>
            <a:ext cx="7886700" cy="2852737"/>
          </a:xfrm>
        </p:spPr>
        <p:txBody>
          <a:bodyPr anchor="b"/>
          <a:lstStyle>
            <a:lvl1pPr>
              <a:defRPr sz="4500"/>
            </a:lvl1pPr>
          </a:lstStyle>
          <a:p>
            <a:r>
              <a:rPr lang="ru-RU" smtClean="0"/>
              <a:t>Образец заголовка</a:t>
            </a:r>
            <a:endParaRPr lang="ru-RU"/>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CBE5AA6-C01D-435B-BC10-E75921808336}" type="datetime1">
              <a:rPr lang="ru-RU" smtClean="0">
                <a:solidFill>
                  <a:prstClr val="black">
                    <a:tint val="75000"/>
                  </a:prstClr>
                </a:solidFill>
              </a:rPr>
              <a:t>14.08.2019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151275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0" y="1825625"/>
            <a:ext cx="3886200" cy="435133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29150" y="1825625"/>
            <a:ext cx="3886200" cy="435133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9E96342-65B2-4052-AE68-FC904EE4A1DD}" type="datetime1">
              <a:rPr lang="ru-RU" smtClean="0">
                <a:solidFill>
                  <a:prstClr val="black">
                    <a:tint val="75000"/>
                  </a:prstClr>
                </a:solidFill>
              </a:rPr>
              <a:t>14.08.2019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77078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1"/>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F318732-532D-4A71-BD64-C035EACE7FD8}" type="datetime1">
              <a:rPr lang="ru-RU" smtClean="0"/>
              <a:t>14.08.2019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1AE7FE-9857-4954-863E-6424AC6B4709}" type="slidenum">
              <a:rPr lang="ru-RU" smtClean="0"/>
              <a:t>‹#›</a:t>
            </a:fld>
            <a:endParaRPr lang="ru-RU"/>
          </a:p>
        </p:txBody>
      </p:sp>
    </p:spTree>
    <p:extLst>
      <p:ext uri="{BB962C8B-B14F-4D97-AF65-F5344CB8AC3E}">
        <p14:creationId xmlns:p14="http://schemas.microsoft.com/office/powerpoint/2010/main" val="6923124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29151"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1348777-9F98-4FB4-B856-8EC9A4E01F04}" type="datetime1">
              <a:rPr lang="ru-RU" smtClean="0">
                <a:solidFill>
                  <a:prstClr val="black">
                    <a:tint val="75000"/>
                  </a:prstClr>
                </a:solidFill>
              </a:rPr>
              <a:t>14.08.2019</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20072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A63561B-0DD0-4AA2-BF22-FE9CFFE412B5}" type="datetime1">
              <a:rPr lang="ru-RU" smtClean="0">
                <a:solidFill>
                  <a:prstClr val="black">
                    <a:tint val="75000"/>
                  </a:prstClr>
                </a:solidFill>
              </a:rPr>
              <a:t>14.08.2019</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04044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0842D99-997C-4103-A0E9-C5F252C51DB3}" type="datetime1">
              <a:rPr lang="ru-RU" smtClean="0">
                <a:solidFill>
                  <a:prstClr val="black">
                    <a:tint val="75000"/>
                  </a:prstClr>
                </a:solidFill>
              </a:rPr>
              <a:t>14.08.2019</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920352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1FBDD947-B2F0-4CED-81E6-41B907850D24}" type="datetime1">
              <a:rPr lang="ru-RU" smtClean="0">
                <a:solidFill>
                  <a:prstClr val="black">
                    <a:tint val="75000"/>
                  </a:prstClr>
                </a:solidFill>
              </a:rPr>
              <a:t>14.08.2019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160910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176C53CA-C573-4DF6-8375-2B34A16A0A0E}" type="datetime1">
              <a:rPr lang="ru-RU" smtClean="0">
                <a:solidFill>
                  <a:prstClr val="black">
                    <a:tint val="75000"/>
                  </a:prstClr>
                </a:solidFill>
              </a:rPr>
              <a:t>14.08.2019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647646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1212DDF-4E12-4E55-9469-00EBF12EBFD0}" type="datetime1">
              <a:rPr lang="ru-RU" smtClean="0">
                <a:solidFill>
                  <a:prstClr val="black">
                    <a:tint val="75000"/>
                  </a:prstClr>
                </a:solidFill>
              </a:rPr>
              <a:t>14.08.2019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988137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6" y="365126"/>
            <a:ext cx="1971675" cy="5811839"/>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1" y="365126"/>
            <a:ext cx="5800725" cy="581183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F3F223B-5241-452A-A709-BA3DB257009F}" type="datetime1">
              <a:rPr lang="ru-RU" smtClean="0">
                <a:solidFill>
                  <a:prstClr val="black">
                    <a:tint val="75000"/>
                  </a:prstClr>
                </a:solidFill>
              </a:rPr>
              <a:t>14.08.2019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905202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a:defRPr/>
            </a:pPr>
            <a:fld id="{ACFCAF90-17D3-4607-B40D-B8061AF3A9C3}" type="datetime1">
              <a:rPr lang="ru-RU" sz="1200" smtClean="0">
                <a:solidFill>
                  <a:prstClr val="black">
                    <a:tint val="75000"/>
                  </a:prstClr>
                </a:solidFill>
              </a:rPr>
              <a:t>14.08.2019</a:t>
            </a:fld>
            <a:endParaRPr lang="ru-RU" sz="1200"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pPr>
              <a:defRPr/>
            </a:pPr>
            <a:endParaRPr lang="ru-RU" sz="1200" dirty="0">
              <a:solidFill>
                <a:prstClr val="black">
                  <a:tint val="75000"/>
                </a:prstClr>
              </a:solidFill>
            </a:endParaRPr>
          </a:p>
        </p:txBody>
      </p:sp>
      <p:sp>
        <p:nvSpPr>
          <p:cNvPr id="6" name="Номер слайда 5"/>
          <p:cNvSpPr>
            <a:spLocks noGrp="1"/>
          </p:cNvSpPr>
          <p:nvPr>
            <p:ph type="sldNum" sz="quarter" idx="12"/>
          </p:nvPr>
        </p:nvSpPr>
        <p:spPr/>
        <p:txBody>
          <a:bodyPr/>
          <a:lstStyle/>
          <a:p>
            <a:pPr>
              <a:defRPr/>
            </a:pPr>
            <a:fld id="{B19B0651-EE4F-4900-A07F-96A6BFA9D0F0}" type="slidenum">
              <a:rPr lang="ru-RU" sz="1200" smtClean="0">
                <a:solidFill>
                  <a:prstClr val="black">
                    <a:tint val="75000"/>
                  </a:prstClr>
                </a:solidFill>
              </a:rPr>
              <a:pPr>
                <a:defRPr/>
              </a:pPr>
              <a:t>‹#›</a:t>
            </a:fld>
            <a:endParaRPr lang="ru-RU" sz="1200" dirty="0">
              <a:solidFill>
                <a:prstClr val="black">
                  <a:tint val="75000"/>
                </a:prstClr>
              </a:solidFill>
            </a:endParaRPr>
          </a:p>
        </p:txBody>
      </p:sp>
    </p:spTree>
    <p:extLst>
      <p:ext uri="{BB962C8B-B14F-4D97-AF65-F5344CB8AC3E}">
        <p14:creationId xmlns:p14="http://schemas.microsoft.com/office/powerpoint/2010/main" val="6608607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fld id="{0B512BCB-8546-4DCF-A5DA-E4AB1074F15B}" type="datetime1">
              <a:rPr lang="ru-RU" sz="1200" smtClean="0">
                <a:solidFill>
                  <a:prstClr val="black">
                    <a:tint val="75000"/>
                  </a:prstClr>
                </a:solidFill>
              </a:rPr>
              <a:t>14.08.2019</a:t>
            </a:fld>
            <a:endParaRPr lang="ru-RU" sz="1200"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pPr>
              <a:defRPr/>
            </a:pPr>
            <a:endParaRPr lang="ru-RU" sz="1200" dirty="0">
              <a:solidFill>
                <a:prstClr val="black">
                  <a:tint val="75000"/>
                </a:prstClr>
              </a:solidFill>
            </a:endParaRPr>
          </a:p>
        </p:txBody>
      </p:sp>
      <p:sp>
        <p:nvSpPr>
          <p:cNvPr id="6" name="Номер слайда 5"/>
          <p:cNvSpPr>
            <a:spLocks noGrp="1"/>
          </p:cNvSpPr>
          <p:nvPr>
            <p:ph type="sldNum" sz="quarter" idx="12"/>
          </p:nvPr>
        </p:nvSpPr>
        <p:spPr/>
        <p:txBody>
          <a:bodyPr/>
          <a:lstStyle/>
          <a:p>
            <a:pPr>
              <a:defRPr/>
            </a:pPr>
            <a:fld id="{B19B0651-EE4F-4900-A07F-96A6BFA9D0F0}" type="slidenum">
              <a:rPr lang="ru-RU" sz="1200" smtClean="0">
                <a:solidFill>
                  <a:prstClr val="black">
                    <a:tint val="75000"/>
                  </a:prstClr>
                </a:solidFill>
              </a:rPr>
              <a:pPr>
                <a:defRPr/>
              </a:pPr>
              <a:t>‹#›</a:t>
            </a:fld>
            <a:endParaRPr lang="ru-RU" sz="1200" dirty="0">
              <a:solidFill>
                <a:prstClr val="black">
                  <a:tint val="75000"/>
                </a:prstClr>
              </a:solidFill>
            </a:endParaRPr>
          </a:p>
        </p:txBody>
      </p:sp>
    </p:spTree>
    <p:extLst>
      <p:ext uri="{BB962C8B-B14F-4D97-AF65-F5344CB8AC3E}">
        <p14:creationId xmlns:p14="http://schemas.microsoft.com/office/powerpoint/2010/main" val="40319099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40"/>
            <a:ext cx="7886700" cy="2852737"/>
          </a:xfrm>
        </p:spPr>
        <p:txBody>
          <a:bodyPr anchor="b"/>
          <a:lstStyle>
            <a:lvl1pPr>
              <a:defRPr sz="4500"/>
            </a:lvl1pPr>
          </a:lstStyle>
          <a:p>
            <a:r>
              <a:rPr lang="ru-RU" smtClean="0"/>
              <a:t>Образец заголовка</a:t>
            </a:r>
            <a:endParaRPr lang="ru-RU"/>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a:defRPr/>
            </a:pPr>
            <a:fld id="{7DABC1E2-421D-479B-9C0A-FCAF37CBF027}" type="datetime1">
              <a:rPr lang="ru-RU" sz="1200" smtClean="0">
                <a:solidFill>
                  <a:prstClr val="black">
                    <a:tint val="75000"/>
                  </a:prstClr>
                </a:solidFill>
              </a:rPr>
              <a:t>14.08.2019</a:t>
            </a:fld>
            <a:endParaRPr lang="ru-RU" sz="1200"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pPr>
              <a:defRPr/>
            </a:pPr>
            <a:endParaRPr lang="ru-RU" sz="1200" dirty="0">
              <a:solidFill>
                <a:prstClr val="black">
                  <a:tint val="75000"/>
                </a:prstClr>
              </a:solidFill>
            </a:endParaRPr>
          </a:p>
        </p:txBody>
      </p:sp>
      <p:sp>
        <p:nvSpPr>
          <p:cNvPr id="6" name="Номер слайда 5"/>
          <p:cNvSpPr>
            <a:spLocks noGrp="1"/>
          </p:cNvSpPr>
          <p:nvPr>
            <p:ph type="sldNum" sz="quarter" idx="12"/>
          </p:nvPr>
        </p:nvSpPr>
        <p:spPr/>
        <p:txBody>
          <a:bodyPr/>
          <a:lstStyle/>
          <a:p>
            <a:pPr>
              <a:defRPr/>
            </a:pPr>
            <a:fld id="{B19B0651-EE4F-4900-A07F-96A6BFA9D0F0}" type="slidenum">
              <a:rPr lang="ru-RU" sz="1200" smtClean="0">
                <a:solidFill>
                  <a:prstClr val="black">
                    <a:tint val="75000"/>
                  </a:prstClr>
                </a:solidFill>
              </a:rPr>
              <a:pPr>
                <a:defRPr/>
              </a:pPr>
              <a:t>‹#›</a:t>
            </a:fld>
            <a:endParaRPr lang="ru-RU" sz="1200" dirty="0">
              <a:solidFill>
                <a:prstClr val="black">
                  <a:tint val="75000"/>
                </a:prstClr>
              </a:solidFill>
            </a:endParaRPr>
          </a:p>
        </p:txBody>
      </p:sp>
    </p:spTree>
    <p:extLst>
      <p:ext uri="{BB962C8B-B14F-4D97-AF65-F5344CB8AC3E}">
        <p14:creationId xmlns:p14="http://schemas.microsoft.com/office/powerpoint/2010/main" val="3483628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F44F178-EEBD-4B1A-9804-983A06ADE677}" type="datetime1">
              <a:rPr lang="ru-RU" smtClean="0"/>
              <a:t>14.08.2019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1AE7FE-9857-4954-863E-6424AC6B4709}" type="slidenum">
              <a:rPr lang="ru-RU" smtClean="0"/>
              <a:t>‹#›</a:t>
            </a:fld>
            <a:endParaRPr lang="ru-RU"/>
          </a:p>
        </p:txBody>
      </p:sp>
    </p:spTree>
    <p:extLst>
      <p:ext uri="{BB962C8B-B14F-4D97-AF65-F5344CB8AC3E}">
        <p14:creationId xmlns:p14="http://schemas.microsoft.com/office/powerpoint/2010/main" val="26836498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0" y="1825625"/>
            <a:ext cx="3886200" cy="435133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29150" y="1825625"/>
            <a:ext cx="3886200" cy="435133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a:defRPr/>
            </a:pPr>
            <a:fld id="{0507B1A1-83A9-4960-B5F0-F3D3E786C5BF}" type="datetime1">
              <a:rPr lang="ru-RU" sz="1200" smtClean="0">
                <a:solidFill>
                  <a:prstClr val="black">
                    <a:tint val="75000"/>
                  </a:prstClr>
                </a:solidFill>
              </a:rPr>
              <a:t>14.08.2019</a:t>
            </a:fld>
            <a:endParaRPr lang="ru-RU" sz="1200"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pPr>
              <a:defRPr/>
            </a:pPr>
            <a:endParaRPr lang="ru-RU" sz="1200" dirty="0">
              <a:solidFill>
                <a:prstClr val="black">
                  <a:tint val="75000"/>
                </a:prstClr>
              </a:solidFill>
            </a:endParaRPr>
          </a:p>
        </p:txBody>
      </p:sp>
      <p:sp>
        <p:nvSpPr>
          <p:cNvPr id="7" name="Номер слайда 6"/>
          <p:cNvSpPr>
            <a:spLocks noGrp="1"/>
          </p:cNvSpPr>
          <p:nvPr>
            <p:ph type="sldNum" sz="quarter" idx="12"/>
          </p:nvPr>
        </p:nvSpPr>
        <p:spPr/>
        <p:txBody>
          <a:bodyPr/>
          <a:lstStyle/>
          <a:p>
            <a:pPr>
              <a:defRPr/>
            </a:pPr>
            <a:fld id="{B19B0651-EE4F-4900-A07F-96A6BFA9D0F0}" type="slidenum">
              <a:rPr lang="ru-RU" sz="1200" smtClean="0">
                <a:solidFill>
                  <a:prstClr val="black">
                    <a:tint val="75000"/>
                  </a:prstClr>
                </a:solidFill>
              </a:rPr>
              <a:pPr>
                <a:defRPr/>
              </a:pPr>
              <a:t>‹#›</a:t>
            </a:fld>
            <a:endParaRPr lang="ru-RU" sz="1200" dirty="0">
              <a:solidFill>
                <a:prstClr val="black">
                  <a:tint val="75000"/>
                </a:prstClr>
              </a:solidFill>
            </a:endParaRPr>
          </a:p>
        </p:txBody>
      </p:sp>
    </p:spTree>
    <p:extLst>
      <p:ext uri="{BB962C8B-B14F-4D97-AF65-F5344CB8AC3E}">
        <p14:creationId xmlns:p14="http://schemas.microsoft.com/office/powerpoint/2010/main" val="25540183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29151"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a:defRPr/>
            </a:pPr>
            <a:fld id="{0F028932-08A5-4B58-BCE1-6B85CACA44EB}" type="datetime1">
              <a:rPr lang="ru-RU" sz="1200" smtClean="0">
                <a:solidFill>
                  <a:prstClr val="black">
                    <a:tint val="75000"/>
                  </a:prstClr>
                </a:solidFill>
              </a:rPr>
              <a:t>14.08.2019</a:t>
            </a:fld>
            <a:endParaRPr lang="ru-RU" sz="1200" dirty="0">
              <a:solidFill>
                <a:prstClr val="black">
                  <a:tint val="75000"/>
                </a:prstClr>
              </a:solidFill>
            </a:endParaRPr>
          </a:p>
        </p:txBody>
      </p:sp>
      <p:sp>
        <p:nvSpPr>
          <p:cNvPr id="8" name="Нижний колонтитул 7"/>
          <p:cNvSpPr>
            <a:spLocks noGrp="1"/>
          </p:cNvSpPr>
          <p:nvPr>
            <p:ph type="ftr" sz="quarter" idx="11"/>
          </p:nvPr>
        </p:nvSpPr>
        <p:spPr/>
        <p:txBody>
          <a:bodyPr/>
          <a:lstStyle/>
          <a:p>
            <a:pPr>
              <a:defRPr/>
            </a:pPr>
            <a:endParaRPr lang="ru-RU" sz="1200" dirty="0">
              <a:solidFill>
                <a:prstClr val="black">
                  <a:tint val="75000"/>
                </a:prstClr>
              </a:solidFill>
            </a:endParaRPr>
          </a:p>
        </p:txBody>
      </p:sp>
      <p:sp>
        <p:nvSpPr>
          <p:cNvPr id="9" name="Номер слайда 8"/>
          <p:cNvSpPr>
            <a:spLocks noGrp="1"/>
          </p:cNvSpPr>
          <p:nvPr>
            <p:ph type="sldNum" sz="quarter" idx="12"/>
          </p:nvPr>
        </p:nvSpPr>
        <p:spPr/>
        <p:txBody>
          <a:bodyPr/>
          <a:lstStyle/>
          <a:p>
            <a:pPr>
              <a:defRPr/>
            </a:pPr>
            <a:fld id="{B19B0651-EE4F-4900-A07F-96A6BFA9D0F0}" type="slidenum">
              <a:rPr lang="ru-RU" sz="1200" smtClean="0">
                <a:solidFill>
                  <a:prstClr val="black">
                    <a:tint val="75000"/>
                  </a:prstClr>
                </a:solidFill>
              </a:rPr>
              <a:pPr>
                <a:defRPr/>
              </a:pPr>
              <a:t>‹#›</a:t>
            </a:fld>
            <a:endParaRPr lang="ru-RU" sz="1200" dirty="0">
              <a:solidFill>
                <a:prstClr val="black">
                  <a:tint val="75000"/>
                </a:prstClr>
              </a:solidFill>
            </a:endParaRPr>
          </a:p>
        </p:txBody>
      </p:sp>
    </p:spTree>
    <p:extLst>
      <p:ext uri="{BB962C8B-B14F-4D97-AF65-F5344CB8AC3E}">
        <p14:creationId xmlns:p14="http://schemas.microsoft.com/office/powerpoint/2010/main" val="18965252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a:defRPr/>
            </a:pPr>
            <a:fld id="{82AFB866-C09A-47F7-B633-C476FBC7CB1F}" type="datetime1">
              <a:rPr lang="ru-RU" sz="1200" smtClean="0">
                <a:solidFill>
                  <a:prstClr val="black">
                    <a:tint val="75000"/>
                  </a:prstClr>
                </a:solidFill>
              </a:rPr>
              <a:t>14.08.2019</a:t>
            </a:fld>
            <a:endParaRPr lang="ru-RU" sz="1200" dirty="0">
              <a:solidFill>
                <a:prstClr val="black">
                  <a:tint val="75000"/>
                </a:prstClr>
              </a:solidFill>
            </a:endParaRPr>
          </a:p>
        </p:txBody>
      </p:sp>
      <p:sp>
        <p:nvSpPr>
          <p:cNvPr id="4" name="Нижний колонтитул 3"/>
          <p:cNvSpPr>
            <a:spLocks noGrp="1"/>
          </p:cNvSpPr>
          <p:nvPr>
            <p:ph type="ftr" sz="quarter" idx="11"/>
          </p:nvPr>
        </p:nvSpPr>
        <p:spPr/>
        <p:txBody>
          <a:bodyPr/>
          <a:lstStyle/>
          <a:p>
            <a:pPr>
              <a:defRPr/>
            </a:pPr>
            <a:endParaRPr lang="ru-RU" sz="1200" dirty="0">
              <a:solidFill>
                <a:prstClr val="black">
                  <a:tint val="75000"/>
                </a:prstClr>
              </a:solidFill>
            </a:endParaRPr>
          </a:p>
        </p:txBody>
      </p:sp>
      <p:sp>
        <p:nvSpPr>
          <p:cNvPr id="5" name="Номер слайда 4"/>
          <p:cNvSpPr>
            <a:spLocks noGrp="1"/>
          </p:cNvSpPr>
          <p:nvPr>
            <p:ph type="sldNum" sz="quarter" idx="12"/>
          </p:nvPr>
        </p:nvSpPr>
        <p:spPr/>
        <p:txBody>
          <a:bodyPr/>
          <a:lstStyle/>
          <a:p>
            <a:pPr>
              <a:defRPr/>
            </a:pPr>
            <a:fld id="{B19B0651-EE4F-4900-A07F-96A6BFA9D0F0}" type="slidenum">
              <a:rPr lang="ru-RU" sz="1200" smtClean="0">
                <a:solidFill>
                  <a:prstClr val="black">
                    <a:tint val="75000"/>
                  </a:prstClr>
                </a:solidFill>
              </a:rPr>
              <a:pPr>
                <a:defRPr/>
              </a:pPr>
              <a:t>‹#›</a:t>
            </a:fld>
            <a:endParaRPr lang="ru-RU" sz="1200" dirty="0">
              <a:solidFill>
                <a:prstClr val="black">
                  <a:tint val="75000"/>
                </a:prstClr>
              </a:solidFill>
            </a:endParaRPr>
          </a:p>
        </p:txBody>
      </p:sp>
    </p:spTree>
    <p:extLst>
      <p:ext uri="{BB962C8B-B14F-4D97-AF65-F5344CB8AC3E}">
        <p14:creationId xmlns:p14="http://schemas.microsoft.com/office/powerpoint/2010/main" val="32250489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5B649A0D-97A4-4D30-AFE0-CBF0452421CC}" type="datetime1">
              <a:rPr lang="ru-RU" sz="1200" smtClean="0">
                <a:solidFill>
                  <a:prstClr val="black">
                    <a:tint val="75000"/>
                  </a:prstClr>
                </a:solidFill>
              </a:rPr>
              <a:t>14.08.2019</a:t>
            </a:fld>
            <a:endParaRPr lang="ru-RU" sz="1200" dirty="0">
              <a:solidFill>
                <a:prstClr val="black">
                  <a:tint val="75000"/>
                </a:prstClr>
              </a:solidFill>
            </a:endParaRPr>
          </a:p>
        </p:txBody>
      </p:sp>
      <p:sp>
        <p:nvSpPr>
          <p:cNvPr id="3" name="Нижний колонтитул 2"/>
          <p:cNvSpPr>
            <a:spLocks noGrp="1"/>
          </p:cNvSpPr>
          <p:nvPr>
            <p:ph type="ftr" sz="quarter" idx="11"/>
          </p:nvPr>
        </p:nvSpPr>
        <p:spPr/>
        <p:txBody>
          <a:bodyPr/>
          <a:lstStyle/>
          <a:p>
            <a:pPr>
              <a:defRPr/>
            </a:pPr>
            <a:endParaRPr lang="ru-RU" sz="1200" dirty="0">
              <a:solidFill>
                <a:prstClr val="black">
                  <a:tint val="75000"/>
                </a:prstClr>
              </a:solidFill>
            </a:endParaRPr>
          </a:p>
        </p:txBody>
      </p:sp>
      <p:sp>
        <p:nvSpPr>
          <p:cNvPr id="4" name="Номер слайда 3"/>
          <p:cNvSpPr>
            <a:spLocks noGrp="1"/>
          </p:cNvSpPr>
          <p:nvPr>
            <p:ph type="sldNum" sz="quarter" idx="12"/>
          </p:nvPr>
        </p:nvSpPr>
        <p:spPr/>
        <p:txBody>
          <a:bodyPr/>
          <a:lstStyle/>
          <a:p>
            <a:pPr>
              <a:defRPr/>
            </a:pPr>
            <a:fld id="{B19B0651-EE4F-4900-A07F-96A6BFA9D0F0}" type="slidenum">
              <a:rPr lang="ru-RU" sz="1200" smtClean="0">
                <a:solidFill>
                  <a:prstClr val="black">
                    <a:tint val="75000"/>
                  </a:prstClr>
                </a:solidFill>
              </a:rPr>
              <a:pPr>
                <a:defRPr/>
              </a:pPr>
              <a:t>‹#›</a:t>
            </a:fld>
            <a:endParaRPr lang="ru-RU" sz="1200" dirty="0">
              <a:solidFill>
                <a:prstClr val="black">
                  <a:tint val="75000"/>
                </a:prstClr>
              </a:solidFill>
            </a:endParaRPr>
          </a:p>
        </p:txBody>
      </p:sp>
    </p:spTree>
    <p:extLst>
      <p:ext uri="{BB962C8B-B14F-4D97-AF65-F5344CB8AC3E}">
        <p14:creationId xmlns:p14="http://schemas.microsoft.com/office/powerpoint/2010/main" val="2108999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fld id="{37A85F3F-1ABF-4DAA-A45B-F53A8347A6FE}" type="datetime1">
              <a:rPr lang="ru-RU" sz="1200" smtClean="0">
                <a:solidFill>
                  <a:prstClr val="black">
                    <a:tint val="75000"/>
                  </a:prstClr>
                </a:solidFill>
              </a:rPr>
              <a:t>14.08.2019</a:t>
            </a:fld>
            <a:endParaRPr lang="ru-RU" sz="1200"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pPr>
              <a:defRPr/>
            </a:pPr>
            <a:endParaRPr lang="ru-RU" sz="1200" dirty="0">
              <a:solidFill>
                <a:prstClr val="black">
                  <a:tint val="75000"/>
                </a:prstClr>
              </a:solidFill>
            </a:endParaRPr>
          </a:p>
        </p:txBody>
      </p:sp>
      <p:sp>
        <p:nvSpPr>
          <p:cNvPr id="7" name="Номер слайда 6"/>
          <p:cNvSpPr>
            <a:spLocks noGrp="1"/>
          </p:cNvSpPr>
          <p:nvPr>
            <p:ph type="sldNum" sz="quarter" idx="12"/>
          </p:nvPr>
        </p:nvSpPr>
        <p:spPr/>
        <p:txBody>
          <a:bodyPr/>
          <a:lstStyle/>
          <a:p>
            <a:pPr>
              <a:defRPr/>
            </a:pPr>
            <a:fld id="{B19B0651-EE4F-4900-A07F-96A6BFA9D0F0}" type="slidenum">
              <a:rPr lang="ru-RU" sz="1200" smtClean="0">
                <a:solidFill>
                  <a:prstClr val="black">
                    <a:tint val="75000"/>
                  </a:prstClr>
                </a:solidFill>
              </a:rPr>
              <a:pPr>
                <a:defRPr/>
              </a:pPr>
              <a:t>‹#›</a:t>
            </a:fld>
            <a:endParaRPr lang="ru-RU" sz="1200" dirty="0">
              <a:solidFill>
                <a:prstClr val="black">
                  <a:tint val="75000"/>
                </a:prstClr>
              </a:solidFill>
            </a:endParaRPr>
          </a:p>
        </p:txBody>
      </p:sp>
    </p:spTree>
    <p:extLst>
      <p:ext uri="{BB962C8B-B14F-4D97-AF65-F5344CB8AC3E}">
        <p14:creationId xmlns:p14="http://schemas.microsoft.com/office/powerpoint/2010/main" val="25512286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fld id="{354585E7-4550-43B8-9B03-C6E5EA4EDDCB}" type="datetime1">
              <a:rPr lang="ru-RU" sz="1200" smtClean="0">
                <a:solidFill>
                  <a:prstClr val="black">
                    <a:tint val="75000"/>
                  </a:prstClr>
                </a:solidFill>
              </a:rPr>
              <a:t>14.08.2019</a:t>
            </a:fld>
            <a:endParaRPr lang="ru-RU" sz="1200"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pPr>
              <a:defRPr/>
            </a:pPr>
            <a:endParaRPr lang="ru-RU" sz="1200" dirty="0">
              <a:solidFill>
                <a:prstClr val="black">
                  <a:tint val="75000"/>
                </a:prstClr>
              </a:solidFill>
            </a:endParaRPr>
          </a:p>
        </p:txBody>
      </p:sp>
      <p:sp>
        <p:nvSpPr>
          <p:cNvPr id="7" name="Номер слайда 6"/>
          <p:cNvSpPr>
            <a:spLocks noGrp="1"/>
          </p:cNvSpPr>
          <p:nvPr>
            <p:ph type="sldNum" sz="quarter" idx="12"/>
          </p:nvPr>
        </p:nvSpPr>
        <p:spPr/>
        <p:txBody>
          <a:bodyPr/>
          <a:lstStyle/>
          <a:p>
            <a:pPr>
              <a:defRPr/>
            </a:pPr>
            <a:fld id="{B19B0651-EE4F-4900-A07F-96A6BFA9D0F0}" type="slidenum">
              <a:rPr lang="ru-RU" sz="1200" smtClean="0">
                <a:solidFill>
                  <a:prstClr val="black">
                    <a:tint val="75000"/>
                  </a:prstClr>
                </a:solidFill>
              </a:rPr>
              <a:pPr>
                <a:defRPr/>
              </a:pPr>
              <a:t>‹#›</a:t>
            </a:fld>
            <a:endParaRPr lang="ru-RU" sz="1200" dirty="0">
              <a:solidFill>
                <a:prstClr val="black">
                  <a:tint val="75000"/>
                </a:prstClr>
              </a:solidFill>
            </a:endParaRPr>
          </a:p>
        </p:txBody>
      </p:sp>
    </p:spTree>
    <p:extLst>
      <p:ext uri="{BB962C8B-B14F-4D97-AF65-F5344CB8AC3E}">
        <p14:creationId xmlns:p14="http://schemas.microsoft.com/office/powerpoint/2010/main" val="2461162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fld id="{3FAFE1B6-C81C-45B7-8DC5-5D4454D71FCA}" type="datetime1">
              <a:rPr lang="ru-RU" sz="1200" smtClean="0">
                <a:solidFill>
                  <a:prstClr val="black">
                    <a:tint val="75000"/>
                  </a:prstClr>
                </a:solidFill>
              </a:rPr>
              <a:t>14.08.2019</a:t>
            </a:fld>
            <a:endParaRPr lang="ru-RU" sz="1200"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pPr>
              <a:defRPr/>
            </a:pPr>
            <a:endParaRPr lang="ru-RU" sz="1200" dirty="0">
              <a:solidFill>
                <a:prstClr val="black">
                  <a:tint val="75000"/>
                </a:prstClr>
              </a:solidFill>
            </a:endParaRPr>
          </a:p>
        </p:txBody>
      </p:sp>
      <p:sp>
        <p:nvSpPr>
          <p:cNvPr id="6" name="Номер слайда 5"/>
          <p:cNvSpPr>
            <a:spLocks noGrp="1"/>
          </p:cNvSpPr>
          <p:nvPr>
            <p:ph type="sldNum" sz="quarter" idx="12"/>
          </p:nvPr>
        </p:nvSpPr>
        <p:spPr/>
        <p:txBody>
          <a:bodyPr/>
          <a:lstStyle/>
          <a:p>
            <a:pPr>
              <a:defRPr/>
            </a:pPr>
            <a:fld id="{B19B0651-EE4F-4900-A07F-96A6BFA9D0F0}" type="slidenum">
              <a:rPr lang="ru-RU" sz="1200" smtClean="0">
                <a:solidFill>
                  <a:prstClr val="black">
                    <a:tint val="75000"/>
                  </a:prstClr>
                </a:solidFill>
              </a:rPr>
              <a:pPr>
                <a:defRPr/>
              </a:pPr>
              <a:t>‹#›</a:t>
            </a:fld>
            <a:endParaRPr lang="ru-RU" sz="1200" dirty="0">
              <a:solidFill>
                <a:prstClr val="black">
                  <a:tint val="75000"/>
                </a:prstClr>
              </a:solidFill>
            </a:endParaRPr>
          </a:p>
        </p:txBody>
      </p:sp>
    </p:spTree>
    <p:extLst>
      <p:ext uri="{BB962C8B-B14F-4D97-AF65-F5344CB8AC3E}">
        <p14:creationId xmlns:p14="http://schemas.microsoft.com/office/powerpoint/2010/main" val="16687274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6" y="365126"/>
            <a:ext cx="1971675" cy="5811839"/>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1" y="365126"/>
            <a:ext cx="5800725" cy="581183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fld id="{F2163DDA-EB62-4025-8AF3-BC2B306197DD}" type="datetime1">
              <a:rPr lang="ru-RU" sz="1200" smtClean="0">
                <a:solidFill>
                  <a:prstClr val="black">
                    <a:tint val="75000"/>
                  </a:prstClr>
                </a:solidFill>
              </a:rPr>
              <a:t>14.08.2019</a:t>
            </a:fld>
            <a:endParaRPr lang="ru-RU" sz="1200"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pPr>
              <a:defRPr/>
            </a:pPr>
            <a:endParaRPr lang="ru-RU" sz="1200" dirty="0">
              <a:solidFill>
                <a:prstClr val="black">
                  <a:tint val="75000"/>
                </a:prstClr>
              </a:solidFill>
            </a:endParaRPr>
          </a:p>
        </p:txBody>
      </p:sp>
      <p:sp>
        <p:nvSpPr>
          <p:cNvPr id="6" name="Номер слайда 5"/>
          <p:cNvSpPr>
            <a:spLocks noGrp="1"/>
          </p:cNvSpPr>
          <p:nvPr>
            <p:ph type="sldNum" sz="quarter" idx="12"/>
          </p:nvPr>
        </p:nvSpPr>
        <p:spPr/>
        <p:txBody>
          <a:bodyPr/>
          <a:lstStyle/>
          <a:p>
            <a:pPr>
              <a:defRPr/>
            </a:pPr>
            <a:fld id="{B19B0651-EE4F-4900-A07F-96A6BFA9D0F0}" type="slidenum">
              <a:rPr lang="ru-RU" sz="1200" smtClean="0">
                <a:solidFill>
                  <a:prstClr val="black">
                    <a:tint val="75000"/>
                  </a:prstClr>
                </a:solidFill>
              </a:rPr>
              <a:pPr>
                <a:defRPr/>
              </a:pPr>
              <a:t>‹#›</a:t>
            </a:fld>
            <a:endParaRPr lang="ru-RU" sz="1200" dirty="0">
              <a:solidFill>
                <a:prstClr val="black">
                  <a:tint val="75000"/>
                </a:prstClr>
              </a:solidFill>
            </a:endParaRPr>
          </a:p>
        </p:txBody>
      </p:sp>
    </p:spTree>
    <p:extLst>
      <p:ext uri="{BB962C8B-B14F-4D97-AF65-F5344CB8AC3E}">
        <p14:creationId xmlns:p14="http://schemas.microsoft.com/office/powerpoint/2010/main" val="8421826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defTabSz="685800"/>
            <a:fld id="{21ED9C3A-5096-41B4-9CCE-5B85A65ED28D}" type="datetime1">
              <a:rPr lang="ru-RU" smtClean="0">
                <a:solidFill>
                  <a:prstClr val="black">
                    <a:tint val="75000"/>
                  </a:prstClr>
                </a:solidFill>
              </a:rPr>
              <a:t>14.08.2019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685800"/>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685800"/>
            <a:fld id="{FC7BF285-13A0-472D-8555-3E49FA74E721}"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16156202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defTabSz="685800"/>
            <a:fld id="{E80268EC-74AC-4FD9-9F8D-A861E9C01438}" type="datetime1">
              <a:rPr lang="ru-RU" smtClean="0">
                <a:solidFill>
                  <a:prstClr val="black">
                    <a:tint val="75000"/>
                  </a:prstClr>
                </a:solidFill>
              </a:rPr>
              <a:t>14.08.2019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685800"/>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685800"/>
            <a:fld id="{FC7BF285-13A0-472D-8555-3E49FA74E721}"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3758857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F5AB2FE-7687-45BE-9863-B93019CB3B6B}" type="datetime1">
              <a:rPr lang="ru-RU" smtClean="0"/>
              <a:t>14.08.2019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E1AE7FE-9857-4954-863E-6424AC6B4709}" type="slidenum">
              <a:rPr lang="ru-RU" smtClean="0"/>
              <a:t>‹#›</a:t>
            </a:fld>
            <a:endParaRPr lang="ru-RU"/>
          </a:p>
        </p:txBody>
      </p:sp>
    </p:spTree>
    <p:extLst>
      <p:ext uri="{BB962C8B-B14F-4D97-AF65-F5344CB8AC3E}">
        <p14:creationId xmlns:p14="http://schemas.microsoft.com/office/powerpoint/2010/main" val="9881107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smtClean="0"/>
              <a:t>Образец заголовка</a:t>
            </a:r>
            <a:endParaRPr lang="ru-RU"/>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defTabSz="685800"/>
            <a:fld id="{A41D1F18-333D-4670-B62F-C1BA9BEB64DA}" type="datetime1">
              <a:rPr lang="ru-RU" smtClean="0">
                <a:solidFill>
                  <a:prstClr val="black">
                    <a:tint val="75000"/>
                  </a:prstClr>
                </a:solidFill>
              </a:rPr>
              <a:t>14.08.2019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685800"/>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685800"/>
            <a:fld id="{FC7BF285-13A0-472D-8555-3E49FA74E721}"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34544549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defTabSz="685800"/>
            <a:fld id="{6B573830-1445-44A3-BEA1-A59A6B60E7C0}" type="datetime1">
              <a:rPr lang="ru-RU" smtClean="0">
                <a:solidFill>
                  <a:prstClr val="black">
                    <a:tint val="75000"/>
                  </a:prstClr>
                </a:solidFill>
              </a:rPr>
              <a:t>14.08.2019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pPr defTabSz="685800"/>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defTabSz="685800"/>
            <a:fld id="{FC7BF285-13A0-472D-8555-3E49FA74E721}"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27818889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defTabSz="685800"/>
            <a:fld id="{C1E5461D-065F-420E-8D59-56360E8DD178}" type="datetime1">
              <a:rPr lang="ru-RU" smtClean="0">
                <a:solidFill>
                  <a:prstClr val="black">
                    <a:tint val="75000"/>
                  </a:prstClr>
                </a:solidFill>
              </a:rPr>
              <a:t>14.08.2019</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pPr defTabSz="685800"/>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pPr defTabSz="685800"/>
            <a:fld id="{FC7BF285-13A0-472D-8555-3E49FA74E721}"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1027516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defTabSz="685800"/>
            <a:fld id="{C26BA724-9C21-41EB-81DA-C97B99E2B098}" type="datetime1">
              <a:rPr lang="ru-RU" smtClean="0">
                <a:solidFill>
                  <a:prstClr val="black">
                    <a:tint val="75000"/>
                  </a:prstClr>
                </a:solidFill>
              </a:rPr>
              <a:t>14.08.2019</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pPr defTabSz="685800"/>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pPr defTabSz="685800"/>
            <a:fld id="{FC7BF285-13A0-472D-8555-3E49FA74E721}"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15905034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defTabSz="685800"/>
            <a:fld id="{A11D4B57-52A3-45E0-8C2B-61CFBFB5DBAC}" type="datetime1">
              <a:rPr lang="ru-RU" smtClean="0">
                <a:solidFill>
                  <a:prstClr val="black">
                    <a:tint val="75000"/>
                  </a:prstClr>
                </a:solidFill>
              </a:rPr>
              <a:t>14.08.2019</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pPr defTabSz="685800"/>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pPr defTabSz="685800"/>
            <a:fld id="{FC7BF285-13A0-472D-8555-3E49FA74E721}"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19595861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pPr defTabSz="685800"/>
            <a:fld id="{7B5B4151-6090-4F5D-9807-44511FE2B613}" type="datetime1">
              <a:rPr lang="ru-RU" smtClean="0">
                <a:solidFill>
                  <a:prstClr val="black">
                    <a:tint val="75000"/>
                  </a:prstClr>
                </a:solidFill>
              </a:rPr>
              <a:t>14.08.2019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pPr defTabSz="685800"/>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defTabSz="685800"/>
            <a:fld id="{FC7BF285-13A0-472D-8555-3E49FA74E721}"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17477976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pPr defTabSz="685800"/>
            <a:fld id="{8C78AA92-F23E-4D44-A222-FEBD6DA46718}" type="datetime1">
              <a:rPr lang="ru-RU" smtClean="0">
                <a:solidFill>
                  <a:prstClr val="black">
                    <a:tint val="75000"/>
                  </a:prstClr>
                </a:solidFill>
              </a:rPr>
              <a:t>14.08.2019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pPr defTabSz="685800"/>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defTabSz="685800"/>
            <a:fld id="{FC7BF285-13A0-472D-8555-3E49FA74E721}"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8966800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defTabSz="685800"/>
            <a:fld id="{06690AA3-9387-437D-A901-C7CC33069908}" type="datetime1">
              <a:rPr lang="ru-RU" smtClean="0">
                <a:solidFill>
                  <a:prstClr val="black">
                    <a:tint val="75000"/>
                  </a:prstClr>
                </a:solidFill>
              </a:rPr>
              <a:t>14.08.2019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685800"/>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685800"/>
            <a:fld id="{FC7BF285-13A0-472D-8555-3E49FA74E721}"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20031960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defTabSz="685800"/>
            <a:fld id="{3BC63B0C-18B2-4A99-B440-30B5CB582D0A}" type="datetime1">
              <a:rPr lang="ru-RU" smtClean="0">
                <a:solidFill>
                  <a:prstClr val="black">
                    <a:tint val="75000"/>
                  </a:prstClr>
                </a:solidFill>
              </a:rPr>
              <a:t>14.08.2019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685800"/>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685800"/>
            <a:fld id="{FC7BF285-13A0-472D-8555-3E49FA74E721}"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36325000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defTabSz="685800"/>
            <a:fld id="{C0933819-178F-4FF9-AA98-406E2682EDAB}" type="datetime1">
              <a:rPr lang="ru-RU" smtClean="0">
                <a:solidFill>
                  <a:prstClr val="black">
                    <a:tint val="75000"/>
                  </a:prstClr>
                </a:solidFill>
              </a:rPr>
              <a:t>14.08.2019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685800"/>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685800"/>
            <a:fld id="{1C1438C1-45A5-4754-A000-20A3E532201C}"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1328933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A552A5E-4746-4864-88FA-B8D036FF4A92}" type="datetime1">
              <a:rPr lang="ru-RU" smtClean="0"/>
              <a:t>14.08.2019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E1AE7FE-9857-4954-863E-6424AC6B4709}" type="slidenum">
              <a:rPr lang="ru-RU" smtClean="0"/>
              <a:t>‹#›</a:t>
            </a:fld>
            <a:endParaRPr lang="ru-RU"/>
          </a:p>
        </p:txBody>
      </p:sp>
    </p:spTree>
    <p:extLst>
      <p:ext uri="{BB962C8B-B14F-4D97-AF65-F5344CB8AC3E}">
        <p14:creationId xmlns:p14="http://schemas.microsoft.com/office/powerpoint/2010/main" val="16579707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defTabSz="685800"/>
            <a:fld id="{77DF498C-FCB1-427D-97A1-5F65D4C70C99}" type="datetime1">
              <a:rPr lang="ru-RU" smtClean="0">
                <a:solidFill>
                  <a:prstClr val="black">
                    <a:tint val="75000"/>
                  </a:prstClr>
                </a:solidFill>
              </a:rPr>
              <a:t>14.08.2019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685800"/>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685800"/>
            <a:fld id="{1C1438C1-45A5-4754-A000-20A3E532201C}"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2634200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smtClean="0"/>
              <a:t>Образец заголовка</a:t>
            </a:r>
            <a:endParaRPr lang="ru-RU"/>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defTabSz="685800"/>
            <a:fld id="{6B795136-3167-492F-8CB2-7B2EDB76ACA6}" type="datetime1">
              <a:rPr lang="ru-RU" smtClean="0">
                <a:solidFill>
                  <a:prstClr val="black">
                    <a:tint val="75000"/>
                  </a:prstClr>
                </a:solidFill>
              </a:rPr>
              <a:t>14.08.2019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685800"/>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685800"/>
            <a:fld id="{1C1438C1-45A5-4754-A000-20A3E532201C}"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16791142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defTabSz="685800"/>
            <a:fld id="{AE18B3DC-5A78-43A9-A044-22B01752AEBE}" type="datetime1">
              <a:rPr lang="ru-RU" smtClean="0">
                <a:solidFill>
                  <a:prstClr val="black">
                    <a:tint val="75000"/>
                  </a:prstClr>
                </a:solidFill>
              </a:rPr>
              <a:t>14.08.2019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pPr defTabSz="685800"/>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defTabSz="685800"/>
            <a:fld id="{1C1438C1-45A5-4754-A000-20A3E532201C}"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11443893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defTabSz="685800"/>
            <a:fld id="{D784E4AB-C2F9-4861-AD91-E3FB6A3B6B9F}" type="datetime1">
              <a:rPr lang="ru-RU" smtClean="0">
                <a:solidFill>
                  <a:prstClr val="black">
                    <a:tint val="75000"/>
                  </a:prstClr>
                </a:solidFill>
              </a:rPr>
              <a:t>14.08.2019</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pPr defTabSz="685800"/>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pPr defTabSz="685800"/>
            <a:fld id="{1C1438C1-45A5-4754-A000-20A3E532201C}"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26347394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defTabSz="685800"/>
            <a:fld id="{55A5B18C-9EF7-400B-8924-06CB1B68441A}" type="datetime1">
              <a:rPr lang="ru-RU" smtClean="0">
                <a:solidFill>
                  <a:prstClr val="black">
                    <a:tint val="75000"/>
                  </a:prstClr>
                </a:solidFill>
              </a:rPr>
              <a:t>14.08.2019</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pPr defTabSz="685800"/>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pPr defTabSz="685800"/>
            <a:fld id="{1C1438C1-45A5-4754-A000-20A3E532201C}"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12854737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defTabSz="685800"/>
            <a:fld id="{803F7A1C-A580-458F-8E2D-D3941BF01105}" type="datetime1">
              <a:rPr lang="ru-RU" smtClean="0">
                <a:solidFill>
                  <a:prstClr val="black">
                    <a:tint val="75000"/>
                  </a:prstClr>
                </a:solidFill>
              </a:rPr>
              <a:t>14.08.2019</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pPr defTabSz="685800"/>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pPr defTabSz="685800"/>
            <a:fld id="{1C1438C1-45A5-4754-A000-20A3E532201C}"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26134916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pPr defTabSz="685800"/>
            <a:fld id="{3542B57C-8276-4046-B229-D689ECC9F2EC}" type="datetime1">
              <a:rPr lang="ru-RU" smtClean="0">
                <a:solidFill>
                  <a:prstClr val="black">
                    <a:tint val="75000"/>
                  </a:prstClr>
                </a:solidFill>
              </a:rPr>
              <a:t>14.08.2019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pPr defTabSz="685800"/>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defTabSz="685800"/>
            <a:fld id="{1C1438C1-45A5-4754-A000-20A3E532201C}"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26265690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pPr defTabSz="685800"/>
            <a:fld id="{1AD74604-E95A-4DE0-A5EA-A7F993070EBF}" type="datetime1">
              <a:rPr lang="ru-RU" smtClean="0">
                <a:solidFill>
                  <a:prstClr val="black">
                    <a:tint val="75000"/>
                  </a:prstClr>
                </a:solidFill>
              </a:rPr>
              <a:t>14.08.2019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pPr defTabSz="685800"/>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defTabSz="685800"/>
            <a:fld id="{1C1438C1-45A5-4754-A000-20A3E532201C}"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4932086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defTabSz="685800"/>
            <a:fld id="{9493F884-69E0-4727-9E48-27CC0F7DDF77}" type="datetime1">
              <a:rPr lang="ru-RU" smtClean="0">
                <a:solidFill>
                  <a:prstClr val="black">
                    <a:tint val="75000"/>
                  </a:prstClr>
                </a:solidFill>
              </a:rPr>
              <a:t>14.08.2019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685800"/>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685800"/>
            <a:fld id="{1C1438C1-45A5-4754-A000-20A3E532201C}"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10920399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defTabSz="685800"/>
            <a:fld id="{71F6D681-03C2-49F0-8CD3-0EDEFB1C01D2}" type="datetime1">
              <a:rPr lang="ru-RU" smtClean="0">
                <a:solidFill>
                  <a:prstClr val="black">
                    <a:tint val="75000"/>
                  </a:prstClr>
                </a:solidFill>
              </a:rPr>
              <a:t>14.08.2019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685800"/>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685800"/>
            <a:fld id="{1C1438C1-45A5-4754-A000-20A3E532201C}"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202300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A567D16-A767-4249-892A-D89FC878DF88}" type="datetime1">
              <a:rPr lang="ru-RU" smtClean="0"/>
              <a:t>14.08.2019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E1AE7FE-9857-4954-863E-6424AC6B4709}" type="slidenum">
              <a:rPr lang="ru-RU" smtClean="0"/>
              <a:t>‹#›</a:t>
            </a:fld>
            <a:endParaRPr lang="ru-RU"/>
          </a:p>
        </p:txBody>
      </p:sp>
    </p:spTree>
    <p:extLst>
      <p:ext uri="{BB962C8B-B14F-4D97-AF65-F5344CB8AC3E}">
        <p14:creationId xmlns:p14="http://schemas.microsoft.com/office/powerpoint/2010/main" val="6514889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pPr defTabSz="514350"/>
            <a:fld id="{F251E669-57EE-4460-AA02-05A4282A60CC}" type="datetime1">
              <a:rPr lang="ru-RU" smtClean="0">
                <a:solidFill>
                  <a:prstClr val="black">
                    <a:tint val="75000"/>
                  </a:prstClr>
                </a:solidFill>
              </a:rPr>
              <a:t>14.08.2019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pPr defTabSz="514350"/>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pPr defTabSz="514350"/>
            <a:fld id="{437802D3-D75C-4BF8-B510-DF28C685B117}" type="slidenum">
              <a:rPr lang="ru-RU" smtClean="0">
                <a:solidFill>
                  <a:prstClr val="black">
                    <a:tint val="75000"/>
                  </a:prstClr>
                </a:solidFill>
              </a:rPr>
              <a:pPr defTabSz="514350"/>
              <a:t>‹#›</a:t>
            </a:fld>
            <a:endParaRPr lang="ru-RU">
              <a:solidFill>
                <a:prstClr val="black">
                  <a:tint val="75000"/>
                </a:prstClr>
              </a:solidFill>
            </a:endParaRPr>
          </a:p>
        </p:txBody>
      </p:sp>
    </p:spTree>
    <p:extLst>
      <p:ext uri="{BB962C8B-B14F-4D97-AF65-F5344CB8AC3E}">
        <p14:creationId xmlns:p14="http://schemas.microsoft.com/office/powerpoint/2010/main" val="10614636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defTabSz="514350"/>
            <a:fld id="{DBDA19E7-8D6C-4232-9EDC-321064647088}" type="datetime1">
              <a:rPr lang="ru-RU" smtClean="0">
                <a:solidFill>
                  <a:prstClr val="black">
                    <a:tint val="75000"/>
                  </a:prstClr>
                </a:solidFill>
              </a:rPr>
              <a:t>14.08.2019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pPr defTabSz="514350"/>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pPr defTabSz="514350"/>
            <a:fld id="{437802D3-D75C-4BF8-B510-DF28C685B117}" type="slidenum">
              <a:rPr lang="ru-RU" smtClean="0">
                <a:solidFill>
                  <a:prstClr val="black">
                    <a:tint val="75000"/>
                  </a:prstClr>
                </a:solidFill>
              </a:rPr>
              <a:pPr defTabSz="514350"/>
              <a:t>‹#›</a:t>
            </a:fld>
            <a:endParaRPr lang="ru-RU">
              <a:solidFill>
                <a:prstClr val="black">
                  <a:tint val="75000"/>
                </a:prstClr>
              </a:solidFill>
            </a:endParaRPr>
          </a:p>
        </p:txBody>
      </p:sp>
    </p:spTree>
    <p:extLst>
      <p:ext uri="{BB962C8B-B14F-4D97-AF65-F5344CB8AC3E}">
        <p14:creationId xmlns:p14="http://schemas.microsoft.com/office/powerpoint/2010/main" val="331330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defTabSz="514350"/>
            <a:fld id="{CDA9E796-5FE2-4A04-BB68-078429CD33F8}" type="datetime1">
              <a:rPr lang="ru-RU" smtClean="0">
                <a:solidFill>
                  <a:prstClr val="black">
                    <a:tint val="75000"/>
                  </a:prstClr>
                </a:solidFill>
              </a:rPr>
              <a:t>14.08.2019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pPr defTabSz="514350"/>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pPr defTabSz="514350"/>
            <a:fld id="{437802D3-D75C-4BF8-B510-DF28C685B117}" type="slidenum">
              <a:rPr lang="ru-RU" smtClean="0">
                <a:solidFill>
                  <a:prstClr val="black">
                    <a:tint val="75000"/>
                  </a:prstClr>
                </a:solidFill>
              </a:rPr>
              <a:pPr defTabSz="514350"/>
              <a:t>‹#›</a:t>
            </a:fld>
            <a:endParaRPr lang="ru-RU">
              <a:solidFill>
                <a:prstClr val="black">
                  <a:tint val="75000"/>
                </a:prstClr>
              </a:solidFill>
            </a:endParaRPr>
          </a:p>
        </p:txBody>
      </p:sp>
    </p:spTree>
    <p:extLst>
      <p:ext uri="{BB962C8B-B14F-4D97-AF65-F5344CB8AC3E}">
        <p14:creationId xmlns:p14="http://schemas.microsoft.com/office/powerpoint/2010/main" val="27674487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pPr defTabSz="514350"/>
            <a:fld id="{9F2557EB-7C19-4FAC-829A-2CF45E578734}" type="datetime1">
              <a:rPr lang="ru-RU" smtClean="0">
                <a:solidFill>
                  <a:prstClr val="black">
                    <a:tint val="75000"/>
                  </a:prstClr>
                </a:solidFill>
              </a:rPr>
              <a:t>14.08.2019</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pPr defTabSz="514350"/>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pPr defTabSz="514350"/>
            <a:fld id="{437802D3-D75C-4BF8-B510-DF28C685B117}" type="slidenum">
              <a:rPr lang="ru-RU" smtClean="0">
                <a:solidFill>
                  <a:prstClr val="black">
                    <a:tint val="75000"/>
                  </a:prstClr>
                </a:solidFill>
              </a:rPr>
              <a:pPr defTabSz="514350"/>
              <a:t>‹#›</a:t>
            </a:fld>
            <a:endParaRPr lang="ru-RU">
              <a:solidFill>
                <a:prstClr val="black">
                  <a:tint val="75000"/>
                </a:prstClr>
              </a:solidFill>
            </a:endParaRPr>
          </a:p>
        </p:txBody>
      </p:sp>
    </p:spTree>
    <p:extLst>
      <p:ext uri="{BB962C8B-B14F-4D97-AF65-F5344CB8AC3E}">
        <p14:creationId xmlns:p14="http://schemas.microsoft.com/office/powerpoint/2010/main" val="5282438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6"/>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1" y="2505076"/>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pPr defTabSz="514350"/>
            <a:fld id="{427C2935-4A41-4FED-B0FA-DD91AF9CA495}" type="datetime1">
              <a:rPr lang="ru-RU" smtClean="0">
                <a:solidFill>
                  <a:prstClr val="black">
                    <a:tint val="75000"/>
                  </a:prstClr>
                </a:solidFill>
              </a:rPr>
              <a:t>14.08.2019</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pPr defTabSz="514350"/>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pPr defTabSz="514350"/>
            <a:fld id="{437802D3-D75C-4BF8-B510-DF28C685B117}" type="slidenum">
              <a:rPr lang="ru-RU" smtClean="0">
                <a:solidFill>
                  <a:prstClr val="black">
                    <a:tint val="75000"/>
                  </a:prstClr>
                </a:solidFill>
              </a:rPr>
              <a:pPr defTabSz="514350"/>
              <a:t>‹#›</a:t>
            </a:fld>
            <a:endParaRPr lang="ru-RU">
              <a:solidFill>
                <a:prstClr val="black">
                  <a:tint val="75000"/>
                </a:prstClr>
              </a:solidFill>
            </a:endParaRPr>
          </a:p>
        </p:txBody>
      </p:sp>
    </p:spTree>
    <p:extLst>
      <p:ext uri="{BB962C8B-B14F-4D97-AF65-F5344CB8AC3E}">
        <p14:creationId xmlns:p14="http://schemas.microsoft.com/office/powerpoint/2010/main" val="20656981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pPr defTabSz="514350"/>
            <a:fld id="{A02F47B8-D2D4-4684-88EE-FE34A7F90122}" type="datetime1">
              <a:rPr lang="ru-RU" smtClean="0">
                <a:solidFill>
                  <a:prstClr val="black">
                    <a:tint val="75000"/>
                  </a:prstClr>
                </a:solidFill>
              </a:rPr>
              <a:t>14.08.2019</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pPr defTabSz="514350"/>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pPr defTabSz="514350"/>
            <a:fld id="{437802D3-D75C-4BF8-B510-DF28C685B117}" type="slidenum">
              <a:rPr lang="ru-RU" smtClean="0">
                <a:solidFill>
                  <a:prstClr val="black">
                    <a:tint val="75000"/>
                  </a:prstClr>
                </a:solidFill>
              </a:rPr>
              <a:pPr defTabSz="514350"/>
              <a:t>‹#›</a:t>
            </a:fld>
            <a:endParaRPr lang="ru-RU">
              <a:solidFill>
                <a:prstClr val="black">
                  <a:tint val="75000"/>
                </a:prstClr>
              </a:solidFill>
            </a:endParaRPr>
          </a:p>
        </p:txBody>
      </p:sp>
    </p:spTree>
    <p:extLst>
      <p:ext uri="{BB962C8B-B14F-4D97-AF65-F5344CB8AC3E}">
        <p14:creationId xmlns:p14="http://schemas.microsoft.com/office/powerpoint/2010/main" val="40930113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fld id="{E7DD8EB6-006C-4181-83C8-C51E8FFB3013}" type="datetime1">
              <a:rPr lang="ru-RU" smtClean="0">
                <a:solidFill>
                  <a:prstClr val="black">
                    <a:tint val="75000"/>
                  </a:prstClr>
                </a:solidFill>
              </a:rPr>
              <a:t>14.08.2019</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pPr defTabSz="514350"/>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pPr defTabSz="514350"/>
            <a:fld id="{437802D3-D75C-4BF8-B510-DF28C685B117}" type="slidenum">
              <a:rPr lang="ru-RU" smtClean="0">
                <a:solidFill>
                  <a:prstClr val="black">
                    <a:tint val="75000"/>
                  </a:prstClr>
                </a:solidFill>
              </a:rPr>
              <a:pPr defTabSz="514350"/>
              <a:t>‹#›</a:t>
            </a:fld>
            <a:endParaRPr lang="ru-RU">
              <a:solidFill>
                <a:prstClr val="black">
                  <a:tint val="75000"/>
                </a:prstClr>
              </a:solidFill>
            </a:endParaRPr>
          </a:p>
        </p:txBody>
      </p:sp>
    </p:spTree>
    <p:extLst>
      <p:ext uri="{BB962C8B-B14F-4D97-AF65-F5344CB8AC3E}">
        <p14:creationId xmlns:p14="http://schemas.microsoft.com/office/powerpoint/2010/main" val="8042124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pPr defTabSz="514350"/>
            <a:fld id="{DB21B35F-9AFF-4E44-8FDD-495288FDE3B2}" type="datetime1">
              <a:rPr lang="ru-RU" smtClean="0">
                <a:solidFill>
                  <a:prstClr val="black">
                    <a:tint val="75000"/>
                  </a:prstClr>
                </a:solidFill>
              </a:rPr>
              <a:t>14.08.2019</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pPr defTabSz="514350"/>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pPr defTabSz="514350"/>
            <a:fld id="{437802D3-D75C-4BF8-B510-DF28C685B117}" type="slidenum">
              <a:rPr lang="ru-RU" smtClean="0">
                <a:solidFill>
                  <a:prstClr val="black">
                    <a:tint val="75000"/>
                  </a:prstClr>
                </a:solidFill>
              </a:rPr>
              <a:pPr defTabSz="514350"/>
              <a:t>‹#›</a:t>
            </a:fld>
            <a:endParaRPr lang="ru-RU">
              <a:solidFill>
                <a:prstClr val="black">
                  <a:tint val="75000"/>
                </a:prstClr>
              </a:solidFill>
            </a:endParaRPr>
          </a:p>
        </p:txBody>
      </p:sp>
    </p:spTree>
    <p:extLst>
      <p:ext uri="{BB962C8B-B14F-4D97-AF65-F5344CB8AC3E}">
        <p14:creationId xmlns:p14="http://schemas.microsoft.com/office/powerpoint/2010/main" val="13268323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7"/>
            <a:ext cx="4629150" cy="4873625"/>
          </a:xfrm>
        </p:spPr>
        <p:txBody>
          <a:bodyPr anchor="t"/>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pPr defTabSz="514350"/>
            <a:fld id="{9BCBF657-4A6B-4710-B889-6528322B7275}" type="datetime1">
              <a:rPr lang="ru-RU" smtClean="0">
                <a:solidFill>
                  <a:prstClr val="black">
                    <a:tint val="75000"/>
                  </a:prstClr>
                </a:solidFill>
              </a:rPr>
              <a:t>14.08.2019</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pPr defTabSz="514350"/>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pPr defTabSz="514350"/>
            <a:fld id="{437802D3-D75C-4BF8-B510-DF28C685B117}" type="slidenum">
              <a:rPr lang="ru-RU" smtClean="0">
                <a:solidFill>
                  <a:prstClr val="black">
                    <a:tint val="75000"/>
                  </a:prstClr>
                </a:solidFill>
              </a:rPr>
              <a:pPr defTabSz="514350"/>
              <a:t>‹#›</a:t>
            </a:fld>
            <a:endParaRPr lang="ru-RU">
              <a:solidFill>
                <a:prstClr val="black">
                  <a:tint val="75000"/>
                </a:prstClr>
              </a:solidFill>
            </a:endParaRPr>
          </a:p>
        </p:txBody>
      </p:sp>
    </p:spTree>
    <p:extLst>
      <p:ext uri="{BB962C8B-B14F-4D97-AF65-F5344CB8AC3E}">
        <p14:creationId xmlns:p14="http://schemas.microsoft.com/office/powerpoint/2010/main" val="12421468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defTabSz="514350"/>
            <a:fld id="{404C0267-5C1F-4D02-8BDF-639BF55402B3}" type="datetime1">
              <a:rPr lang="ru-RU" smtClean="0">
                <a:solidFill>
                  <a:prstClr val="black">
                    <a:tint val="75000"/>
                  </a:prstClr>
                </a:solidFill>
              </a:rPr>
              <a:t>14.08.2019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pPr defTabSz="514350"/>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pPr defTabSz="514350"/>
            <a:fld id="{437802D3-D75C-4BF8-B510-DF28C685B117}" type="slidenum">
              <a:rPr lang="ru-RU" smtClean="0">
                <a:solidFill>
                  <a:prstClr val="black">
                    <a:tint val="75000"/>
                  </a:prstClr>
                </a:solidFill>
              </a:rPr>
              <a:pPr defTabSz="514350"/>
              <a:t>‹#›</a:t>
            </a:fld>
            <a:endParaRPr lang="ru-RU">
              <a:solidFill>
                <a:prstClr val="black">
                  <a:tint val="75000"/>
                </a:prstClr>
              </a:solidFill>
            </a:endParaRPr>
          </a:p>
        </p:txBody>
      </p:sp>
    </p:spTree>
    <p:extLst>
      <p:ext uri="{BB962C8B-B14F-4D97-AF65-F5344CB8AC3E}">
        <p14:creationId xmlns:p14="http://schemas.microsoft.com/office/powerpoint/2010/main" val="1596366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4" y="273049"/>
            <a:ext cx="3008313" cy="1162051"/>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1E14B58-D1EE-4246-B4CD-FB2263398494}" type="datetime1">
              <a:rPr lang="ru-RU" smtClean="0"/>
              <a:t>14.08.2019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1AE7FE-9857-4954-863E-6424AC6B4709}" type="slidenum">
              <a:rPr lang="ru-RU" smtClean="0"/>
              <a:t>‹#›</a:t>
            </a:fld>
            <a:endParaRPr lang="ru-RU"/>
          </a:p>
        </p:txBody>
      </p:sp>
    </p:spTree>
    <p:extLst>
      <p:ext uri="{BB962C8B-B14F-4D97-AF65-F5344CB8AC3E}">
        <p14:creationId xmlns:p14="http://schemas.microsoft.com/office/powerpoint/2010/main" val="10687812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defTabSz="514350"/>
            <a:fld id="{2DCD4861-91F0-4308-8B5C-A96A77C5B93B}" type="datetime1">
              <a:rPr lang="ru-RU" smtClean="0">
                <a:solidFill>
                  <a:prstClr val="black">
                    <a:tint val="75000"/>
                  </a:prstClr>
                </a:solidFill>
              </a:rPr>
              <a:t>14.08.2019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pPr defTabSz="514350"/>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pPr defTabSz="514350"/>
            <a:fld id="{437802D3-D75C-4BF8-B510-DF28C685B117}" type="slidenum">
              <a:rPr lang="ru-RU" smtClean="0">
                <a:solidFill>
                  <a:prstClr val="black">
                    <a:tint val="75000"/>
                  </a:prstClr>
                </a:solidFill>
              </a:rPr>
              <a:pPr defTabSz="514350"/>
              <a:t>‹#›</a:t>
            </a:fld>
            <a:endParaRPr lang="ru-RU">
              <a:solidFill>
                <a:prstClr val="black">
                  <a:tint val="75000"/>
                </a:prstClr>
              </a:solidFill>
            </a:endParaRPr>
          </a:p>
        </p:txBody>
      </p:sp>
    </p:spTree>
    <p:extLst>
      <p:ext uri="{BB962C8B-B14F-4D97-AF65-F5344CB8AC3E}">
        <p14:creationId xmlns:p14="http://schemas.microsoft.com/office/powerpoint/2010/main" val="27023471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6"/>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0951D2-88D8-4C4D-AE9C-A176BD3F8CDA}" type="datetime1">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t>14.08.2019</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ABB726-2303-4FB9-8C03-01B1EAEB6BD5}"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776035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D6535B-8526-415D-BCBF-48389037D71D}" type="datetime1">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t>14.08.2019</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ABB726-2303-4FB9-8C03-01B1EAEB6BD5}"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768683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1"/>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D657EC-B207-48E3-A385-2F8566D815A7}" type="datetime1">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t>14.08.2019</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ABB726-2303-4FB9-8C03-01B1EAEB6BD5}"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975483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DD2B75-9D16-4D03-8DBD-9C7452C46BE4}" type="datetime1">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t>14.08.2019</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ABB726-2303-4FB9-8C03-01B1EAEB6BD5}"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590862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99ACAA-D958-491B-9A8D-4281A73D5F62}" type="datetime1">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t>14.08.2019</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Нижний колонтитул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Номер слайда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ABB726-2303-4FB9-8C03-01B1EAEB6BD5}"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066829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E7146-A74B-4D9E-A24B-9C6EAEF3F6E4}" type="datetime1">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t>14.08.2019</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Нижний колонтитул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омер слайда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ABB726-2303-4FB9-8C03-01B1EAEB6BD5}"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44197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5B3F80-7D05-466C-9586-E7EA351B72A1}" type="datetime1">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t>14.08.2019</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Нижний колонтитул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ABB726-2303-4FB9-8C03-01B1EAEB6BD5}"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94373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49"/>
            <a:ext cx="3008313" cy="1162051"/>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0A64BE-E09E-4FCD-B252-5D7D09F98EE8}" type="datetime1">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t>14.08.2019</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ABB726-2303-4FB9-8C03-01B1EAEB6BD5}"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39955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9"/>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EA668C-0BED-4AF5-A0FF-F107FBAD9BB0}" type="datetime1">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t>14.08.2019</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ABB726-2303-4FB9-8C03-01B1EAEB6BD5}"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37052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1"/>
            <a:ext cx="5486400" cy="566739"/>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F3D0F4B-A913-41B6-AB54-41378503F5AB}" type="datetime1">
              <a:rPr lang="ru-RU" smtClean="0"/>
              <a:t>14.08.2019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1AE7FE-9857-4954-863E-6424AC6B4709}" type="slidenum">
              <a:rPr lang="ru-RU" smtClean="0"/>
              <a:t>‹#›</a:t>
            </a:fld>
            <a:endParaRPr lang="ru-RU"/>
          </a:p>
        </p:txBody>
      </p:sp>
    </p:spTree>
    <p:extLst>
      <p:ext uri="{BB962C8B-B14F-4D97-AF65-F5344CB8AC3E}">
        <p14:creationId xmlns:p14="http://schemas.microsoft.com/office/powerpoint/2010/main" val="31656034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631EB4-CC94-479C-A469-068B22ABF7E5}" type="datetime1">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t>14.08.2019</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ABB726-2303-4FB9-8C03-01B1EAEB6BD5}"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40561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C32590-A43C-4007-A64E-D3CDB60DF8DB}" type="datetime1">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t>14.08.2019</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ABB726-2303-4FB9-8C03-01B1EAEB6BD5}"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39427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8"/>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6E30DE-34A4-4154-A27B-BBDBBDA8F4B2}" type="datetime1">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t>14.08.2019</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326353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B7B9A9-32C1-4039-9E06-60864596F44E}" type="datetime1">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t>14.08.2019</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158418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1"/>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BB2F95-4560-45EF-924E-1895AD306E57}" type="datetime1">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t>14.08.2019</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211745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3A8471-FE79-4261-9943-2A470667C37B}" type="datetime1">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t>14.08.2019</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70949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183912-0F53-4E62-B3B7-C881B0B8F04B}" type="datetime1">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t>14.08.2019</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Нижний колонтитул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Номер слайда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82107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2A2F42-5E03-4EED-A7D3-CC44F23DE71F}" type="datetime1">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t>14.08.2019</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Нижний колонтитул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Номер слайда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85775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17DB29-B562-46C2-8601-3DCBD779F032}" type="datetime1">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t>14.08.2019</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Нижний колонтитул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253689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4" y="273049"/>
            <a:ext cx="3008313" cy="1162051"/>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2BBD9C-E626-40C9-93ED-5B7E27800687}" type="datetime1">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t>14.08.2019</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93427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983D73-A09A-42EC-8FD9-F0785AE4920D}" type="datetime1">
              <a:rPr lang="ru-RU" smtClean="0"/>
              <a:t>14.08.2019</a:t>
            </a:fld>
            <a:endParaRPr lang="ru-RU"/>
          </a:p>
        </p:txBody>
      </p:sp>
      <p:sp>
        <p:nvSpPr>
          <p:cNvPr id="5" name="Нижний колонтитул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1AE7FE-9857-4954-863E-6424AC6B4709}" type="slidenum">
              <a:rPr lang="ru-RU" smtClean="0"/>
              <a:t>‹#›</a:t>
            </a:fld>
            <a:endParaRPr lang="ru-RU"/>
          </a:p>
        </p:txBody>
      </p:sp>
    </p:spTree>
    <p:extLst>
      <p:ext uri="{BB962C8B-B14F-4D97-AF65-F5344CB8AC3E}">
        <p14:creationId xmlns:p14="http://schemas.microsoft.com/office/powerpoint/2010/main" val="3773307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6185"/>
            <a:ext cx="78867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p>
            <a:pPr lvl="0"/>
            <a:r>
              <a:rPr lang="en-US" altLang="ru-RU" smtClean="0"/>
              <a:t>Click to edit Master title style</a:t>
            </a:r>
            <a:endParaRPr lang="ru-RU" altLang="ru-RU" smtClean="0"/>
          </a:p>
        </p:txBody>
      </p:sp>
      <p:sp>
        <p:nvSpPr>
          <p:cNvPr id="1027" name="Text Placeholder 2"/>
          <p:cNvSpPr>
            <a:spLocks noGrp="1"/>
          </p:cNvSpPr>
          <p:nvPr>
            <p:ph type="body" idx="1"/>
          </p:nvPr>
        </p:nvSpPr>
        <p:spPr bwMode="auto">
          <a:xfrm>
            <a:off x="628650" y="1824567"/>
            <a:ext cx="7886700" cy="435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lvl="0"/>
            <a:r>
              <a:rPr lang="en-US" altLang="ru-RU" smtClean="0"/>
              <a:t>Click to edit Master text styles</a:t>
            </a:r>
          </a:p>
          <a:p>
            <a:pPr lvl="1"/>
            <a:r>
              <a:rPr lang="en-US" altLang="ru-RU" smtClean="0"/>
              <a:t>Second level</a:t>
            </a:r>
          </a:p>
          <a:p>
            <a:pPr lvl="2"/>
            <a:r>
              <a:rPr lang="en-US" altLang="ru-RU" smtClean="0"/>
              <a:t>Third level</a:t>
            </a:r>
          </a:p>
          <a:p>
            <a:pPr lvl="3"/>
            <a:r>
              <a:rPr lang="en-US" altLang="ru-RU" smtClean="0"/>
              <a:t>Fourth level</a:t>
            </a:r>
          </a:p>
          <a:p>
            <a:pPr lvl="4"/>
            <a:r>
              <a:rPr lang="en-US" altLang="ru-RU" smtClean="0"/>
              <a:t>Fifth level</a:t>
            </a:r>
            <a:endParaRPr lang="ru-RU" altLang="ru-RU" smtClean="0"/>
          </a:p>
        </p:txBody>
      </p:sp>
      <p:sp>
        <p:nvSpPr>
          <p:cNvPr id="4" name="Date Placeholder 3"/>
          <p:cNvSpPr>
            <a:spLocks noGrp="1"/>
          </p:cNvSpPr>
          <p:nvPr>
            <p:ph type="dt" sz="half" idx="2"/>
          </p:nvPr>
        </p:nvSpPr>
        <p:spPr>
          <a:xfrm>
            <a:off x="628650" y="6356351"/>
            <a:ext cx="2057400" cy="366183"/>
          </a:xfrm>
          <a:prstGeom prst="rect">
            <a:avLst/>
          </a:prstGeom>
        </p:spPr>
        <p:txBody>
          <a:bodyPr vert="horz" lIns="68580" tIns="34290" rIns="68580" bIns="34290" rtlCol="0" anchor="ctr"/>
          <a:lstStyle>
            <a:lvl1pPr algn="l" eaLnBrk="1" fontAlgn="auto" hangingPunct="1">
              <a:spcBef>
                <a:spcPts val="0"/>
              </a:spcBef>
              <a:spcAft>
                <a:spcPts val="0"/>
              </a:spcAft>
              <a:defRPr sz="900">
                <a:solidFill>
                  <a:schemeClr val="tx1">
                    <a:tint val="75000"/>
                  </a:schemeClr>
                </a:solidFill>
                <a:latin typeface="+mn-lt"/>
              </a:defRPr>
            </a:lvl1pPr>
          </a:lstStyle>
          <a:p>
            <a:pPr defTabSz="685800">
              <a:defRPr/>
            </a:pPr>
            <a:fld id="{C0F6F989-9D4F-439E-9742-D08316A03616}" type="datetime1">
              <a:rPr lang="ru-RU" smtClean="0">
                <a:solidFill>
                  <a:prstClr val="black">
                    <a:tint val="75000"/>
                  </a:prstClr>
                </a:solidFill>
              </a:rPr>
              <a:t>14.08.2019</a:t>
            </a:fld>
            <a:endParaRPr lang="ru-RU">
              <a:solidFill>
                <a:prstClr val="black">
                  <a:tint val="75000"/>
                </a:prstClr>
              </a:solidFill>
            </a:endParaRPr>
          </a:p>
        </p:txBody>
      </p:sp>
      <p:sp>
        <p:nvSpPr>
          <p:cNvPr id="5" name="Footer Placeholder 4"/>
          <p:cNvSpPr>
            <a:spLocks noGrp="1"/>
          </p:cNvSpPr>
          <p:nvPr>
            <p:ph type="ftr" sz="quarter" idx="3"/>
          </p:nvPr>
        </p:nvSpPr>
        <p:spPr>
          <a:xfrm>
            <a:off x="3028950" y="6356351"/>
            <a:ext cx="3086100" cy="366183"/>
          </a:xfrm>
          <a:prstGeom prst="rect">
            <a:avLst/>
          </a:prstGeom>
        </p:spPr>
        <p:txBody>
          <a:bodyPr vert="horz" lIns="68580" tIns="34290" rIns="68580" bIns="34290" rtlCol="0" anchor="ctr"/>
          <a:lstStyle>
            <a:lvl1pPr algn="ctr" eaLnBrk="1" fontAlgn="auto" hangingPunct="1">
              <a:spcBef>
                <a:spcPts val="0"/>
              </a:spcBef>
              <a:spcAft>
                <a:spcPts val="0"/>
              </a:spcAft>
              <a:defRPr sz="900">
                <a:solidFill>
                  <a:schemeClr val="tx1">
                    <a:tint val="75000"/>
                  </a:schemeClr>
                </a:solidFill>
                <a:latin typeface="+mn-lt"/>
              </a:defRPr>
            </a:lvl1pPr>
          </a:lstStyle>
          <a:p>
            <a:pPr defTabSz="685800">
              <a:defRPr/>
            </a:pPr>
            <a:endParaRPr lang="ru-RU">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6183"/>
          </a:xfrm>
          <a:prstGeom prst="rect">
            <a:avLst/>
          </a:prstGeom>
        </p:spPr>
        <p:txBody>
          <a:bodyPr vert="horz" wrap="square" lIns="68580" tIns="34290" rIns="68580" bIns="34290" numCol="1" anchor="ctr" anchorCtr="0" compatLnSpc="1">
            <a:prstTxWarp prst="textNoShape">
              <a:avLst/>
            </a:prstTxWarp>
          </a:bodyPr>
          <a:lstStyle>
            <a:lvl1pPr algn="r" eaLnBrk="1" hangingPunct="1">
              <a:defRPr sz="900">
                <a:solidFill>
                  <a:srgbClr val="898989"/>
                </a:solidFill>
              </a:defRPr>
            </a:lvl1pPr>
          </a:lstStyle>
          <a:p>
            <a:pPr defTabSz="685800" fontAlgn="base">
              <a:spcBef>
                <a:spcPct val="0"/>
              </a:spcBef>
              <a:spcAft>
                <a:spcPct val="0"/>
              </a:spcAft>
            </a:pPr>
            <a:fld id="{47207D86-338D-47DE-A40C-B90B0FA874FC}" type="slidenum">
              <a:rPr lang="ru-RU" altLang="ru-RU" smtClean="0"/>
              <a:pPr defTabSz="685800" fontAlgn="base">
                <a:spcBef>
                  <a:spcPct val="0"/>
                </a:spcBef>
                <a:spcAft>
                  <a:spcPct val="0"/>
                </a:spcAft>
              </a:pPr>
              <a:t>‹#›</a:t>
            </a:fld>
            <a:endParaRPr lang="ru-RU" altLang="ru-RU" smtClean="0"/>
          </a:p>
        </p:txBody>
      </p:sp>
    </p:spTree>
    <p:extLst>
      <p:ext uri="{BB962C8B-B14F-4D97-AF65-F5344CB8AC3E}">
        <p14:creationId xmlns:p14="http://schemas.microsoft.com/office/powerpoint/2010/main" val="11855164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ransition>
    <p:wipe/>
  </p:transition>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ru-RU"/>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227DE82-7700-4144-9E88-D3D7DC7661C3}" type="datetime1">
              <a:rPr lang="ru-RU" smtClean="0">
                <a:solidFill>
                  <a:prstClr val="black">
                    <a:tint val="75000"/>
                  </a:prstClr>
                </a:solidFill>
              </a:rPr>
              <a:t>14.08.2019</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3849059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E7C406A3-F45C-4B9B-8644-C7FBEC0CAA31}" type="datetime1">
              <a:rPr lang="ru-RU" sz="1200" smtClean="0">
                <a:solidFill>
                  <a:prstClr val="black">
                    <a:tint val="75000"/>
                  </a:prstClr>
                </a:solidFill>
              </a:rPr>
              <a:t>14.08.2019</a:t>
            </a:fld>
            <a:endParaRPr lang="ru-RU" sz="1200" dirty="0">
              <a:solidFill>
                <a:prstClr val="black">
                  <a:tint val="75000"/>
                </a:prstClr>
              </a:solidFill>
            </a:endParaRPr>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ru-RU" sz="1200" dirty="0">
              <a:solidFill>
                <a:prstClr val="black">
                  <a:tint val="75000"/>
                </a:prstClr>
              </a:solidFill>
            </a:endParaRPr>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B19B0651-EE4F-4900-A07F-96A6BFA9D0F0}" type="slidenum">
              <a:rPr lang="ru-RU" sz="1200" smtClean="0">
                <a:solidFill>
                  <a:prstClr val="black">
                    <a:tint val="75000"/>
                  </a:prstClr>
                </a:solidFill>
              </a:rPr>
              <a:pPr>
                <a:defRPr/>
              </a:pPr>
              <a:t>‹#›</a:t>
            </a:fld>
            <a:endParaRPr lang="ru-RU" sz="1200" dirty="0">
              <a:solidFill>
                <a:prstClr val="black">
                  <a:tint val="75000"/>
                </a:prstClr>
              </a:solidFill>
            </a:endParaRPr>
          </a:p>
        </p:txBody>
      </p:sp>
    </p:spTree>
    <p:extLst>
      <p:ext uri="{BB962C8B-B14F-4D97-AF65-F5344CB8AC3E}">
        <p14:creationId xmlns:p14="http://schemas.microsoft.com/office/powerpoint/2010/main" val="404983379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D80DFAFD-1452-4415-BC9D-8798231C0AFB}" type="datetime1">
              <a:rPr lang="ru-RU" smtClean="0">
                <a:solidFill>
                  <a:prstClr val="black">
                    <a:tint val="75000"/>
                  </a:prstClr>
                </a:solidFill>
              </a:rPr>
              <a:t>14.08.2019</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ru-RU">
              <a:solidFill>
                <a:prstClr val="black">
                  <a:tint val="75000"/>
                </a:prstClr>
              </a:solidFill>
            </a:endParaRPr>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FC7BF285-13A0-472D-8555-3E49FA74E721}"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85195417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140C1A46-52FE-486C-9F76-912EAD683279}" type="datetime1">
              <a:rPr lang="ru-RU" smtClean="0">
                <a:solidFill>
                  <a:prstClr val="black">
                    <a:tint val="75000"/>
                  </a:prstClr>
                </a:solidFill>
              </a:rPr>
              <a:t>14.08.2019</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ru-RU">
              <a:solidFill>
                <a:prstClr val="black">
                  <a:tint val="75000"/>
                </a:prstClr>
              </a:solidFill>
            </a:endParaRPr>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1C1438C1-45A5-4754-A000-20A3E532201C}"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3025700609"/>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514350"/>
            <a:fld id="{3A22EF56-89CB-44BD-B27F-3ADBE0059EDF}" type="datetime1">
              <a:rPr lang="ru-RU" smtClean="0">
                <a:solidFill>
                  <a:prstClr val="black">
                    <a:tint val="75000"/>
                  </a:prstClr>
                </a:solidFill>
              </a:rPr>
              <a:t>14.08.2019</a:t>
            </a:fld>
            <a:endParaRPr lang="ru-RU">
              <a:solidFill>
                <a:prstClr val="black">
                  <a:tint val="75000"/>
                </a:prst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514350"/>
            <a:endParaRPr lang="ru-RU">
              <a:solidFill>
                <a:prstClr val="black">
                  <a:tint val="75000"/>
                </a:prst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514350"/>
            <a:fld id="{437802D3-D75C-4BF8-B510-DF28C685B117}" type="slidenum">
              <a:rPr lang="ru-RU" smtClean="0">
                <a:solidFill>
                  <a:prstClr val="black">
                    <a:tint val="75000"/>
                  </a:prstClr>
                </a:solidFill>
              </a:rPr>
              <a:pPr defTabSz="514350"/>
              <a:t>‹#›</a:t>
            </a:fld>
            <a:endParaRPr lang="ru-RU">
              <a:solidFill>
                <a:prstClr val="black">
                  <a:tint val="75000"/>
                </a:prstClr>
              </a:solidFill>
            </a:endParaRPr>
          </a:p>
        </p:txBody>
      </p:sp>
    </p:spTree>
    <p:extLst>
      <p:ext uri="{BB962C8B-B14F-4D97-AF65-F5344CB8AC3E}">
        <p14:creationId xmlns:p14="http://schemas.microsoft.com/office/powerpoint/2010/main" val="2832204915"/>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hf hdr="0" ftr="0" dt="0"/>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F19E1-ED51-4E39-8B53-DD8545ECD072}" type="datetime1">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t>14.08.2019</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FABB726-2303-4FB9-8C03-01B1EAEB6BD5}"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79240739"/>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366EC3D-B088-45FC-915D-DCBD8F1E0978}" type="datetime1">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t>14.08.2019</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922310"/>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49.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7.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7.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QuickStyle" Target="../diagrams/quickStyle2.xml"/><Relationship Id="rId3" Type="http://schemas.openxmlformats.org/officeDocument/2006/relationships/image" Target="../media/image4.png"/><Relationship Id="rId7" Type="http://schemas.openxmlformats.org/officeDocument/2006/relationships/diagramQuickStyle" Target="../diagrams/quickStyle1.xml"/><Relationship Id="rId12" Type="http://schemas.openxmlformats.org/officeDocument/2006/relationships/diagramLayout" Target="../diagrams/layout2.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diagramData" Target="../diagrams/data2.xml"/><Relationship Id="rId5" Type="http://schemas.openxmlformats.org/officeDocument/2006/relationships/diagramData" Target="../diagrams/data1.xml"/><Relationship Id="rId15" Type="http://schemas.microsoft.com/office/2007/relationships/diagramDrawing" Target="../diagrams/drawing2.xml"/><Relationship Id="rId10" Type="http://schemas.openxmlformats.org/officeDocument/2006/relationships/image" Target="../media/image15.png"/><Relationship Id="rId4" Type="http://schemas.openxmlformats.org/officeDocument/2006/relationships/image" Target="../media/image5.png"/><Relationship Id="rId9" Type="http://schemas.microsoft.com/office/2007/relationships/diagramDrawing" Target="../diagrams/drawing1.xml"/><Relationship Id="rId14" Type="http://schemas.openxmlformats.org/officeDocument/2006/relationships/diagramColors" Target="../diagrams/colors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7.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7.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60.xml"/><Relationship Id="rId5" Type="http://schemas.openxmlformats.org/officeDocument/2006/relationships/image" Target="../media/image16.jpe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chart" Target="../charts/chart1.xml"/><Relationship Id="rId5" Type="http://schemas.openxmlformats.org/officeDocument/2006/relationships/image" Target="../media/image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3.jpg"/><Relationship Id="rId7"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9.jpeg"/><Relationship Id="rId5" Type="http://schemas.openxmlformats.org/officeDocument/2006/relationships/image" Target="../media/image5.png"/><Relationship Id="rId10"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3.xml"/><Relationship Id="rId5" Type="http://schemas.openxmlformats.org/officeDocument/2006/relationships/image" Target="../media/image24.jpe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9.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9.xml"/><Relationship Id="rId6" Type="http://schemas.openxmlformats.org/officeDocument/2006/relationships/image" Target="../media/image28.jpeg"/><Relationship Id="rId5" Type="http://schemas.openxmlformats.org/officeDocument/2006/relationships/image" Target="../media/image27.jp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png"/><Relationship Id="rId7" Type="http://schemas.openxmlformats.org/officeDocument/2006/relationships/image" Target="../media/image32.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diagramQuickStyle" Target="../diagrams/quickStyle3.xml"/><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5.png"/><Relationship Id="rId9" Type="http://schemas.microsoft.com/office/2007/relationships/diagramDrawing" Target="../diagrams/drawing3.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6.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jpg"/><Relationship Id="rId7"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0.jp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43.jp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png"/><Relationship Id="rId7" Type="http://schemas.openxmlformats.org/officeDocument/2006/relationships/image" Target="../media/image47.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82.xml"/><Relationship Id="rId5" Type="http://schemas.openxmlformats.org/officeDocument/2006/relationships/image" Target="../media/image5.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8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3.jpg"/><Relationship Id="rId7" Type="http://schemas.openxmlformats.org/officeDocument/2006/relationships/image" Target="../media/image53.jpeg"/><Relationship Id="rId2" Type="http://schemas.openxmlformats.org/officeDocument/2006/relationships/notesSlide" Target="../notesSlides/notesSlide5.xml"/><Relationship Id="rId1" Type="http://schemas.openxmlformats.org/officeDocument/2006/relationships/slideLayout" Target="../slideLayouts/slideLayout82.xml"/><Relationship Id="rId6" Type="http://schemas.openxmlformats.org/officeDocument/2006/relationships/chart" Target="../charts/chart2.xml"/><Relationship Id="rId11" Type="http://schemas.openxmlformats.org/officeDocument/2006/relationships/image" Target="../media/image57.jpeg"/><Relationship Id="rId5" Type="http://schemas.openxmlformats.org/officeDocument/2006/relationships/image" Target="../media/image5.png"/><Relationship Id="rId10" Type="http://schemas.openxmlformats.org/officeDocument/2006/relationships/image" Target="../media/image56.jpeg"/><Relationship Id="rId4" Type="http://schemas.openxmlformats.org/officeDocument/2006/relationships/image" Target="../media/image4.png"/><Relationship Id="rId9" Type="http://schemas.openxmlformats.org/officeDocument/2006/relationships/image" Target="../media/image55.jpeg"/></Relationships>
</file>

<file path=ppt/slides/_rels/slide49.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3.jpg"/><Relationship Id="rId7"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82.xml"/><Relationship Id="rId6" Type="http://schemas.openxmlformats.org/officeDocument/2006/relationships/image" Target="../media/image58.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image" Target="../media/image4.png"/><Relationship Id="rId9" Type="http://schemas.openxmlformats.org/officeDocument/2006/relationships/image" Target="../media/image61.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jpeg"/><Relationship Id="rId3" Type="http://schemas.openxmlformats.org/officeDocument/2006/relationships/image" Target="../media/image3.jpg"/><Relationship Id="rId7" Type="http://schemas.openxmlformats.org/officeDocument/2006/relationships/image" Target="../media/image64.jpeg"/><Relationship Id="rId12" Type="http://schemas.openxmlformats.org/officeDocument/2006/relationships/image" Target="../media/image69.jpeg"/><Relationship Id="rId2" Type="http://schemas.openxmlformats.org/officeDocument/2006/relationships/notesSlide" Target="../notesSlides/notesSlide7.xml"/><Relationship Id="rId16" Type="http://schemas.openxmlformats.org/officeDocument/2006/relationships/image" Target="../media/image73.png"/><Relationship Id="rId1" Type="http://schemas.openxmlformats.org/officeDocument/2006/relationships/slideLayout" Target="../slideLayouts/slideLayout81.xml"/><Relationship Id="rId6" Type="http://schemas.openxmlformats.org/officeDocument/2006/relationships/image" Target="../media/image63.png"/><Relationship Id="rId11" Type="http://schemas.openxmlformats.org/officeDocument/2006/relationships/image" Target="../media/image68.jpeg"/><Relationship Id="rId5" Type="http://schemas.openxmlformats.org/officeDocument/2006/relationships/image" Target="../media/image5.png"/><Relationship Id="rId15" Type="http://schemas.openxmlformats.org/officeDocument/2006/relationships/image" Target="../media/image72.png"/><Relationship Id="rId10" Type="http://schemas.openxmlformats.org/officeDocument/2006/relationships/image" Target="../media/image67.jpeg"/><Relationship Id="rId4" Type="http://schemas.openxmlformats.org/officeDocument/2006/relationships/image" Target="../media/image4.png"/><Relationship Id="rId9" Type="http://schemas.openxmlformats.org/officeDocument/2006/relationships/image" Target="../media/image66.png"/><Relationship Id="rId14" Type="http://schemas.openxmlformats.org/officeDocument/2006/relationships/image" Target="../media/image71.jpeg"/></Relationships>
</file>

<file path=ppt/slides/_rels/slide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82.xml"/><Relationship Id="rId5" Type="http://schemas.openxmlformats.org/officeDocument/2006/relationships/image" Target="../media/image5.png"/><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82.xml"/><Relationship Id="rId5" Type="http://schemas.openxmlformats.org/officeDocument/2006/relationships/image" Target="../media/image5.png"/><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82.xml"/><Relationship Id="rId6" Type="http://schemas.openxmlformats.org/officeDocument/2006/relationships/image" Target="../media/image74.emf"/><Relationship Id="rId5" Type="http://schemas.openxmlformats.org/officeDocument/2006/relationships/image" Target="../media/image5.pn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1.xml"/><Relationship Id="rId1" Type="http://schemas.openxmlformats.org/officeDocument/2006/relationships/slideLayout" Target="../slideLayouts/slideLayout82.xml"/></Relationships>
</file>

<file path=ppt/slides/_rels/slide5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3.jpg"/><Relationship Id="rId7" Type="http://schemas.openxmlformats.org/officeDocument/2006/relationships/image" Target="../media/image77.jpeg"/><Relationship Id="rId2" Type="http://schemas.openxmlformats.org/officeDocument/2006/relationships/notesSlide" Target="../notesSlides/notesSlide12.xml"/><Relationship Id="rId1" Type="http://schemas.openxmlformats.org/officeDocument/2006/relationships/slideLayout" Target="../slideLayouts/slideLayout82.xml"/><Relationship Id="rId6" Type="http://schemas.openxmlformats.org/officeDocument/2006/relationships/image" Target="../media/image76.png"/><Relationship Id="rId5" Type="http://schemas.openxmlformats.org/officeDocument/2006/relationships/image" Target="../media/image5.pn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82.xml"/><Relationship Id="rId5" Type="http://schemas.openxmlformats.org/officeDocument/2006/relationships/image" Target="../media/image5.png"/><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98.xml"/><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80.jpeg"/><Relationship Id="rId2" Type="http://schemas.openxmlformats.org/officeDocument/2006/relationships/notesSlide" Target="../notesSlides/notesSlide14.xml"/><Relationship Id="rId1" Type="http://schemas.openxmlformats.org/officeDocument/2006/relationships/slideLayout" Target="../slideLayouts/slideLayout92.xml"/><Relationship Id="rId6" Type="http://schemas.openxmlformats.org/officeDocument/2006/relationships/image" Target="../media/image79.jpg"/><Relationship Id="rId5" Type="http://schemas.openxmlformats.org/officeDocument/2006/relationships/image" Target="../media/image5.png"/><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82.jpeg"/><Relationship Id="rId2" Type="http://schemas.openxmlformats.org/officeDocument/2006/relationships/notesSlide" Target="../notesSlides/notesSlide15.xml"/><Relationship Id="rId1" Type="http://schemas.openxmlformats.org/officeDocument/2006/relationships/slideLayout" Target="../slideLayouts/slideLayout92.xml"/><Relationship Id="rId6" Type="http://schemas.openxmlformats.org/officeDocument/2006/relationships/image" Target="../media/image81.jpe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92.xml"/><Relationship Id="rId5" Type="http://schemas.openxmlformats.org/officeDocument/2006/relationships/image" Target="../media/image5.png"/><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83.emf"/><Relationship Id="rId5" Type="http://schemas.openxmlformats.org/officeDocument/2006/relationships/oleObject" Target="../embeddings/oleObject1.bin"/><Relationship Id="rId4" Type="http://schemas.openxmlformats.org/officeDocument/2006/relationships/image" Target="../media/image84.jpeg"/></Relationships>
</file>

<file path=ppt/slides/_rels/slide6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3.jpg"/><Relationship Id="rId7"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87.png"/><Relationship Id="rId5" Type="http://schemas.openxmlformats.org/officeDocument/2006/relationships/image" Target="../media/image5.png"/><Relationship Id="rId10" Type="http://schemas.openxmlformats.org/officeDocument/2006/relationships/oleObject" Target="../embeddings/oleObject4.bin"/><Relationship Id="rId4" Type="http://schemas.openxmlformats.org/officeDocument/2006/relationships/image" Target="../media/image4.png"/><Relationship Id="rId9" Type="http://schemas.openxmlformats.org/officeDocument/2006/relationships/image" Target="../media/image86.pn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67.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image" Target="../media/image3.jpg"/><Relationship Id="rId7" Type="http://schemas.openxmlformats.org/officeDocument/2006/relationships/image" Target="../media/image88.png"/><Relationship Id="rId12" Type="http://schemas.openxmlformats.org/officeDocument/2006/relationships/chart" Target="../charts/chart3.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5.bin"/><Relationship Id="rId11" Type="http://schemas.openxmlformats.org/officeDocument/2006/relationships/image" Target="../media/image90.png"/><Relationship Id="rId5" Type="http://schemas.openxmlformats.org/officeDocument/2006/relationships/image" Target="../media/image5.png"/><Relationship Id="rId10" Type="http://schemas.openxmlformats.org/officeDocument/2006/relationships/oleObject" Target="../embeddings/oleObject7.bin"/><Relationship Id="rId4" Type="http://schemas.openxmlformats.org/officeDocument/2006/relationships/image" Target="../media/image4.png"/><Relationship Id="rId9" Type="http://schemas.openxmlformats.org/officeDocument/2006/relationships/image" Target="../media/image89.png"/></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3.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4.png"/><Relationship Id="rId7" Type="http://schemas.openxmlformats.org/officeDocument/2006/relationships/diagramQuickStyle" Target="../diagrams/quickStyle4.xml"/><Relationship Id="rId2" Type="http://schemas.openxmlformats.org/officeDocument/2006/relationships/image" Target="../media/image3.jpg"/><Relationship Id="rId1" Type="http://schemas.openxmlformats.org/officeDocument/2006/relationships/slideLayout" Target="../slideLayouts/slideLayout38.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5.png"/><Relationship Id="rId9" Type="http://schemas.microsoft.com/office/2007/relationships/diagramDrawing" Target="../diagrams/drawing4.xml"/></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chart" Target="../charts/chart4.xml"/><Relationship Id="rId5" Type="http://schemas.openxmlformats.org/officeDocument/2006/relationships/image" Target="../media/image94.gif"/><Relationship Id="rId4" Type="http://schemas.openxmlformats.org/officeDocument/2006/relationships/image" Target="../media/image5.png"/></Relationships>
</file>

<file path=ppt/slides/_rels/slide7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QuickStyle" Target="../diagrams/quickStyle5.xml"/><Relationship Id="rId3" Type="http://schemas.openxmlformats.org/officeDocument/2006/relationships/image" Target="../media/image4.png"/><Relationship Id="rId7" Type="http://schemas.openxmlformats.org/officeDocument/2006/relationships/image" Target="../media/image96.jpeg"/><Relationship Id="rId12" Type="http://schemas.openxmlformats.org/officeDocument/2006/relationships/diagramLayout" Target="../diagrams/layout5.xml"/><Relationship Id="rId2" Type="http://schemas.openxmlformats.org/officeDocument/2006/relationships/image" Target="../media/image3.jpg"/><Relationship Id="rId1" Type="http://schemas.openxmlformats.org/officeDocument/2006/relationships/slideLayout" Target="../slideLayouts/slideLayout19.xml"/><Relationship Id="rId6" Type="http://schemas.microsoft.com/office/2007/relationships/hdphoto" Target="../media/hdphoto1.wdp"/><Relationship Id="rId11" Type="http://schemas.openxmlformats.org/officeDocument/2006/relationships/diagramData" Target="../diagrams/data5.xml"/><Relationship Id="rId5" Type="http://schemas.openxmlformats.org/officeDocument/2006/relationships/image" Target="../media/image95.jpeg"/><Relationship Id="rId15" Type="http://schemas.microsoft.com/office/2007/relationships/diagramDrawing" Target="../diagrams/drawing5.xml"/><Relationship Id="rId10"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97.jpeg"/><Relationship Id="rId14" Type="http://schemas.openxmlformats.org/officeDocument/2006/relationships/diagramColors" Target="../diagrams/colors5.xml"/></Relationships>
</file>

<file path=ppt/slides/_rels/slide73.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4.png"/><Relationship Id="rId7" Type="http://schemas.openxmlformats.org/officeDocument/2006/relationships/diagramQuickStyle" Target="../diagrams/quickStyle6.xml"/><Relationship Id="rId2" Type="http://schemas.openxmlformats.org/officeDocument/2006/relationships/image" Target="../media/image3.jpg"/><Relationship Id="rId1" Type="http://schemas.openxmlformats.org/officeDocument/2006/relationships/slideLayout" Target="../slideLayouts/slideLayout19.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5.png"/><Relationship Id="rId9" Type="http://schemas.microsoft.com/office/2007/relationships/diagramDrawing" Target="../diagrams/drawing6.xml"/></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0.xml"/><Relationship Id="rId4" Type="http://schemas.openxmlformats.org/officeDocument/2006/relationships/image" Target="../media/image5.pn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9.jpeg"/><Relationship Id="rId2" Type="http://schemas.openxmlformats.org/officeDocument/2006/relationships/image" Target="../media/image3.jpg"/><Relationship Id="rId1" Type="http://schemas.openxmlformats.org/officeDocument/2006/relationships/slideLayout" Target="../slideLayouts/slideLayout70.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5.pn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6.xml"/><Relationship Id="rId4" Type="http://schemas.openxmlformats.org/officeDocument/2006/relationships/image" Target="../media/image5.png"/></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6.xml"/><Relationship Id="rId4" Type="http://schemas.openxmlformats.org/officeDocument/2006/relationships/image" Target="../media/image5.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40" y="116632"/>
            <a:ext cx="8980759" cy="6624736"/>
          </a:xfrm>
          <a:prstGeom prst="rect">
            <a:avLst/>
          </a:prstGeom>
          <a:solidFill>
            <a:srgbClr val="FFFFFF">
              <a:shade val="85000"/>
            </a:srgbClr>
          </a:solidFill>
          <a:ln w="190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pic>
      <p:sp>
        <p:nvSpPr>
          <p:cNvPr id="3" name="Прямоугольник 2"/>
          <p:cNvSpPr/>
          <p:nvPr/>
        </p:nvSpPr>
        <p:spPr>
          <a:xfrm>
            <a:off x="71499" y="1984772"/>
            <a:ext cx="9001000" cy="2308324"/>
          </a:xfrm>
          <a:prstGeom prst="rect">
            <a:avLst/>
          </a:prstGeom>
        </p:spPr>
        <p:txBody>
          <a:bodyPr wrap="square">
            <a:spAutoFit/>
          </a:bodyPr>
          <a:lstStyle/>
          <a:p>
            <a:pPr lvl="0" algn="ctr">
              <a:defRPr/>
            </a:pPr>
            <a:r>
              <a:rPr lang="ru-RU" altLang="ru-RU" sz="4800" b="1" kern="0" dirty="0">
                <a:solidFill>
                  <a:srgbClr val="002060"/>
                </a:solidFill>
                <a:effectLst>
                  <a:outerShdw blurRad="38100" dist="38100" dir="2700000" algn="tl">
                    <a:srgbClr val="000000"/>
                  </a:outerShdw>
                </a:effectLst>
                <a:latin typeface="+mj-lt"/>
              </a:rPr>
              <a:t>Воспитание </a:t>
            </a:r>
            <a:endParaRPr lang="ru-RU" altLang="ru-RU" sz="4800" b="1" kern="0" dirty="0" smtClean="0">
              <a:solidFill>
                <a:srgbClr val="002060"/>
              </a:solidFill>
              <a:effectLst>
                <a:outerShdw blurRad="38100" dist="38100" dir="2700000" algn="tl">
                  <a:srgbClr val="000000"/>
                </a:outerShdw>
              </a:effectLst>
              <a:latin typeface="+mj-lt"/>
            </a:endParaRPr>
          </a:p>
          <a:p>
            <a:pPr lvl="0" algn="ctr">
              <a:defRPr/>
            </a:pPr>
            <a:r>
              <a:rPr lang="ru-RU" altLang="ru-RU" sz="4800" b="1" kern="0" dirty="0" smtClean="0">
                <a:solidFill>
                  <a:srgbClr val="002060"/>
                </a:solidFill>
                <a:effectLst>
                  <a:outerShdw blurRad="38100" dist="38100" dir="2700000" algn="tl">
                    <a:srgbClr val="000000"/>
                  </a:outerShdw>
                </a:effectLst>
                <a:latin typeface="+mj-lt"/>
              </a:rPr>
              <a:t>как </a:t>
            </a:r>
            <a:r>
              <a:rPr lang="ru-RU" altLang="ru-RU" sz="4800" b="1" kern="0" dirty="0">
                <a:solidFill>
                  <a:srgbClr val="002060"/>
                </a:solidFill>
                <a:effectLst>
                  <a:outerShdw blurRad="38100" dist="38100" dir="2700000" algn="tl">
                    <a:srgbClr val="000000"/>
                  </a:outerShdw>
                </a:effectLst>
                <a:latin typeface="+mj-lt"/>
              </a:rPr>
              <a:t>фактор </a:t>
            </a:r>
            <a:r>
              <a:rPr lang="ru-RU" altLang="ru-RU" sz="4800" b="1" kern="0" dirty="0" smtClean="0">
                <a:solidFill>
                  <a:srgbClr val="002060"/>
                </a:solidFill>
                <a:effectLst>
                  <a:outerShdw blurRad="38100" dist="38100" dir="2700000" algn="tl">
                    <a:srgbClr val="000000"/>
                  </a:outerShdw>
                </a:effectLst>
                <a:latin typeface="+mj-lt"/>
              </a:rPr>
              <a:t>повышения </a:t>
            </a:r>
          </a:p>
          <a:p>
            <a:pPr lvl="0" algn="ctr">
              <a:defRPr/>
            </a:pPr>
            <a:r>
              <a:rPr lang="ru-RU" altLang="ru-RU" sz="4800" b="1" kern="0" dirty="0" smtClean="0">
                <a:solidFill>
                  <a:srgbClr val="002060"/>
                </a:solidFill>
                <a:effectLst>
                  <a:outerShdw blurRad="38100" dist="38100" dir="2700000" algn="tl">
                    <a:srgbClr val="000000"/>
                  </a:outerShdw>
                </a:effectLst>
                <a:latin typeface="+mj-lt"/>
              </a:rPr>
              <a:t>качества </a:t>
            </a:r>
            <a:r>
              <a:rPr lang="ru-RU" altLang="ru-RU" sz="4800" b="1" kern="0" dirty="0">
                <a:solidFill>
                  <a:srgbClr val="002060"/>
                </a:solidFill>
                <a:effectLst>
                  <a:outerShdw blurRad="38100" dist="38100" dir="2700000" algn="tl">
                    <a:srgbClr val="000000"/>
                  </a:outerShdw>
                </a:effectLst>
                <a:latin typeface="+mj-lt"/>
              </a:rPr>
              <a:t>образования</a:t>
            </a:r>
          </a:p>
        </p:txBody>
      </p:sp>
      <p:sp>
        <p:nvSpPr>
          <p:cNvPr id="7" name="Rectangle 2"/>
          <p:cNvSpPr txBox="1">
            <a:spLocks noChangeArrowheads="1"/>
          </p:cNvSpPr>
          <p:nvPr/>
        </p:nvSpPr>
        <p:spPr>
          <a:xfrm>
            <a:off x="4572000" y="4653136"/>
            <a:ext cx="4701426" cy="2016227"/>
          </a:xfrm>
          <a:prstGeom prst="rect">
            <a:avLst/>
          </a:prstGeom>
          <a:ln>
            <a:noFill/>
          </a:ln>
          <a:effectLst/>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defRPr/>
            </a:pPr>
            <a:r>
              <a:rPr lang="ru-RU" sz="2300" b="1" dirty="0" smtClean="0">
                <a:solidFill>
                  <a:srgbClr val="002060"/>
                </a:solidFill>
              </a:rPr>
              <a:t>Бурганов Рафис Тимерханович,</a:t>
            </a:r>
          </a:p>
          <a:p>
            <a:pPr algn="l">
              <a:spcBef>
                <a:spcPts val="0"/>
              </a:spcBef>
              <a:defRPr/>
            </a:pPr>
            <a:r>
              <a:rPr lang="ru-RU" sz="2300" b="1" dirty="0" smtClean="0">
                <a:solidFill>
                  <a:srgbClr val="002060"/>
                </a:solidFill>
              </a:rPr>
              <a:t>заместитель Премьер-министра</a:t>
            </a:r>
          </a:p>
          <a:p>
            <a:pPr algn="l">
              <a:spcBef>
                <a:spcPts val="0"/>
              </a:spcBef>
              <a:defRPr/>
            </a:pPr>
            <a:r>
              <a:rPr lang="ru-RU" sz="2300" b="1" dirty="0" smtClean="0">
                <a:solidFill>
                  <a:srgbClr val="002060"/>
                </a:solidFill>
              </a:rPr>
              <a:t>Республики Татарстан –</a:t>
            </a:r>
          </a:p>
          <a:p>
            <a:pPr algn="l">
              <a:spcBef>
                <a:spcPts val="0"/>
              </a:spcBef>
              <a:defRPr/>
            </a:pPr>
            <a:r>
              <a:rPr lang="ru-RU" sz="2300" b="1" dirty="0" smtClean="0">
                <a:solidFill>
                  <a:srgbClr val="002060"/>
                </a:solidFill>
              </a:rPr>
              <a:t>министр образования и науки Республики Татарстан</a:t>
            </a:r>
          </a:p>
          <a:p>
            <a:pPr algn="r">
              <a:spcBef>
                <a:spcPts val="0"/>
              </a:spcBef>
              <a:defRPr/>
            </a:pPr>
            <a:endParaRPr lang="ru-RU" sz="2300" b="1" i="1" dirty="0" smtClean="0">
              <a:solidFill>
                <a:srgbClr val="0070C0"/>
              </a:solidFill>
            </a:endParaRPr>
          </a:p>
          <a:p>
            <a:pPr algn="r">
              <a:spcBef>
                <a:spcPts val="0"/>
              </a:spcBef>
              <a:defRPr/>
            </a:pPr>
            <a:endParaRPr lang="ru-RU" sz="2300" b="1" i="1" dirty="0" smtClean="0">
              <a:solidFill>
                <a:schemeClr val="tx2"/>
              </a:solidFill>
            </a:endParaRPr>
          </a:p>
          <a:p>
            <a:pPr algn="r">
              <a:spcBef>
                <a:spcPts val="0"/>
              </a:spcBef>
              <a:defRPr/>
            </a:pPr>
            <a:endParaRPr lang="ru-RU" sz="2300" b="1" i="1" dirty="0" smtClean="0">
              <a:solidFill>
                <a:schemeClr val="tx2"/>
              </a:solidFill>
            </a:endParaRPr>
          </a:p>
          <a:p>
            <a:pPr algn="r">
              <a:spcBef>
                <a:spcPts val="0"/>
              </a:spcBef>
              <a:defRPr/>
            </a:pPr>
            <a:endParaRPr lang="ru-RU" sz="2300" b="1" i="1" dirty="0" smtClean="0">
              <a:solidFill>
                <a:schemeClr val="tx2"/>
              </a:solidFill>
            </a:endParaRPr>
          </a:p>
          <a:p>
            <a:pPr algn="r">
              <a:spcBef>
                <a:spcPts val="0"/>
              </a:spcBef>
              <a:defRPr/>
            </a:pPr>
            <a:endParaRPr lang="ru-RU" sz="2300" b="1" i="1" dirty="0" smtClean="0">
              <a:solidFill>
                <a:schemeClr val="tx2"/>
              </a:solidFill>
            </a:endParaRPr>
          </a:p>
          <a:p>
            <a:pPr algn="r">
              <a:spcBef>
                <a:spcPts val="0"/>
              </a:spcBef>
              <a:defRPr/>
            </a:pPr>
            <a:endParaRPr lang="ru-RU" sz="2300" b="1" i="1" dirty="0" smtClean="0">
              <a:solidFill>
                <a:schemeClr val="tx2"/>
              </a:solidFill>
            </a:endParaRPr>
          </a:p>
          <a:p>
            <a:pPr algn="r">
              <a:spcBef>
                <a:spcPts val="0"/>
              </a:spcBef>
              <a:defRPr/>
            </a:pPr>
            <a:endParaRPr lang="ru-RU" sz="2300" b="1" i="1" dirty="0" smtClean="0">
              <a:solidFill>
                <a:schemeClr val="tx2"/>
              </a:solidFill>
            </a:endParaRPr>
          </a:p>
        </p:txBody>
      </p:sp>
      <p:pic>
        <p:nvPicPr>
          <p:cNvPr id="9" name="Picture 18" descr="http://abali.ru/wp-content/uploads/2011/09/Coat_of_Arms_of_Tatarstan_ger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332656"/>
            <a:ext cx="1296142" cy="1280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943406"/>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Объект 2"/>
          <p:cNvSpPr txBox="1">
            <a:spLocks/>
          </p:cNvSpPr>
          <p:nvPr/>
        </p:nvSpPr>
        <p:spPr>
          <a:xfrm>
            <a:off x="1547665" y="68627"/>
            <a:ext cx="7645231" cy="172819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ru-RU" sz="16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10" name="Прямоугольник 9"/>
          <p:cNvSpPr/>
          <p:nvPr/>
        </p:nvSpPr>
        <p:spPr>
          <a:xfrm>
            <a:off x="1403648" y="260648"/>
            <a:ext cx="726207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n-ea"/>
                <a:cs typeface="+mn-cs"/>
              </a:rPr>
              <a:t>Августовское совещание 2015 года</a:t>
            </a:r>
            <a:endParaRPr kumimoji="0" lang="ru-RU"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mn-cs"/>
            </a:endParaRPr>
          </a:p>
        </p:txBody>
      </p:sp>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84220"/>
            <a:ext cx="1676403" cy="975362"/>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0"/>
            <a:ext cx="1441233" cy="1441233"/>
          </a:xfrm>
          <a:prstGeom prst="rect">
            <a:avLst/>
          </a:prstGeom>
        </p:spPr>
      </p:pic>
      <p:graphicFrame>
        <p:nvGraphicFramePr>
          <p:cNvPr id="5" name="Таблица 4"/>
          <p:cNvGraphicFramePr>
            <a:graphicFrameLocks noGrp="1"/>
          </p:cNvGraphicFramePr>
          <p:nvPr>
            <p:extLst>
              <p:ext uri="{D42A27DB-BD31-4B8C-83A1-F6EECF244321}">
                <p14:modId xmlns:p14="http://schemas.microsoft.com/office/powerpoint/2010/main" val="2682342039"/>
              </p:ext>
            </p:extLst>
          </p:nvPr>
        </p:nvGraphicFramePr>
        <p:xfrm>
          <a:off x="611560" y="1700808"/>
          <a:ext cx="8054166" cy="2553100"/>
        </p:xfrm>
        <a:graphic>
          <a:graphicData uri="http://schemas.openxmlformats.org/drawingml/2006/table">
            <a:tbl>
              <a:tblPr firstRow="1" firstCol="1" bandRow="1"/>
              <a:tblGrid>
                <a:gridCol w="7015414">
                  <a:extLst>
                    <a:ext uri="{9D8B030D-6E8A-4147-A177-3AD203B41FA5}">
                      <a16:colId xmlns:a16="http://schemas.microsoft.com/office/drawing/2014/main" val="2533326655"/>
                    </a:ext>
                  </a:extLst>
                </a:gridCol>
                <a:gridCol w="1038752">
                  <a:extLst>
                    <a:ext uri="{9D8B030D-6E8A-4147-A177-3AD203B41FA5}">
                      <a16:colId xmlns:a16="http://schemas.microsoft.com/office/drawing/2014/main" val="786709018"/>
                    </a:ext>
                  </a:extLst>
                </a:gridCol>
              </a:tblGrid>
              <a:tr h="0">
                <a:tc>
                  <a:txBody>
                    <a:bodyPr/>
                    <a:lstStyle/>
                    <a:p>
                      <a:pPr algn="ctr">
                        <a:lnSpc>
                          <a:spcPct val="100000"/>
                        </a:lnSpc>
                        <a:spcAft>
                          <a:spcPts val="0"/>
                        </a:spcAft>
                      </a:pPr>
                      <a:r>
                        <a:rPr lang="ru-RU" sz="2400" b="1" dirty="0">
                          <a:solidFill>
                            <a:srgbClr val="002060"/>
                          </a:solidFill>
                          <a:effectLst/>
                          <a:latin typeface="+mn-lt"/>
                          <a:ea typeface="Calibri" panose="020F0502020204030204" pitchFamily="34" charset="0"/>
                          <a:cs typeface="Times New Roman" panose="02020603050405020304" pitchFamily="18" charset="0"/>
                        </a:rPr>
                        <a:t>Количество участников </a:t>
                      </a:r>
                      <a:r>
                        <a:rPr lang="ru-RU" sz="2400" b="1" dirty="0" smtClean="0">
                          <a:solidFill>
                            <a:srgbClr val="002060"/>
                          </a:solidFill>
                          <a:effectLst/>
                          <a:latin typeface="+mn-lt"/>
                          <a:ea typeface="Calibri" panose="020F0502020204030204" pitchFamily="34" charset="0"/>
                          <a:cs typeface="Times New Roman" panose="02020603050405020304" pitchFamily="18" charset="0"/>
                        </a:rPr>
                        <a:t>ЕГЭ</a:t>
                      </a:r>
                      <a:endParaRPr lang="ru-RU" sz="24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smtClean="0">
                          <a:solidFill>
                            <a:srgbClr val="A8246F"/>
                          </a:solidFill>
                          <a:effectLst/>
                          <a:latin typeface="+mn-lt"/>
                          <a:ea typeface="Calibri" panose="020F0502020204030204" pitchFamily="34" charset="0"/>
                          <a:cs typeface="Times New Roman" panose="02020603050405020304" pitchFamily="18" charset="0"/>
                        </a:rPr>
                        <a:t>16 488</a:t>
                      </a:r>
                      <a:endParaRPr lang="ru-RU" sz="2400" b="1" dirty="0">
                        <a:solidFill>
                          <a:srgbClr val="A8246F"/>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7093089"/>
                  </a:ext>
                </a:extLst>
              </a:tr>
              <a:tr h="546835">
                <a:tc>
                  <a:txBody>
                    <a:bodyPr/>
                    <a:lstStyle/>
                    <a:p>
                      <a:pPr algn="just">
                        <a:lnSpc>
                          <a:spcPct val="100000"/>
                        </a:lnSpc>
                        <a:spcAft>
                          <a:spcPts val="0"/>
                        </a:spcAft>
                      </a:pPr>
                      <a:r>
                        <a:rPr lang="ru-RU" sz="2400" b="1" dirty="0">
                          <a:solidFill>
                            <a:srgbClr val="A8246F"/>
                          </a:solidFill>
                          <a:effectLst/>
                          <a:latin typeface="+mn-lt"/>
                          <a:ea typeface="Calibri" panose="020F0502020204030204" pitchFamily="34" charset="0"/>
                          <a:cs typeface="Times New Roman" panose="02020603050405020304" pitchFamily="18" charset="0"/>
                        </a:rPr>
                        <a:t>100 </a:t>
                      </a:r>
                      <a:r>
                        <a:rPr lang="ru-RU" sz="2400" b="1" dirty="0">
                          <a:solidFill>
                            <a:srgbClr val="002060"/>
                          </a:solidFill>
                          <a:effectLst/>
                          <a:latin typeface="+mn-lt"/>
                          <a:ea typeface="Calibri" panose="020F0502020204030204" pitchFamily="34" charset="0"/>
                          <a:cs typeface="Times New Roman" panose="02020603050405020304" pitchFamily="18" charset="0"/>
                        </a:rPr>
                        <a:t>баллов по </a:t>
                      </a:r>
                      <a:r>
                        <a:rPr lang="ru-RU" sz="2400" b="1" dirty="0">
                          <a:solidFill>
                            <a:srgbClr val="A8246F"/>
                          </a:solidFill>
                          <a:effectLst/>
                          <a:latin typeface="+mn-lt"/>
                          <a:ea typeface="Calibri" panose="020F0502020204030204" pitchFamily="34" charset="0"/>
                          <a:cs typeface="Times New Roman" panose="02020603050405020304" pitchFamily="18" charset="0"/>
                        </a:rPr>
                        <a:t>3</a:t>
                      </a:r>
                      <a:r>
                        <a:rPr lang="ru-RU" sz="2400" b="1" dirty="0">
                          <a:solidFill>
                            <a:srgbClr val="0070C0"/>
                          </a:solidFill>
                          <a:effectLst/>
                          <a:latin typeface="+mn-lt"/>
                          <a:ea typeface="Calibri" panose="020F0502020204030204" pitchFamily="34" charset="0"/>
                          <a:cs typeface="Times New Roman" panose="02020603050405020304" pitchFamily="18" charset="0"/>
                        </a:rPr>
                        <a:t> </a:t>
                      </a:r>
                      <a:r>
                        <a:rPr lang="ru-RU" sz="2400" b="1" dirty="0">
                          <a:solidFill>
                            <a:srgbClr val="002060"/>
                          </a:solidFill>
                          <a:effectLst/>
                          <a:latin typeface="+mn-lt"/>
                          <a:ea typeface="Calibri" panose="020F0502020204030204" pitchFamily="34" charset="0"/>
                          <a:cs typeface="Times New Roman" panose="02020603050405020304" pitchFamily="18" charset="0"/>
                        </a:rPr>
                        <a:t>предметам</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a:solidFill>
                            <a:srgbClr val="A8246F"/>
                          </a:solidFill>
                          <a:effectLst/>
                          <a:latin typeface="+mn-lt"/>
                          <a:ea typeface="Calibri" panose="020F0502020204030204" pitchFamily="34"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095899"/>
                  </a:ext>
                </a:extLst>
              </a:tr>
              <a:tr h="546835">
                <a:tc>
                  <a:txBody>
                    <a:bodyPr/>
                    <a:lstStyle/>
                    <a:p>
                      <a:pPr algn="just">
                        <a:lnSpc>
                          <a:spcPct val="100000"/>
                        </a:lnSpc>
                        <a:spcAft>
                          <a:spcPts val="0"/>
                        </a:spcAft>
                      </a:pPr>
                      <a:r>
                        <a:rPr lang="ru-RU" sz="2400" b="1" dirty="0">
                          <a:solidFill>
                            <a:srgbClr val="A8246F"/>
                          </a:solidFill>
                          <a:effectLst/>
                          <a:latin typeface="+mn-lt"/>
                          <a:ea typeface="Calibri" panose="020F0502020204030204" pitchFamily="34" charset="0"/>
                          <a:cs typeface="Times New Roman" panose="02020603050405020304" pitchFamily="18" charset="0"/>
                        </a:rPr>
                        <a:t>100</a:t>
                      </a:r>
                      <a:r>
                        <a:rPr lang="ru-RU" sz="2400" b="1" dirty="0">
                          <a:solidFill>
                            <a:srgbClr val="0070C0"/>
                          </a:solidFill>
                          <a:effectLst/>
                          <a:latin typeface="+mn-lt"/>
                          <a:ea typeface="Calibri" panose="020F0502020204030204" pitchFamily="34" charset="0"/>
                          <a:cs typeface="Times New Roman" panose="02020603050405020304" pitchFamily="18" charset="0"/>
                        </a:rPr>
                        <a:t> </a:t>
                      </a:r>
                      <a:r>
                        <a:rPr lang="ru-RU" sz="2400" b="1" dirty="0">
                          <a:solidFill>
                            <a:srgbClr val="002060"/>
                          </a:solidFill>
                          <a:effectLst/>
                          <a:latin typeface="+mn-lt"/>
                          <a:ea typeface="Calibri" panose="020F0502020204030204" pitchFamily="34" charset="0"/>
                          <a:cs typeface="Times New Roman" panose="02020603050405020304" pitchFamily="18" charset="0"/>
                        </a:rPr>
                        <a:t>баллов по </a:t>
                      </a:r>
                      <a:r>
                        <a:rPr lang="ru-RU" sz="2400" b="1" dirty="0">
                          <a:solidFill>
                            <a:srgbClr val="A8246F"/>
                          </a:solidFill>
                          <a:effectLst/>
                          <a:latin typeface="+mn-lt"/>
                          <a:ea typeface="Calibri" panose="020F0502020204030204" pitchFamily="34" charset="0"/>
                          <a:cs typeface="Times New Roman" panose="02020603050405020304" pitchFamily="18" charset="0"/>
                        </a:rPr>
                        <a:t>2 </a:t>
                      </a:r>
                      <a:r>
                        <a:rPr lang="ru-RU" sz="2400" b="1" dirty="0">
                          <a:solidFill>
                            <a:srgbClr val="002060"/>
                          </a:solidFill>
                          <a:effectLst/>
                          <a:latin typeface="+mn-lt"/>
                          <a:ea typeface="Calibri" panose="020F0502020204030204" pitchFamily="34" charset="0"/>
                          <a:cs typeface="Times New Roman" panose="02020603050405020304" pitchFamily="18" charset="0"/>
                        </a:rPr>
                        <a:t>предметам</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a:solidFill>
                            <a:srgbClr val="A8246F"/>
                          </a:solidFill>
                          <a:effectLst/>
                          <a:latin typeface="+mn-lt"/>
                          <a:ea typeface="Calibri" panose="020F0502020204030204" pitchFamily="34" charset="0"/>
                          <a:cs typeface="Times New Roman" panose="02020603050405020304"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3762444"/>
                  </a:ext>
                </a:extLst>
              </a:tr>
              <a:tr h="546835">
                <a:tc>
                  <a:txBody>
                    <a:bodyPr/>
                    <a:lstStyle/>
                    <a:p>
                      <a:pPr algn="just">
                        <a:lnSpc>
                          <a:spcPct val="100000"/>
                        </a:lnSpc>
                        <a:spcAft>
                          <a:spcPts val="0"/>
                        </a:spcAft>
                      </a:pPr>
                      <a:r>
                        <a:rPr lang="ru-RU" sz="2400" b="1" dirty="0">
                          <a:solidFill>
                            <a:srgbClr val="A8246F"/>
                          </a:solidFill>
                          <a:effectLst/>
                          <a:latin typeface="+mn-lt"/>
                          <a:ea typeface="Calibri" panose="020F0502020204030204" pitchFamily="34" charset="0"/>
                          <a:cs typeface="Times New Roman" panose="02020603050405020304" pitchFamily="18" charset="0"/>
                        </a:rPr>
                        <a:t>100</a:t>
                      </a:r>
                      <a:r>
                        <a:rPr lang="ru-RU" sz="2400" b="1" dirty="0">
                          <a:solidFill>
                            <a:srgbClr val="0070C0"/>
                          </a:solidFill>
                          <a:effectLst/>
                          <a:latin typeface="+mn-lt"/>
                          <a:ea typeface="Calibri" panose="020F0502020204030204" pitchFamily="34" charset="0"/>
                          <a:cs typeface="Times New Roman" panose="02020603050405020304" pitchFamily="18" charset="0"/>
                        </a:rPr>
                        <a:t> </a:t>
                      </a:r>
                      <a:r>
                        <a:rPr lang="ru-RU" sz="2400" b="1" dirty="0">
                          <a:solidFill>
                            <a:srgbClr val="002060"/>
                          </a:solidFill>
                          <a:effectLst/>
                          <a:latin typeface="+mn-lt"/>
                          <a:ea typeface="Calibri" panose="020F0502020204030204" pitchFamily="34" charset="0"/>
                          <a:cs typeface="Times New Roman" panose="02020603050405020304" pitchFamily="18" charset="0"/>
                        </a:rPr>
                        <a:t>баллов по </a:t>
                      </a:r>
                      <a:r>
                        <a:rPr lang="ru-RU" sz="2400" b="1" dirty="0">
                          <a:solidFill>
                            <a:srgbClr val="A8246F"/>
                          </a:solidFill>
                          <a:effectLst/>
                          <a:latin typeface="+mn-lt"/>
                          <a:ea typeface="Calibri" panose="020F0502020204030204" pitchFamily="34" charset="0"/>
                          <a:cs typeface="Times New Roman" panose="02020603050405020304" pitchFamily="18" charset="0"/>
                        </a:rPr>
                        <a:t>1 </a:t>
                      </a:r>
                      <a:r>
                        <a:rPr lang="ru-RU" sz="2400" b="1" dirty="0">
                          <a:solidFill>
                            <a:srgbClr val="002060"/>
                          </a:solidFill>
                          <a:effectLst/>
                          <a:latin typeface="+mn-lt"/>
                          <a:ea typeface="Calibri" panose="020F0502020204030204" pitchFamily="34" charset="0"/>
                          <a:cs typeface="Times New Roman" panose="02020603050405020304" pitchFamily="18" charset="0"/>
                        </a:rPr>
                        <a:t>предмету</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smtClean="0">
                          <a:solidFill>
                            <a:srgbClr val="A8246F"/>
                          </a:solidFill>
                          <a:effectLst/>
                          <a:latin typeface="+mn-lt"/>
                          <a:ea typeface="Calibri" panose="020F0502020204030204" pitchFamily="34" charset="0"/>
                          <a:cs typeface="Times New Roman" panose="02020603050405020304" pitchFamily="18" charset="0"/>
                        </a:rPr>
                        <a:t>170</a:t>
                      </a:r>
                      <a:endParaRPr lang="ru-RU" sz="2400" b="1" dirty="0">
                        <a:solidFill>
                          <a:srgbClr val="A8246F"/>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258375"/>
                  </a:ext>
                </a:extLst>
              </a:tr>
              <a:tr h="546835">
                <a:tc>
                  <a:txBody>
                    <a:bodyPr/>
                    <a:lstStyle/>
                    <a:p>
                      <a:pPr algn="ctr">
                        <a:lnSpc>
                          <a:spcPct val="100000"/>
                        </a:lnSpc>
                        <a:spcAft>
                          <a:spcPts val="0"/>
                        </a:spcAft>
                      </a:pPr>
                      <a:r>
                        <a:rPr lang="ru-RU" sz="2400" b="1" dirty="0" smtClean="0">
                          <a:solidFill>
                            <a:srgbClr val="002060"/>
                          </a:solidFill>
                          <a:effectLst/>
                          <a:latin typeface="+mn-lt"/>
                          <a:ea typeface="Calibri" panose="020F0502020204030204" pitchFamily="34" charset="0"/>
                          <a:cs typeface="Times New Roman" panose="02020603050405020304" pitchFamily="18" charset="0"/>
                        </a:rPr>
                        <a:t>Всего стобалльных</a:t>
                      </a:r>
                      <a:r>
                        <a:rPr lang="ru-RU" sz="2400" b="1" baseline="0" dirty="0" smtClean="0">
                          <a:solidFill>
                            <a:srgbClr val="002060"/>
                          </a:solidFill>
                          <a:effectLst/>
                          <a:latin typeface="+mn-lt"/>
                          <a:ea typeface="Calibri" panose="020F0502020204030204" pitchFamily="34" charset="0"/>
                          <a:cs typeface="Times New Roman" panose="02020603050405020304" pitchFamily="18" charset="0"/>
                        </a:rPr>
                        <a:t> результатов</a:t>
                      </a:r>
                      <a:endParaRPr lang="ru-RU" sz="24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smtClean="0">
                          <a:solidFill>
                            <a:srgbClr val="A8246F"/>
                          </a:solidFill>
                          <a:effectLst/>
                          <a:latin typeface="+mn-lt"/>
                          <a:ea typeface="Calibri" panose="020F0502020204030204" pitchFamily="34" charset="0"/>
                          <a:cs typeface="Times New Roman" panose="02020603050405020304" pitchFamily="18" charset="0"/>
                        </a:rPr>
                        <a:t>199</a:t>
                      </a:r>
                      <a:endParaRPr lang="ru-RU" sz="2400" b="1" dirty="0">
                        <a:solidFill>
                          <a:srgbClr val="A8246F"/>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7710323"/>
                  </a:ext>
                </a:extLst>
              </a:tr>
            </a:tbl>
          </a:graphicData>
        </a:graphic>
      </p:graphicFrame>
      <p:sp>
        <p:nvSpPr>
          <p:cNvPr id="12" name="Прямоугольник 11"/>
          <p:cNvSpPr/>
          <p:nvPr/>
        </p:nvSpPr>
        <p:spPr>
          <a:xfrm>
            <a:off x="1547665" y="121068"/>
            <a:ext cx="5832648" cy="1077218"/>
          </a:xfrm>
          <a:prstGeom prst="rect">
            <a:avLst/>
          </a:prstGeom>
        </p:spPr>
        <p:txBody>
          <a:bodyPr wrap="square">
            <a:spAutoFit/>
          </a:bodyPr>
          <a:lstStyle/>
          <a:p>
            <a:pPr lvl="0" algn="ctr">
              <a:defRPr/>
            </a:pPr>
            <a:r>
              <a:rPr lang="ru-RU" altLang="ru-RU" sz="3200" b="1" kern="0" dirty="0">
                <a:solidFill>
                  <a:srgbClr val="002060"/>
                </a:solidFill>
                <a:effectLst>
                  <a:outerShdw blurRad="38100" dist="38100" dir="2700000" algn="tl">
                    <a:srgbClr val="000000"/>
                  </a:outerShdw>
                </a:effectLst>
              </a:rPr>
              <a:t>Результаты ЕГЭ </a:t>
            </a:r>
          </a:p>
          <a:p>
            <a:pPr lvl="0" algn="ctr">
              <a:defRPr/>
            </a:pPr>
            <a:r>
              <a:rPr lang="ru-RU" altLang="ru-RU" sz="3200" b="1" kern="0" dirty="0">
                <a:solidFill>
                  <a:srgbClr val="002060"/>
                </a:solidFill>
                <a:effectLst>
                  <a:outerShdw blurRad="38100" dist="38100" dir="2700000" algn="tl">
                    <a:srgbClr val="000000"/>
                  </a:outerShdw>
                </a:effectLst>
              </a:rPr>
              <a:t>в Республике Татарстан</a:t>
            </a:r>
          </a:p>
        </p:txBody>
      </p:sp>
      <p:sp>
        <p:nvSpPr>
          <p:cNvPr id="2" name="Номер слайда 1"/>
          <p:cNvSpPr>
            <a:spLocks noGrp="1"/>
          </p:cNvSpPr>
          <p:nvPr>
            <p:ph type="sldNum" sz="quarter" idx="12"/>
          </p:nvPr>
        </p:nvSpPr>
        <p:spPr>
          <a:xfrm>
            <a:off x="7010400" y="6501455"/>
            <a:ext cx="2133600" cy="365125"/>
          </a:xfrm>
        </p:spPr>
        <p:txBody>
          <a:bodyPr/>
          <a:lstStyle/>
          <a:p>
            <a:fld id="{2E1AE7FE-9857-4954-863E-6424AC6B4709}" type="slidenum">
              <a:rPr lang="ru-RU" smtClean="0"/>
              <a:t>10</a:t>
            </a:fld>
            <a:endParaRPr lang="ru-RU" dirty="0"/>
          </a:p>
        </p:txBody>
      </p:sp>
      <p:sp>
        <p:nvSpPr>
          <p:cNvPr id="3" name="Прямоугольник 2"/>
          <p:cNvSpPr/>
          <p:nvPr/>
        </p:nvSpPr>
        <p:spPr>
          <a:xfrm>
            <a:off x="539552" y="4509120"/>
            <a:ext cx="8126174" cy="830997"/>
          </a:xfrm>
          <a:prstGeom prst="rect">
            <a:avLst/>
          </a:prstGeom>
        </p:spPr>
        <p:txBody>
          <a:bodyPr wrap="square">
            <a:spAutoFit/>
          </a:bodyPr>
          <a:lstStyle/>
          <a:p>
            <a:pPr algn="ctr">
              <a:lnSpc>
                <a:spcPct val="100000"/>
              </a:lnSpc>
              <a:spcAft>
                <a:spcPts val="0"/>
              </a:spcAft>
            </a:pPr>
            <a:r>
              <a:rPr lang="ru-RU" sz="2400" b="1" dirty="0" smtClean="0">
                <a:solidFill>
                  <a:srgbClr val="002060"/>
                </a:solidFill>
                <a:ea typeface="Calibri" panose="020F0502020204030204" pitchFamily="34" charset="0"/>
                <a:cs typeface="Times New Roman" panose="02020603050405020304" pitchFamily="18" charset="0"/>
              </a:rPr>
              <a:t>В Республике Татарстан </a:t>
            </a:r>
            <a:r>
              <a:rPr lang="ru-RU" sz="2400" b="1" dirty="0" smtClean="0">
                <a:solidFill>
                  <a:srgbClr val="A8246F"/>
                </a:solidFill>
                <a:ea typeface="Calibri" panose="020F0502020204030204" pitchFamily="34" charset="0"/>
                <a:cs typeface="Times New Roman" panose="02020603050405020304" pitchFamily="18" charset="0"/>
              </a:rPr>
              <a:t>181</a:t>
            </a:r>
            <a:r>
              <a:rPr lang="ru-RU" sz="2400" b="1" dirty="0" smtClean="0">
                <a:solidFill>
                  <a:srgbClr val="002060"/>
                </a:solidFill>
                <a:ea typeface="Calibri" panose="020F0502020204030204" pitchFamily="34" charset="0"/>
                <a:cs typeface="Times New Roman" panose="02020603050405020304" pitchFamily="18" charset="0"/>
              </a:rPr>
              <a:t> выпускник – </a:t>
            </a:r>
          </a:p>
          <a:p>
            <a:pPr algn="ctr">
              <a:lnSpc>
                <a:spcPct val="100000"/>
              </a:lnSpc>
              <a:spcAft>
                <a:spcPts val="0"/>
              </a:spcAft>
            </a:pPr>
            <a:r>
              <a:rPr lang="ru-RU" sz="2400" b="1" dirty="0" err="1" smtClean="0">
                <a:solidFill>
                  <a:srgbClr val="A8246F"/>
                </a:solidFill>
                <a:ea typeface="Calibri" panose="020F0502020204030204" pitchFamily="34" charset="0"/>
                <a:cs typeface="Times New Roman" panose="02020603050405020304" pitchFamily="18" charset="0"/>
              </a:rPr>
              <a:t>стобалльник</a:t>
            </a:r>
            <a:endParaRPr lang="ru-RU" sz="2400" b="1" dirty="0">
              <a:solidFill>
                <a:srgbClr val="A8246F"/>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5709932"/>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Объект 2"/>
          <p:cNvSpPr txBox="1">
            <a:spLocks/>
          </p:cNvSpPr>
          <p:nvPr/>
        </p:nvSpPr>
        <p:spPr>
          <a:xfrm>
            <a:off x="1547665" y="68627"/>
            <a:ext cx="7645231" cy="172819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ru-RU" sz="16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10" name="Прямоугольник 9"/>
          <p:cNvSpPr/>
          <p:nvPr/>
        </p:nvSpPr>
        <p:spPr>
          <a:xfrm>
            <a:off x="1403648" y="260648"/>
            <a:ext cx="726207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n-ea"/>
                <a:cs typeface="+mn-cs"/>
              </a:rPr>
              <a:t>Августовское совещание 2015 года</a:t>
            </a:r>
            <a:endParaRPr kumimoji="0" lang="ru-RU"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mn-cs"/>
            </a:endParaRPr>
          </a:p>
        </p:txBody>
      </p:sp>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84220"/>
            <a:ext cx="1676403" cy="975362"/>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0"/>
            <a:ext cx="1441233" cy="1441233"/>
          </a:xfrm>
          <a:prstGeom prst="rect">
            <a:avLst/>
          </a:prstGeom>
        </p:spPr>
      </p:pic>
      <p:sp>
        <p:nvSpPr>
          <p:cNvPr id="12" name="Прямоугольник 11"/>
          <p:cNvSpPr/>
          <p:nvPr/>
        </p:nvSpPr>
        <p:spPr>
          <a:xfrm>
            <a:off x="1619672" y="44624"/>
            <a:ext cx="5832648" cy="1077218"/>
          </a:xfrm>
          <a:prstGeom prst="rect">
            <a:avLst/>
          </a:prstGeom>
        </p:spPr>
        <p:txBody>
          <a:bodyPr wrap="square">
            <a:spAutoFit/>
          </a:bodyPr>
          <a:lstStyle/>
          <a:p>
            <a:pPr lvl="0" algn="ctr">
              <a:defRPr/>
            </a:pPr>
            <a:r>
              <a:rPr lang="ru-RU" altLang="ru-RU" sz="3200" b="1" kern="0" dirty="0">
                <a:solidFill>
                  <a:srgbClr val="002060"/>
                </a:solidFill>
                <a:effectLst>
                  <a:outerShdw blurRad="38100" dist="38100" dir="2700000" algn="tl">
                    <a:srgbClr val="000000"/>
                  </a:outerShdw>
                </a:effectLst>
              </a:rPr>
              <a:t>Результаты ЕГЭ </a:t>
            </a:r>
          </a:p>
          <a:p>
            <a:pPr lvl="0" algn="ctr">
              <a:defRPr/>
            </a:pPr>
            <a:r>
              <a:rPr lang="ru-RU" altLang="ru-RU" sz="3200" b="1" kern="0" dirty="0">
                <a:solidFill>
                  <a:srgbClr val="002060"/>
                </a:solidFill>
                <a:effectLst>
                  <a:outerShdw blurRad="38100" dist="38100" dir="2700000" algn="tl">
                    <a:srgbClr val="000000"/>
                  </a:outerShdw>
                </a:effectLst>
              </a:rPr>
              <a:t>в Республике Татарстан</a:t>
            </a:r>
          </a:p>
        </p:txBody>
      </p:sp>
      <p:graphicFrame>
        <p:nvGraphicFramePr>
          <p:cNvPr id="2" name="Таблица 1"/>
          <p:cNvGraphicFramePr>
            <a:graphicFrameLocks noGrp="1"/>
          </p:cNvGraphicFramePr>
          <p:nvPr>
            <p:extLst>
              <p:ext uri="{D42A27DB-BD31-4B8C-83A1-F6EECF244321}">
                <p14:modId xmlns:p14="http://schemas.microsoft.com/office/powerpoint/2010/main" val="3822907904"/>
              </p:ext>
            </p:extLst>
          </p:nvPr>
        </p:nvGraphicFramePr>
        <p:xfrm>
          <a:off x="642199" y="1412776"/>
          <a:ext cx="7890241" cy="5282946"/>
        </p:xfrm>
        <a:graphic>
          <a:graphicData uri="http://schemas.openxmlformats.org/drawingml/2006/table">
            <a:tbl>
              <a:tblPr firstRow="1" firstCol="1" bandRow="1">
                <a:tableStyleId>{5C22544A-7EE6-4342-B048-85BDC9FD1C3A}</a:tableStyleId>
              </a:tblPr>
              <a:tblGrid>
                <a:gridCol w="3138537">
                  <a:extLst>
                    <a:ext uri="{9D8B030D-6E8A-4147-A177-3AD203B41FA5}">
                      <a16:colId xmlns:a16="http://schemas.microsoft.com/office/drawing/2014/main" val="3482908606"/>
                    </a:ext>
                  </a:extLst>
                </a:gridCol>
                <a:gridCol w="1232332">
                  <a:extLst>
                    <a:ext uri="{9D8B030D-6E8A-4147-A177-3AD203B41FA5}">
                      <a16:colId xmlns:a16="http://schemas.microsoft.com/office/drawing/2014/main" val="4153961496"/>
                    </a:ext>
                  </a:extLst>
                </a:gridCol>
                <a:gridCol w="1180113">
                  <a:extLst>
                    <a:ext uri="{9D8B030D-6E8A-4147-A177-3AD203B41FA5}">
                      <a16:colId xmlns:a16="http://schemas.microsoft.com/office/drawing/2014/main" val="3772061436"/>
                    </a:ext>
                  </a:extLst>
                </a:gridCol>
                <a:gridCol w="1270891">
                  <a:extLst>
                    <a:ext uri="{9D8B030D-6E8A-4147-A177-3AD203B41FA5}">
                      <a16:colId xmlns:a16="http://schemas.microsoft.com/office/drawing/2014/main" val="2025493291"/>
                    </a:ext>
                  </a:extLst>
                </a:gridCol>
                <a:gridCol w="1068368">
                  <a:extLst>
                    <a:ext uri="{9D8B030D-6E8A-4147-A177-3AD203B41FA5}">
                      <a16:colId xmlns:a16="http://schemas.microsoft.com/office/drawing/2014/main" val="1830425815"/>
                    </a:ext>
                  </a:extLst>
                </a:gridCol>
              </a:tblGrid>
              <a:tr h="432048">
                <a:tc rowSpan="2">
                  <a:txBody>
                    <a:bodyPr/>
                    <a:lstStyle/>
                    <a:p>
                      <a:pPr algn="ctr">
                        <a:lnSpc>
                          <a:spcPct val="107000"/>
                        </a:lnSpc>
                        <a:spcAft>
                          <a:spcPts val="0"/>
                        </a:spcAft>
                      </a:pPr>
                      <a:r>
                        <a:rPr lang="ru-RU" sz="1800" b="1" dirty="0">
                          <a:solidFill>
                            <a:schemeClr val="bg1"/>
                          </a:solidFill>
                          <a:effectLst>
                            <a:outerShdw blurRad="38100" dist="38100" dir="2700000" algn="tl">
                              <a:srgbClr val="000000">
                                <a:alpha val="43137"/>
                              </a:srgbClr>
                            </a:outerShdw>
                          </a:effectLst>
                          <a:latin typeface="+mn-lt"/>
                        </a:rPr>
                        <a:t>Предметы</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gridSpan="2">
                  <a:txBody>
                    <a:bodyPr/>
                    <a:lstStyle/>
                    <a:p>
                      <a:pPr algn="ctr">
                        <a:lnSpc>
                          <a:spcPct val="107000"/>
                        </a:lnSpc>
                        <a:spcAft>
                          <a:spcPts val="0"/>
                        </a:spcAft>
                      </a:pPr>
                      <a:r>
                        <a:rPr lang="ru-RU" sz="1800" b="1" dirty="0">
                          <a:solidFill>
                            <a:schemeClr val="bg1"/>
                          </a:solidFill>
                          <a:effectLst>
                            <a:outerShdw blurRad="38100" dist="38100" dir="2700000" algn="tl">
                              <a:srgbClr val="000000">
                                <a:alpha val="43137"/>
                              </a:srgbClr>
                            </a:outerShdw>
                          </a:effectLst>
                          <a:latin typeface="+mn-lt"/>
                        </a:rPr>
                        <a:t>Средний балл</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xBody>
                    <a:bodyPr/>
                    <a:lstStyle/>
                    <a:p>
                      <a:endParaRPr lang="ru-RU"/>
                    </a:p>
                  </a:txBody>
                  <a:tcPr/>
                </a:tc>
                <a:tc gridSpan="2">
                  <a:txBody>
                    <a:bodyPr/>
                    <a:lstStyle/>
                    <a:p>
                      <a:pPr algn="ctr">
                        <a:lnSpc>
                          <a:spcPct val="107000"/>
                        </a:lnSpc>
                        <a:spcAft>
                          <a:spcPts val="0"/>
                        </a:spcAft>
                      </a:pPr>
                      <a:r>
                        <a:rPr lang="ru-RU" sz="1800" b="1" dirty="0">
                          <a:solidFill>
                            <a:schemeClr val="bg1"/>
                          </a:solidFill>
                          <a:effectLst>
                            <a:outerShdw blurRad="38100" dist="38100" dir="2700000" algn="tl">
                              <a:srgbClr val="000000">
                                <a:alpha val="43137"/>
                              </a:srgbClr>
                            </a:outerShdw>
                          </a:effectLst>
                          <a:latin typeface="+mn-lt"/>
                        </a:rPr>
                        <a:t>Доля высокобалльников</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xBody>
                    <a:bodyPr/>
                    <a:lstStyle/>
                    <a:p>
                      <a:endParaRPr lang="ru-RU"/>
                    </a:p>
                  </a:txBody>
                  <a:tcPr/>
                </a:tc>
                <a:extLst>
                  <a:ext uri="{0D108BD9-81ED-4DB2-BD59-A6C34878D82A}">
                    <a16:rowId xmlns:a16="http://schemas.microsoft.com/office/drawing/2014/main" val="2989602623"/>
                  </a:ext>
                </a:extLst>
              </a:tr>
              <a:tr h="182880">
                <a:tc vMerge="1">
                  <a:txBody>
                    <a:bodyPr/>
                    <a:lstStyle/>
                    <a:p>
                      <a:endParaRPr lang="ru-RU"/>
                    </a:p>
                  </a:txBody>
                  <a:tcPr/>
                </a:tc>
                <a:tc>
                  <a:txBody>
                    <a:bodyPr/>
                    <a:lstStyle/>
                    <a:p>
                      <a:pPr algn="ctr">
                        <a:lnSpc>
                          <a:spcPct val="107000"/>
                        </a:lnSpc>
                        <a:spcAft>
                          <a:spcPts val="0"/>
                        </a:spcAft>
                      </a:pPr>
                      <a:r>
                        <a:rPr lang="ru-RU" sz="1800" b="1" dirty="0">
                          <a:solidFill>
                            <a:schemeClr val="bg1"/>
                          </a:solidFill>
                          <a:effectLst>
                            <a:outerShdw blurRad="38100" dist="38100" dir="2700000" algn="tl">
                              <a:srgbClr val="000000">
                                <a:alpha val="43137"/>
                              </a:srgbClr>
                            </a:outerShdw>
                          </a:effectLst>
                          <a:latin typeface="+mn-lt"/>
                        </a:rPr>
                        <a:t>РТ</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lnSpc>
                          <a:spcPct val="107000"/>
                        </a:lnSpc>
                        <a:spcAft>
                          <a:spcPts val="0"/>
                        </a:spcAft>
                      </a:pPr>
                      <a:r>
                        <a:rPr lang="ru-RU" sz="1800" b="1">
                          <a:solidFill>
                            <a:schemeClr val="bg1"/>
                          </a:solidFill>
                          <a:effectLst>
                            <a:outerShdw blurRad="38100" dist="38100" dir="2700000" algn="tl">
                              <a:srgbClr val="000000">
                                <a:alpha val="43137"/>
                              </a:srgbClr>
                            </a:outerShdw>
                          </a:effectLst>
                          <a:latin typeface="+mn-lt"/>
                        </a:rPr>
                        <a:t>РФ</a:t>
                      </a:r>
                      <a:endParaRPr lang="ru-RU" sz="1800" b="1">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lnSpc>
                          <a:spcPct val="107000"/>
                        </a:lnSpc>
                        <a:spcAft>
                          <a:spcPts val="0"/>
                        </a:spcAft>
                      </a:pPr>
                      <a:r>
                        <a:rPr lang="ru-RU" sz="1800" b="1">
                          <a:solidFill>
                            <a:schemeClr val="bg1"/>
                          </a:solidFill>
                          <a:effectLst>
                            <a:outerShdw blurRad="38100" dist="38100" dir="2700000" algn="tl">
                              <a:srgbClr val="000000">
                                <a:alpha val="43137"/>
                              </a:srgbClr>
                            </a:outerShdw>
                          </a:effectLst>
                          <a:latin typeface="+mn-lt"/>
                        </a:rPr>
                        <a:t>РТ</a:t>
                      </a:r>
                      <a:endParaRPr lang="ru-RU" sz="1800" b="1">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lnSpc>
                          <a:spcPct val="107000"/>
                        </a:lnSpc>
                        <a:spcAft>
                          <a:spcPts val="0"/>
                        </a:spcAft>
                      </a:pPr>
                      <a:r>
                        <a:rPr lang="ru-RU" sz="1800" b="1" dirty="0">
                          <a:solidFill>
                            <a:schemeClr val="bg1"/>
                          </a:solidFill>
                          <a:effectLst>
                            <a:outerShdw blurRad="38100" dist="38100" dir="2700000" algn="tl">
                              <a:srgbClr val="000000">
                                <a:alpha val="43137"/>
                              </a:srgbClr>
                            </a:outerShdw>
                          </a:effectLst>
                          <a:latin typeface="+mn-lt"/>
                        </a:rPr>
                        <a:t>РФ</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2645482059"/>
                  </a:ext>
                </a:extLst>
              </a:tr>
              <a:tr h="182880">
                <a:tc>
                  <a:txBody>
                    <a:bodyPr/>
                    <a:lstStyle/>
                    <a:p>
                      <a:pPr>
                        <a:lnSpc>
                          <a:spcPct val="107000"/>
                        </a:lnSpc>
                        <a:spcAft>
                          <a:spcPts val="0"/>
                        </a:spcAft>
                      </a:pPr>
                      <a:r>
                        <a:rPr lang="ru-RU" sz="1800" b="0" dirty="0">
                          <a:solidFill>
                            <a:srgbClr val="002060"/>
                          </a:solidFill>
                          <a:effectLst/>
                          <a:latin typeface="+mn-lt"/>
                        </a:rPr>
                        <a:t> Русский язык</a:t>
                      </a:r>
                      <a:endParaRPr lang="ru-RU" sz="1800" b="0"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74,25</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69,5</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37,45</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23,5</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3323051"/>
                  </a:ext>
                </a:extLst>
              </a:tr>
              <a:tr h="182880">
                <a:tc>
                  <a:txBody>
                    <a:bodyPr/>
                    <a:lstStyle/>
                    <a:p>
                      <a:pPr>
                        <a:lnSpc>
                          <a:spcPct val="107000"/>
                        </a:lnSpc>
                        <a:spcAft>
                          <a:spcPts val="0"/>
                        </a:spcAft>
                      </a:pPr>
                      <a:r>
                        <a:rPr lang="ru-RU" sz="1800" b="0" dirty="0">
                          <a:solidFill>
                            <a:srgbClr val="002060"/>
                          </a:solidFill>
                          <a:effectLst/>
                          <a:latin typeface="+mn-lt"/>
                        </a:rPr>
                        <a:t> Математика базовая</a:t>
                      </a:r>
                      <a:endParaRPr lang="ru-RU" sz="1800" b="0"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4,48</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4,1</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ru-RU" sz="1800" b="1">
                        <a:solidFill>
                          <a:srgbClr val="002060"/>
                        </a:solidFill>
                        <a:effectLst/>
                        <a:latin typeface="+mn-lt"/>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ru-RU" sz="1800" b="1">
                        <a:solidFill>
                          <a:srgbClr val="002060"/>
                        </a:solidFill>
                        <a:effectLst/>
                        <a:latin typeface="+mn-lt"/>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69992918"/>
                  </a:ext>
                </a:extLst>
              </a:tr>
              <a:tr h="182880">
                <a:tc>
                  <a:txBody>
                    <a:bodyPr/>
                    <a:lstStyle/>
                    <a:p>
                      <a:pPr>
                        <a:lnSpc>
                          <a:spcPct val="107000"/>
                        </a:lnSpc>
                        <a:spcAft>
                          <a:spcPts val="0"/>
                        </a:spcAft>
                      </a:pPr>
                      <a:r>
                        <a:rPr lang="ru-RU" sz="1800" b="0" dirty="0">
                          <a:solidFill>
                            <a:srgbClr val="002060"/>
                          </a:solidFill>
                          <a:effectLst/>
                          <a:latin typeface="+mn-lt"/>
                        </a:rPr>
                        <a:t> Математика профильная</a:t>
                      </a:r>
                      <a:endParaRPr lang="ru-RU" sz="1800" b="0"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64,43</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56,5</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16,53</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7,1</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9214003"/>
                  </a:ext>
                </a:extLst>
              </a:tr>
              <a:tr h="182880">
                <a:tc>
                  <a:txBody>
                    <a:bodyPr/>
                    <a:lstStyle/>
                    <a:p>
                      <a:pPr>
                        <a:lnSpc>
                          <a:spcPct val="107000"/>
                        </a:lnSpc>
                        <a:spcAft>
                          <a:spcPts val="0"/>
                        </a:spcAft>
                      </a:pPr>
                      <a:r>
                        <a:rPr lang="ru-RU" sz="1800" b="0" dirty="0">
                          <a:solidFill>
                            <a:srgbClr val="002060"/>
                          </a:solidFill>
                          <a:effectLst/>
                          <a:latin typeface="+mn-lt"/>
                        </a:rPr>
                        <a:t> География</a:t>
                      </a:r>
                      <a:endParaRPr lang="ru-RU" sz="1800" b="0"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65,1</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57,2</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12,15</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7,4</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7996402"/>
                  </a:ext>
                </a:extLst>
              </a:tr>
              <a:tr h="182880">
                <a:tc>
                  <a:txBody>
                    <a:bodyPr/>
                    <a:lstStyle/>
                    <a:p>
                      <a:pPr>
                        <a:lnSpc>
                          <a:spcPct val="107000"/>
                        </a:lnSpc>
                        <a:spcAft>
                          <a:spcPts val="0"/>
                        </a:spcAft>
                      </a:pPr>
                      <a:r>
                        <a:rPr lang="ru-RU" sz="1800" b="0" dirty="0">
                          <a:solidFill>
                            <a:srgbClr val="002060"/>
                          </a:solidFill>
                          <a:effectLst/>
                          <a:latin typeface="+mn-lt"/>
                        </a:rPr>
                        <a:t> Информатика и ИКТ</a:t>
                      </a:r>
                      <a:endParaRPr lang="ru-RU" sz="1800" b="0"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69,6</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62,4</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32,23</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21,7</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1008394"/>
                  </a:ext>
                </a:extLst>
              </a:tr>
              <a:tr h="182880">
                <a:tc>
                  <a:txBody>
                    <a:bodyPr/>
                    <a:lstStyle/>
                    <a:p>
                      <a:pPr>
                        <a:lnSpc>
                          <a:spcPct val="107000"/>
                        </a:lnSpc>
                        <a:spcAft>
                          <a:spcPts val="0"/>
                        </a:spcAft>
                      </a:pPr>
                      <a:r>
                        <a:rPr lang="ru-RU" sz="1800" b="0">
                          <a:solidFill>
                            <a:srgbClr val="002060"/>
                          </a:solidFill>
                          <a:effectLst/>
                          <a:latin typeface="+mn-lt"/>
                        </a:rPr>
                        <a:t> Обществознание</a:t>
                      </a:r>
                      <a:endParaRPr lang="ru-RU" sz="1800" b="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61,25</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54,9</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10,56</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7,8</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4028136"/>
                  </a:ext>
                </a:extLst>
              </a:tr>
              <a:tr h="182880">
                <a:tc>
                  <a:txBody>
                    <a:bodyPr/>
                    <a:lstStyle/>
                    <a:p>
                      <a:pPr>
                        <a:lnSpc>
                          <a:spcPct val="107000"/>
                        </a:lnSpc>
                        <a:spcAft>
                          <a:spcPts val="0"/>
                        </a:spcAft>
                      </a:pPr>
                      <a:r>
                        <a:rPr lang="ru-RU" sz="1800" b="0" dirty="0">
                          <a:solidFill>
                            <a:srgbClr val="002060"/>
                          </a:solidFill>
                          <a:effectLst/>
                          <a:latin typeface="+mn-lt"/>
                        </a:rPr>
                        <a:t> Физика</a:t>
                      </a:r>
                      <a:endParaRPr lang="ru-RU" sz="1800" b="0"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60,32</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54,4</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16,12</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8,6</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0618597"/>
                  </a:ext>
                </a:extLst>
              </a:tr>
              <a:tr h="182880">
                <a:tc>
                  <a:txBody>
                    <a:bodyPr/>
                    <a:lstStyle/>
                    <a:p>
                      <a:pPr>
                        <a:lnSpc>
                          <a:spcPct val="107000"/>
                        </a:lnSpc>
                        <a:spcAft>
                          <a:spcPts val="0"/>
                        </a:spcAft>
                      </a:pPr>
                      <a:r>
                        <a:rPr lang="ru-RU" sz="1800" b="0" dirty="0">
                          <a:solidFill>
                            <a:srgbClr val="002060"/>
                          </a:solidFill>
                          <a:effectLst/>
                          <a:latin typeface="+mn-lt"/>
                        </a:rPr>
                        <a:t> Литература</a:t>
                      </a:r>
                      <a:endParaRPr lang="ru-RU" sz="1800" b="0"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71,2</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63,4</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29,85</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15,9</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70326440"/>
                  </a:ext>
                </a:extLst>
              </a:tr>
              <a:tr h="182880">
                <a:tc>
                  <a:txBody>
                    <a:bodyPr/>
                    <a:lstStyle/>
                    <a:p>
                      <a:pPr>
                        <a:lnSpc>
                          <a:spcPct val="107000"/>
                        </a:lnSpc>
                        <a:spcAft>
                          <a:spcPts val="0"/>
                        </a:spcAft>
                      </a:pPr>
                      <a:r>
                        <a:rPr lang="ru-RU" sz="1800" b="0" dirty="0">
                          <a:solidFill>
                            <a:srgbClr val="002060"/>
                          </a:solidFill>
                          <a:effectLst/>
                          <a:latin typeface="+mn-lt"/>
                        </a:rPr>
                        <a:t> Биология</a:t>
                      </a:r>
                      <a:endParaRPr lang="ru-RU" sz="1800" b="0"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58,53</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52,2</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8,24</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5,6</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4956255"/>
                  </a:ext>
                </a:extLst>
              </a:tr>
              <a:tr h="182880">
                <a:tc>
                  <a:txBody>
                    <a:bodyPr/>
                    <a:lstStyle/>
                    <a:p>
                      <a:pPr>
                        <a:lnSpc>
                          <a:spcPct val="107000"/>
                        </a:lnSpc>
                        <a:spcAft>
                          <a:spcPts val="0"/>
                        </a:spcAft>
                      </a:pPr>
                      <a:r>
                        <a:rPr lang="ru-RU" sz="1800" b="0" dirty="0">
                          <a:solidFill>
                            <a:srgbClr val="002060"/>
                          </a:solidFill>
                          <a:effectLst/>
                          <a:latin typeface="+mn-lt"/>
                        </a:rPr>
                        <a:t> Химия</a:t>
                      </a:r>
                      <a:endParaRPr lang="ru-RU" sz="1800" b="0"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64,95</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56,7</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19,01</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11,5</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9072338"/>
                  </a:ext>
                </a:extLst>
              </a:tr>
              <a:tr h="182880">
                <a:tc>
                  <a:txBody>
                    <a:bodyPr/>
                    <a:lstStyle/>
                    <a:p>
                      <a:pPr>
                        <a:lnSpc>
                          <a:spcPct val="107000"/>
                        </a:lnSpc>
                        <a:spcAft>
                          <a:spcPts val="0"/>
                        </a:spcAft>
                      </a:pPr>
                      <a:r>
                        <a:rPr lang="ru-RU" sz="1800" b="0" dirty="0">
                          <a:solidFill>
                            <a:srgbClr val="002060"/>
                          </a:solidFill>
                          <a:effectLst/>
                          <a:latin typeface="+mn-lt"/>
                        </a:rPr>
                        <a:t> История</a:t>
                      </a:r>
                      <a:endParaRPr lang="ru-RU" sz="1800" b="0"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59,26</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55,3</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9,93</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9,4</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3350433"/>
                  </a:ext>
                </a:extLst>
              </a:tr>
              <a:tr h="182880">
                <a:tc>
                  <a:txBody>
                    <a:bodyPr/>
                    <a:lstStyle/>
                    <a:p>
                      <a:pPr>
                        <a:lnSpc>
                          <a:spcPct val="107000"/>
                        </a:lnSpc>
                        <a:spcAft>
                          <a:spcPts val="0"/>
                        </a:spcAft>
                      </a:pPr>
                      <a:r>
                        <a:rPr lang="ru-RU" sz="1800" b="0" dirty="0">
                          <a:solidFill>
                            <a:srgbClr val="002060"/>
                          </a:solidFill>
                          <a:effectLst/>
                          <a:latin typeface="+mn-lt"/>
                        </a:rPr>
                        <a:t> Английский язык</a:t>
                      </a:r>
                      <a:endParaRPr lang="ru-RU" sz="1800" b="0"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80,43</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73,8</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62,92</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42,7</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2489888"/>
                  </a:ext>
                </a:extLst>
              </a:tr>
              <a:tr h="182880">
                <a:tc>
                  <a:txBody>
                    <a:bodyPr/>
                    <a:lstStyle/>
                    <a:p>
                      <a:pPr>
                        <a:lnSpc>
                          <a:spcPct val="107000"/>
                        </a:lnSpc>
                        <a:spcAft>
                          <a:spcPts val="0"/>
                        </a:spcAft>
                      </a:pPr>
                      <a:r>
                        <a:rPr lang="ru-RU" sz="1800" b="0" dirty="0">
                          <a:solidFill>
                            <a:srgbClr val="002060"/>
                          </a:solidFill>
                          <a:effectLst/>
                          <a:latin typeface="+mn-lt"/>
                        </a:rPr>
                        <a:t> Немецкий язык</a:t>
                      </a:r>
                      <a:endParaRPr lang="ru-RU" sz="1800" b="0"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79,17</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72,4</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62,07</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42,1</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4350235"/>
                  </a:ext>
                </a:extLst>
              </a:tr>
              <a:tr h="182880">
                <a:tc>
                  <a:txBody>
                    <a:bodyPr/>
                    <a:lstStyle/>
                    <a:p>
                      <a:pPr>
                        <a:lnSpc>
                          <a:spcPct val="107000"/>
                        </a:lnSpc>
                        <a:spcAft>
                          <a:spcPts val="0"/>
                        </a:spcAft>
                      </a:pPr>
                      <a:r>
                        <a:rPr lang="ru-RU" sz="1800" b="0" dirty="0">
                          <a:solidFill>
                            <a:srgbClr val="002060"/>
                          </a:solidFill>
                          <a:effectLst/>
                          <a:latin typeface="+mn-lt"/>
                        </a:rPr>
                        <a:t> Французский язык</a:t>
                      </a:r>
                      <a:endParaRPr lang="ru-RU" sz="1800" b="0"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65,2</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73,1</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20</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39,3</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24143169"/>
                  </a:ext>
                </a:extLst>
              </a:tr>
              <a:tr h="182880">
                <a:tc>
                  <a:txBody>
                    <a:bodyPr/>
                    <a:lstStyle/>
                    <a:p>
                      <a:pPr>
                        <a:lnSpc>
                          <a:spcPct val="107000"/>
                        </a:lnSpc>
                        <a:spcAft>
                          <a:spcPts val="0"/>
                        </a:spcAft>
                      </a:pPr>
                      <a:r>
                        <a:rPr lang="ru-RU" sz="1800" b="0" dirty="0">
                          <a:solidFill>
                            <a:srgbClr val="002060"/>
                          </a:solidFill>
                          <a:effectLst/>
                          <a:latin typeface="+mn-lt"/>
                        </a:rPr>
                        <a:t> Китайский язык</a:t>
                      </a:r>
                      <a:endParaRPr lang="ru-RU" sz="1800" b="0"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56,75</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62,5</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25</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29,2</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69406656"/>
                  </a:ext>
                </a:extLst>
              </a:tr>
            </a:tbl>
          </a:graphicData>
        </a:graphic>
      </p:graphicFrame>
      <p:sp>
        <p:nvSpPr>
          <p:cNvPr id="3" name="Номер слайда 2"/>
          <p:cNvSpPr>
            <a:spLocks noGrp="1"/>
          </p:cNvSpPr>
          <p:nvPr>
            <p:ph type="sldNum" sz="quarter" idx="12"/>
          </p:nvPr>
        </p:nvSpPr>
        <p:spPr>
          <a:xfrm>
            <a:off x="7006175" y="6492875"/>
            <a:ext cx="2133600" cy="365125"/>
          </a:xfrm>
        </p:spPr>
        <p:txBody>
          <a:bodyPr/>
          <a:lstStyle/>
          <a:p>
            <a:fld id="{2E1AE7FE-9857-4954-863E-6424AC6B4709}" type="slidenum">
              <a:rPr lang="ru-RU" smtClean="0"/>
              <a:t>11</a:t>
            </a:fld>
            <a:endParaRPr lang="ru-RU" dirty="0"/>
          </a:p>
        </p:txBody>
      </p:sp>
    </p:spTree>
    <p:extLst>
      <p:ext uri="{BB962C8B-B14F-4D97-AF65-F5344CB8AC3E}">
        <p14:creationId xmlns:p14="http://schemas.microsoft.com/office/powerpoint/2010/main" val="870157960"/>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Объект 2"/>
          <p:cNvSpPr txBox="1">
            <a:spLocks/>
          </p:cNvSpPr>
          <p:nvPr/>
        </p:nvSpPr>
        <p:spPr>
          <a:xfrm>
            <a:off x="1547665" y="68627"/>
            <a:ext cx="7645231" cy="172819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ru-RU" sz="16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10" name="Прямоугольник 9"/>
          <p:cNvSpPr/>
          <p:nvPr/>
        </p:nvSpPr>
        <p:spPr>
          <a:xfrm>
            <a:off x="1403648" y="260648"/>
            <a:ext cx="726207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n-ea"/>
                <a:cs typeface="+mn-cs"/>
              </a:rPr>
              <a:t>Августовское совещание 2015 года</a:t>
            </a:r>
            <a:endParaRPr kumimoji="0" lang="ru-RU"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mn-cs"/>
            </a:endParaRPr>
          </a:p>
        </p:txBody>
      </p:sp>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84220"/>
            <a:ext cx="1676403" cy="975362"/>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0"/>
            <a:ext cx="1441233" cy="1441233"/>
          </a:xfrm>
          <a:prstGeom prst="rect">
            <a:avLst/>
          </a:prstGeom>
        </p:spPr>
      </p:pic>
      <p:sp>
        <p:nvSpPr>
          <p:cNvPr id="3" name="Прямоугольник 2"/>
          <p:cNvSpPr/>
          <p:nvPr/>
        </p:nvSpPr>
        <p:spPr>
          <a:xfrm>
            <a:off x="467544" y="138393"/>
            <a:ext cx="805416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altLang="ru-RU" sz="3200" b="1" i="0" u="none" strike="noStrike" kern="0" cap="none" spc="0" normalizeH="0" baseline="0" noProof="0" dirty="0" smtClean="0">
                <a:ln>
                  <a:noFill/>
                </a:ln>
                <a:solidFill>
                  <a:srgbClr val="002060"/>
                </a:solidFill>
                <a:effectLst>
                  <a:outerShdw blurRad="38100" dist="38100" dir="2700000" algn="tl">
                    <a:srgbClr val="000000"/>
                  </a:outerShdw>
                </a:effectLst>
                <a:uLnTx/>
                <a:uFillTx/>
                <a:latin typeface="Calibri"/>
                <a:ea typeface="+mn-ea"/>
                <a:cs typeface="+mn-cs"/>
              </a:rPr>
              <a:t>Медалисты</a:t>
            </a:r>
          </a:p>
        </p:txBody>
      </p:sp>
      <p:graphicFrame>
        <p:nvGraphicFramePr>
          <p:cNvPr id="14" name="Таблица 13"/>
          <p:cNvGraphicFramePr>
            <a:graphicFrameLocks noGrp="1"/>
          </p:cNvGraphicFramePr>
          <p:nvPr>
            <p:extLst>
              <p:ext uri="{D42A27DB-BD31-4B8C-83A1-F6EECF244321}">
                <p14:modId xmlns:p14="http://schemas.microsoft.com/office/powerpoint/2010/main" val="3707223760"/>
              </p:ext>
            </p:extLst>
          </p:nvPr>
        </p:nvGraphicFramePr>
        <p:xfrm>
          <a:off x="1475656" y="4868376"/>
          <a:ext cx="6214121" cy="1584960"/>
        </p:xfrm>
        <a:graphic>
          <a:graphicData uri="http://schemas.openxmlformats.org/drawingml/2006/table">
            <a:tbl>
              <a:tblPr firstRow="1" bandRow="1">
                <a:tableStyleId>{5C22544A-7EE6-4342-B048-85BDC9FD1C3A}</a:tableStyleId>
              </a:tblPr>
              <a:tblGrid>
                <a:gridCol w="1601511">
                  <a:extLst>
                    <a:ext uri="{9D8B030D-6E8A-4147-A177-3AD203B41FA5}">
                      <a16:colId xmlns:a16="http://schemas.microsoft.com/office/drawing/2014/main" val="2828789199"/>
                    </a:ext>
                  </a:extLst>
                </a:gridCol>
                <a:gridCol w="2286922">
                  <a:extLst>
                    <a:ext uri="{9D8B030D-6E8A-4147-A177-3AD203B41FA5}">
                      <a16:colId xmlns:a16="http://schemas.microsoft.com/office/drawing/2014/main" val="2656127477"/>
                    </a:ext>
                  </a:extLst>
                </a:gridCol>
                <a:gridCol w="2325688">
                  <a:extLst>
                    <a:ext uri="{9D8B030D-6E8A-4147-A177-3AD203B41FA5}">
                      <a16:colId xmlns:a16="http://schemas.microsoft.com/office/drawing/2014/main" val="3908193693"/>
                    </a:ext>
                  </a:extLst>
                </a:gridCol>
              </a:tblGrid>
              <a:tr h="226824">
                <a:tc>
                  <a:txBody>
                    <a:bodyPr/>
                    <a:lstStyle/>
                    <a:p>
                      <a:pPr algn="ctr"/>
                      <a:r>
                        <a:rPr lang="ru-RU" sz="2000" b="1" dirty="0" smtClean="0">
                          <a:solidFill>
                            <a:schemeClr val="bg1"/>
                          </a:solidFill>
                          <a:effectLst>
                            <a:outerShdw blurRad="38100" dist="38100" dir="2700000" algn="tl">
                              <a:srgbClr val="000000">
                                <a:alpha val="43137"/>
                              </a:srgbClr>
                            </a:outerShdw>
                          </a:effectLst>
                        </a:rPr>
                        <a:t>Год</a:t>
                      </a:r>
                      <a:endParaRPr lang="ru-RU" sz="2000" b="1" dirty="0">
                        <a:solidFill>
                          <a:schemeClr val="bg1"/>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ru-RU" sz="2000" b="1" dirty="0" smtClean="0">
                          <a:solidFill>
                            <a:schemeClr val="bg1"/>
                          </a:solidFill>
                          <a:effectLst>
                            <a:outerShdw blurRad="38100" dist="38100" dir="2700000" algn="tl">
                              <a:srgbClr val="000000">
                                <a:alpha val="43137"/>
                              </a:srgbClr>
                            </a:outerShdw>
                          </a:effectLst>
                        </a:rPr>
                        <a:t>Количество</a:t>
                      </a:r>
                      <a:endParaRPr lang="ru-RU" sz="2000" b="1" dirty="0">
                        <a:solidFill>
                          <a:schemeClr val="bg1"/>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ru-RU" sz="2000" b="1" dirty="0" smtClean="0">
                          <a:solidFill>
                            <a:schemeClr val="bg1"/>
                          </a:solidFill>
                          <a:effectLst>
                            <a:outerShdw blurRad="38100" dist="38100" dir="2700000" algn="tl">
                              <a:srgbClr val="000000">
                                <a:alpha val="43137"/>
                              </a:srgbClr>
                            </a:outerShdw>
                          </a:effectLst>
                        </a:rPr>
                        <a:t>Доля</a:t>
                      </a:r>
                      <a:endParaRPr lang="ru-RU" sz="2000" b="1" dirty="0">
                        <a:solidFill>
                          <a:schemeClr val="bg1"/>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599044714"/>
                  </a:ext>
                </a:extLst>
              </a:tr>
              <a:tr h="370840">
                <a:tc>
                  <a:txBody>
                    <a:bodyPr/>
                    <a:lstStyle/>
                    <a:p>
                      <a:pPr algn="ctr"/>
                      <a:r>
                        <a:rPr lang="ru-RU" sz="2000" b="1" dirty="0" smtClean="0">
                          <a:solidFill>
                            <a:srgbClr val="002060"/>
                          </a:solidFill>
                        </a:rPr>
                        <a:t>2017</a:t>
                      </a:r>
                      <a:endParaRPr lang="ru-RU" sz="20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sz="2000" b="1" dirty="0" smtClean="0">
                          <a:solidFill>
                            <a:srgbClr val="A8246F"/>
                          </a:solidFill>
                        </a:rPr>
                        <a:t>1 920</a:t>
                      </a:r>
                      <a:endParaRPr lang="ru-RU" sz="2000" b="1" dirty="0">
                        <a:solidFill>
                          <a:srgbClr val="A8246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sz="2000" b="1" dirty="0" smtClean="0">
                          <a:solidFill>
                            <a:srgbClr val="A8246F"/>
                          </a:solidFill>
                        </a:rPr>
                        <a:t>12,9</a:t>
                      </a:r>
                      <a:endParaRPr lang="ru-RU" sz="2000" b="1" dirty="0">
                        <a:solidFill>
                          <a:srgbClr val="A8246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422594"/>
                  </a:ext>
                </a:extLst>
              </a:tr>
              <a:tr h="370840">
                <a:tc>
                  <a:txBody>
                    <a:bodyPr/>
                    <a:lstStyle/>
                    <a:p>
                      <a:pPr algn="ctr"/>
                      <a:r>
                        <a:rPr lang="ru-RU" sz="2000" b="1" dirty="0" smtClean="0">
                          <a:solidFill>
                            <a:srgbClr val="002060"/>
                          </a:solidFill>
                        </a:rPr>
                        <a:t>2018</a:t>
                      </a:r>
                      <a:endParaRPr lang="ru-RU" sz="20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sz="2000" b="1" dirty="0" smtClean="0">
                          <a:solidFill>
                            <a:srgbClr val="A8246F"/>
                          </a:solidFill>
                        </a:rPr>
                        <a:t>2 192</a:t>
                      </a:r>
                      <a:endParaRPr lang="ru-RU" sz="2000" b="1" dirty="0">
                        <a:solidFill>
                          <a:srgbClr val="A8246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sz="2000" b="1" dirty="0" smtClean="0">
                          <a:solidFill>
                            <a:srgbClr val="A8246F"/>
                          </a:solidFill>
                        </a:rPr>
                        <a:t>13,8</a:t>
                      </a:r>
                      <a:endParaRPr lang="ru-RU" sz="2000" b="1" dirty="0">
                        <a:solidFill>
                          <a:srgbClr val="A8246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3386596"/>
                  </a:ext>
                </a:extLst>
              </a:tr>
              <a:tr h="370840">
                <a:tc>
                  <a:txBody>
                    <a:bodyPr/>
                    <a:lstStyle/>
                    <a:p>
                      <a:pPr algn="ctr"/>
                      <a:r>
                        <a:rPr lang="ru-RU" sz="2000" b="1" dirty="0" smtClean="0">
                          <a:solidFill>
                            <a:srgbClr val="002060"/>
                          </a:solidFill>
                        </a:rPr>
                        <a:t>2019</a:t>
                      </a:r>
                      <a:endParaRPr lang="ru-RU" sz="20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sz="2000" b="1" dirty="0" smtClean="0">
                          <a:solidFill>
                            <a:srgbClr val="A8246F"/>
                          </a:solidFill>
                        </a:rPr>
                        <a:t>2 000</a:t>
                      </a:r>
                      <a:endParaRPr lang="ru-RU" sz="2000" b="1" dirty="0">
                        <a:solidFill>
                          <a:srgbClr val="A8246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sz="2000" b="1" dirty="0" smtClean="0">
                          <a:solidFill>
                            <a:srgbClr val="A8246F"/>
                          </a:solidFill>
                        </a:rPr>
                        <a:t>12,5</a:t>
                      </a:r>
                      <a:endParaRPr lang="ru-RU" sz="2000" b="1" dirty="0">
                        <a:solidFill>
                          <a:srgbClr val="A8246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629160"/>
                  </a:ext>
                </a:extLst>
              </a:tr>
            </a:tbl>
          </a:graphicData>
        </a:graphic>
      </p:graphicFrame>
      <p:graphicFrame>
        <p:nvGraphicFramePr>
          <p:cNvPr id="4" name="Таблица 3"/>
          <p:cNvGraphicFramePr>
            <a:graphicFrameLocks noGrp="1"/>
          </p:cNvGraphicFramePr>
          <p:nvPr>
            <p:extLst>
              <p:ext uri="{D42A27DB-BD31-4B8C-83A1-F6EECF244321}">
                <p14:modId xmlns:p14="http://schemas.microsoft.com/office/powerpoint/2010/main" val="578447172"/>
              </p:ext>
            </p:extLst>
          </p:nvPr>
        </p:nvGraphicFramePr>
        <p:xfrm>
          <a:off x="1475656" y="1052736"/>
          <a:ext cx="6214120" cy="3383280"/>
        </p:xfrm>
        <a:graphic>
          <a:graphicData uri="http://schemas.openxmlformats.org/drawingml/2006/table">
            <a:tbl>
              <a:tblPr firstRow="1" bandRow="1">
                <a:tableStyleId>{5C22544A-7EE6-4342-B048-85BDC9FD1C3A}</a:tableStyleId>
              </a:tblPr>
              <a:tblGrid>
                <a:gridCol w="2072478">
                  <a:extLst>
                    <a:ext uri="{9D8B030D-6E8A-4147-A177-3AD203B41FA5}">
                      <a16:colId xmlns:a16="http://schemas.microsoft.com/office/drawing/2014/main" val="47454435"/>
                    </a:ext>
                  </a:extLst>
                </a:gridCol>
                <a:gridCol w="940374">
                  <a:extLst>
                    <a:ext uri="{9D8B030D-6E8A-4147-A177-3AD203B41FA5}">
                      <a16:colId xmlns:a16="http://schemas.microsoft.com/office/drawing/2014/main" val="3680473212"/>
                    </a:ext>
                  </a:extLst>
                </a:gridCol>
                <a:gridCol w="2339258">
                  <a:extLst>
                    <a:ext uri="{9D8B030D-6E8A-4147-A177-3AD203B41FA5}">
                      <a16:colId xmlns:a16="http://schemas.microsoft.com/office/drawing/2014/main" val="25131531"/>
                    </a:ext>
                  </a:extLst>
                </a:gridCol>
                <a:gridCol w="862010">
                  <a:extLst>
                    <a:ext uri="{9D8B030D-6E8A-4147-A177-3AD203B41FA5}">
                      <a16:colId xmlns:a16="http://schemas.microsoft.com/office/drawing/2014/main" val="3225749700"/>
                    </a:ext>
                  </a:extLst>
                </a:gridCol>
              </a:tblGrid>
              <a:tr h="37084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n-lt"/>
                          <a:ea typeface="+mn-ea"/>
                          <a:cs typeface="+mn-cs"/>
                        </a:rPr>
                        <a:t>Средние баллы ЕГЭ среди медалистов</a:t>
                      </a:r>
                      <a:endParaRPr lang="ru-RU" sz="2000" dirty="0">
                        <a:solidFill>
                          <a:schemeClr val="bg1"/>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xBody>
                    <a:bodyPr/>
                    <a:lstStyle/>
                    <a:p>
                      <a:endParaRPr lang="ru-RU"/>
                    </a:p>
                  </a:txBody>
                  <a:tcPr/>
                </a:tc>
                <a:tc hMerge="1">
                  <a:txBody>
                    <a:bodyPr/>
                    <a:lstStyle/>
                    <a:p>
                      <a:endParaRPr lang="ru-RU"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a:txBody>
                  <a:tcPr/>
                </a:tc>
                <a:extLst>
                  <a:ext uri="{0D108BD9-81ED-4DB2-BD59-A6C34878D82A}">
                    <a16:rowId xmlns:a16="http://schemas.microsoft.com/office/drawing/2014/main" val="2453316786"/>
                  </a:ext>
                </a:extLst>
              </a:tr>
              <a:tr h="370840">
                <a:tc>
                  <a:txBody>
                    <a:bodyPr/>
                    <a:lstStyle/>
                    <a:p>
                      <a:pPr algn="ctr"/>
                      <a:r>
                        <a:rPr kumimoji="0" lang="ru-RU" sz="2000" b="0" i="0" u="none" strike="noStrike" kern="1200" cap="none" spc="0" normalizeH="0" baseline="0" noProof="0" dirty="0" smtClean="0">
                          <a:ln>
                            <a:noFill/>
                          </a:ln>
                          <a:solidFill>
                            <a:srgbClr val="002060"/>
                          </a:solidFill>
                          <a:effectLst/>
                          <a:uLnTx/>
                          <a:uFillTx/>
                          <a:latin typeface="+mn-lt"/>
                          <a:ea typeface="+mn-ea"/>
                          <a:cs typeface="+mn-cs"/>
                        </a:rPr>
                        <a:t>русский язык </a:t>
                      </a:r>
                      <a:endParaRPr lang="ru-RU" sz="20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0" lang="ru-RU" sz="2000" b="1" i="0" u="none" strike="noStrike" kern="1200" cap="none" spc="0" normalizeH="0" baseline="0" noProof="0" dirty="0" smtClean="0">
                          <a:ln>
                            <a:noFill/>
                          </a:ln>
                          <a:solidFill>
                            <a:srgbClr val="A8246E"/>
                          </a:solidFill>
                          <a:effectLst/>
                          <a:uLnTx/>
                          <a:uFillTx/>
                          <a:latin typeface="+mn-lt"/>
                          <a:ea typeface="+mn-ea"/>
                          <a:cs typeface="+mn-cs"/>
                        </a:rPr>
                        <a:t>87,83</a:t>
                      </a:r>
                      <a:endParaRPr lang="ru-RU"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0" lang="ru-RU" sz="2000" b="0" i="0" u="none" strike="noStrike" kern="1200" cap="none" spc="0" normalizeH="0" baseline="0" noProof="0" dirty="0" smtClean="0">
                          <a:ln>
                            <a:noFill/>
                          </a:ln>
                          <a:solidFill>
                            <a:srgbClr val="002060"/>
                          </a:solidFill>
                          <a:effectLst/>
                          <a:uLnTx/>
                          <a:uFillTx/>
                          <a:latin typeface="+mn-lt"/>
                          <a:ea typeface="+mn-ea"/>
                          <a:cs typeface="+mn-cs"/>
                        </a:rPr>
                        <a:t>биология</a:t>
                      </a:r>
                      <a:endParaRPr lang="ru-RU" sz="20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0" lang="ru-RU" sz="2000" b="1" i="0" u="none" strike="noStrike" kern="1200" cap="none" spc="0" normalizeH="0" baseline="0" noProof="0" dirty="0" smtClean="0">
                          <a:ln>
                            <a:noFill/>
                          </a:ln>
                          <a:solidFill>
                            <a:srgbClr val="A8246E"/>
                          </a:solidFill>
                          <a:effectLst/>
                          <a:uLnTx/>
                          <a:uFillTx/>
                          <a:latin typeface="+mn-lt"/>
                          <a:ea typeface="+mn-ea"/>
                          <a:cs typeface="+mn-cs"/>
                        </a:rPr>
                        <a:t>73,61</a:t>
                      </a:r>
                      <a:endParaRPr lang="ru-RU"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70705133"/>
                  </a:ext>
                </a:extLst>
              </a:tr>
              <a:tr h="370840">
                <a:tc>
                  <a:txBody>
                    <a:bodyPr/>
                    <a:lstStyle/>
                    <a:p>
                      <a:pPr algn="ctr"/>
                      <a:r>
                        <a:rPr kumimoji="0" lang="ru-RU" sz="2000" b="0" i="0" u="none" strike="noStrike" kern="1200" cap="none" spc="0" normalizeH="0" baseline="0" noProof="0" dirty="0" smtClean="0">
                          <a:ln>
                            <a:noFill/>
                          </a:ln>
                          <a:solidFill>
                            <a:srgbClr val="002060"/>
                          </a:solidFill>
                          <a:effectLst/>
                          <a:uLnTx/>
                          <a:uFillTx/>
                          <a:latin typeface="+mn-lt"/>
                          <a:ea typeface="+mn-ea"/>
                          <a:cs typeface="+mn-cs"/>
                        </a:rPr>
                        <a:t>математика профильного уровня </a:t>
                      </a:r>
                      <a:endParaRPr lang="ru-RU" sz="20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0" lang="ru-RU" sz="2000" b="1" i="0" u="none" strike="noStrike" kern="1200" cap="none" spc="0" normalizeH="0" baseline="0" noProof="0" dirty="0" smtClean="0">
                          <a:ln>
                            <a:noFill/>
                          </a:ln>
                          <a:solidFill>
                            <a:srgbClr val="A8246E"/>
                          </a:solidFill>
                          <a:effectLst/>
                          <a:uLnTx/>
                          <a:uFillTx/>
                          <a:latin typeface="+mn-lt"/>
                          <a:ea typeface="+mn-ea"/>
                          <a:cs typeface="+mn-cs"/>
                        </a:rPr>
                        <a:t>77,48</a:t>
                      </a:r>
                      <a:endParaRPr lang="ru-RU"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0" lang="ru-RU" sz="2000" b="0" i="0" u="none" strike="noStrike" kern="1200" cap="none" spc="0" normalizeH="0" baseline="0" noProof="0" dirty="0" smtClean="0">
                          <a:ln>
                            <a:noFill/>
                          </a:ln>
                          <a:solidFill>
                            <a:srgbClr val="002060"/>
                          </a:solidFill>
                          <a:effectLst/>
                          <a:uLnTx/>
                          <a:uFillTx/>
                          <a:latin typeface="+mn-lt"/>
                          <a:ea typeface="+mn-ea"/>
                          <a:cs typeface="+mn-cs"/>
                        </a:rPr>
                        <a:t>литература</a:t>
                      </a:r>
                      <a:endParaRPr lang="ru-RU" sz="20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0" lang="ru-RU" sz="2000" b="1" i="0" u="none" strike="noStrike" kern="1200" cap="none" spc="0" normalizeH="0" baseline="0" noProof="0" dirty="0" smtClean="0">
                          <a:ln>
                            <a:noFill/>
                          </a:ln>
                          <a:solidFill>
                            <a:srgbClr val="A8246E"/>
                          </a:solidFill>
                          <a:effectLst/>
                          <a:uLnTx/>
                          <a:uFillTx/>
                          <a:latin typeface="+mn-lt"/>
                          <a:ea typeface="+mn-ea"/>
                          <a:cs typeface="+mn-cs"/>
                        </a:rPr>
                        <a:t>80,29</a:t>
                      </a:r>
                      <a:endParaRPr lang="ru-RU"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5266646"/>
                  </a:ext>
                </a:extLst>
              </a:tr>
              <a:tr h="370840">
                <a:tc>
                  <a:txBody>
                    <a:bodyPr/>
                    <a:lstStyle/>
                    <a:p>
                      <a:pPr algn="ctr"/>
                      <a:r>
                        <a:rPr kumimoji="0" lang="ru-RU" sz="2000" b="0" i="0" u="none" strike="noStrike" kern="1200" cap="none" spc="0" normalizeH="0" baseline="0" noProof="0" dirty="0" smtClean="0">
                          <a:ln>
                            <a:noFill/>
                          </a:ln>
                          <a:solidFill>
                            <a:srgbClr val="002060"/>
                          </a:solidFill>
                          <a:effectLst/>
                          <a:uLnTx/>
                          <a:uFillTx/>
                          <a:latin typeface="+mn-lt"/>
                          <a:ea typeface="+mn-ea"/>
                          <a:cs typeface="+mn-cs"/>
                        </a:rPr>
                        <a:t>обществознание</a:t>
                      </a:r>
                      <a:endParaRPr lang="ru-RU" sz="20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0" lang="ru-RU" sz="2000" b="1" i="0" u="none" strike="noStrike" kern="1200" cap="none" spc="0" normalizeH="0" baseline="0" noProof="0" dirty="0" smtClean="0">
                          <a:ln>
                            <a:noFill/>
                          </a:ln>
                          <a:solidFill>
                            <a:srgbClr val="A8246E"/>
                          </a:solidFill>
                          <a:effectLst/>
                          <a:uLnTx/>
                          <a:uFillTx/>
                          <a:latin typeface="+mn-lt"/>
                          <a:ea typeface="+mn-ea"/>
                          <a:cs typeface="+mn-cs"/>
                        </a:rPr>
                        <a:t>75,54</a:t>
                      </a:r>
                      <a:endParaRPr lang="ru-RU"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0" lang="ru-RU" sz="2000" b="0" i="0" u="none" strike="noStrike" kern="1200" cap="none" spc="0" normalizeH="0" baseline="0" noProof="0" dirty="0" smtClean="0">
                          <a:ln>
                            <a:noFill/>
                          </a:ln>
                          <a:solidFill>
                            <a:srgbClr val="002060"/>
                          </a:solidFill>
                          <a:effectLst/>
                          <a:uLnTx/>
                          <a:uFillTx/>
                          <a:latin typeface="+mn-lt"/>
                          <a:ea typeface="+mn-ea"/>
                          <a:cs typeface="+mn-cs"/>
                        </a:rPr>
                        <a:t>информатика и ИКТ </a:t>
                      </a:r>
                      <a:endParaRPr lang="ru-RU" sz="20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0" lang="ru-RU" sz="2000" b="1" i="0" u="none" strike="noStrike" kern="1200" cap="none" spc="0" normalizeH="0" baseline="0" noProof="0" dirty="0" smtClean="0">
                          <a:ln>
                            <a:noFill/>
                          </a:ln>
                          <a:solidFill>
                            <a:srgbClr val="A8246E"/>
                          </a:solidFill>
                          <a:effectLst/>
                          <a:uLnTx/>
                          <a:uFillTx/>
                          <a:latin typeface="+mn-lt"/>
                          <a:ea typeface="+mn-ea"/>
                          <a:cs typeface="+mn-cs"/>
                        </a:rPr>
                        <a:t>82,61</a:t>
                      </a:r>
                      <a:endParaRPr lang="ru-RU"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21806868"/>
                  </a:ext>
                </a:extLst>
              </a:tr>
              <a:tr h="370840">
                <a:tc>
                  <a:txBody>
                    <a:bodyPr/>
                    <a:lstStyle/>
                    <a:p>
                      <a:pPr algn="ctr"/>
                      <a:r>
                        <a:rPr kumimoji="0" lang="ru-RU" sz="2000" b="0" i="0" u="none" strike="noStrike" kern="1200" cap="none" spc="0" normalizeH="0" baseline="0" noProof="0" dirty="0" smtClean="0">
                          <a:ln>
                            <a:noFill/>
                          </a:ln>
                          <a:solidFill>
                            <a:srgbClr val="002060"/>
                          </a:solidFill>
                          <a:effectLst/>
                          <a:uLnTx/>
                          <a:uFillTx/>
                          <a:latin typeface="+mn-lt"/>
                          <a:ea typeface="+mn-ea"/>
                          <a:cs typeface="+mn-cs"/>
                        </a:rPr>
                        <a:t>история </a:t>
                      </a:r>
                      <a:endParaRPr lang="ru-RU" sz="20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0" lang="ru-RU" sz="2000" b="1" i="0" u="none" strike="noStrike" kern="1200" cap="none" spc="0" normalizeH="0" baseline="0" noProof="0" dirty="0" smtClean="0">
                          <a:ln>
                            <a:noFill/>
                          </a:ln>
                          <a:solidFill>
                            <a:srgbClr val="A8246E"/>
                          </a:solidFill>
                          <a:effectLst/>
                          <a:uLnTx/>
                          <a:uFillTx/>
                          <a:latin typeface="+mn-lt"/>
                          <a:ea typeface="+mn-ea"/>
                          <a:cs typeface="+mn-cs"/>
                        </a:rPr>
                        <a:t>74,15</a:t>
                      </a:r>
                      <a:endParaRPr lang="ru-RU"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0" lang="ru-RU" sz="2000" b="0" i="0" u="none" strike="noStrike" kern="1200" cap="none" spc="0" normalizeH="0" baseline="0" noProof="0" dirty="0" smtClean="0">
                          <a:ln>
                            <a:noFill/>
                          </a:ln>
                          <a:solidFill>
                            <a:srgbClr val="002060"/>
                          </a:solidFill>
                          <a:effectLst/>
                          <a:uLnTx/>
                          <a:uFillTx/>
                          <a:latin typeface="+mn-lt"/>
                          <a:ea typeface="+mn-ea"/>
                          <a:cs typeface="+mn-cs"/>
                        </a:rPr>
                        <a:t>география</a:t>
                      </a:r>
                      <a:endParaRPr lang="ru-RU" sz="20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0" lang="ru-RU" sz="2000" b="1" i="0" u="none" strike="noStrike" kern="1200" cap="none" spc="0" normalizeH="0" baseline="0" noProof="0" dirty="0" smtClean="0">
                          <a:ln>
                            <a:noFill/>
                          </a:ln>
                          <a:solidFill>
                            <a:srgbClr val="A8246E"/>
                          </a:solidFill>
                          <a:effectLst/>
                          <a:uLnTx/>
                          <a:uFillTx/>
                          <a:latin typeface="+mn-lt"/>
                          <a:ea typeface="+mn-ea"/>
                          <a:cs typeface="+mn-cs"/>
                        </a:rPr>
                        <a:t>75,50</a:t>
                      </a:r>
                      <a:endParaRPr lang="ru-RU"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88748442"/>
                  </a:ext>
                </a:extLst>
              </a:tr>
              <a:tr h="370840">
                <a:tc>
                  <a:txBody>
                    <a:bodyPr/>
                    <a:lstStyle/>
                    <a:p>
                      <a:pPr algn="ctr"/>
                      <a:r>
                        <a:rPr kumimoji="0" lang="ru-RU" sz="2000" b="0" i="0" u="none" strike="noStrike" kern="1200" cap="none" spc="0" normalizeH="0" baseline="0" noProof="0" dirty="0" smtClean="0">
                          <a:ln>
                            <a:noFill/>
                          </a:ln>
                          <a:solidFill>
                            <a:srgbClr val="002060"/>
                          </a:solidFill>
                          <a:effectLst/>
                          <a:uLnTx/>
                          <a:uFillTx/>
                          <a:latin typeface="+mn-lt"/>
                          <a:ea typeface="+mn-ea"/>
                          <a:cs typeface="+mn-cs"/>
                        </a:rPr>
                        <a:t>физика</a:t>
                      </a:r>
                      <a:endParaRPr lang="ru-RU" sz="20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0" lang="ru-RU" sz="2000" b="1" i="0" u="none" strike="noStrike" kern="1200" cap="none" spc="0" normalizeH="0" baseline="0" noProof="0" dirty="0" smtClean="0">
                          <a:ln>
                            <a:noFill/>
                          </a:ln>
                          <a:solidFill>
                            <a:srgbClr val="A8246E"/>
                          </a:solidFill>
                          <a:effectLst/>
                          <a:uLnTx/>
                          <a:uFillTx/>
                          <a:latin typeface="+mn-lt"/>
                          <a:ea typeface="+mn-ea"/>
                          <a:cs typeface="+mn-cs"/>
                        </a:rPr>
                        <a:t>76,36</a:t>
                      </a:r>
                      <a:endParaRPr lang="ru-RU"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kumimoji="0" lang="ru-RU" sz="2000" b="0" i="0" u="none" strike="noStrike" kern="1200" cap="none" spc="0" normalizeH="0" baseline="0" noProof="0" dirty="0" smtClean="0">
                          <a:ln>
                            <a:noFill/>
                          </a:ln>
                          <a:solidFill>
                            <a:srgbClr val="002060"/>
                          </a:solidFill>
                          <a:effectLst/>
                          <a:uLnTx/>
                          <a:uFillTx/>
                          <a:latin typeface="+mn-lt"/>
                          <a:ea typeface="+mn-ea"/>
                          <a:cs typeface="+mn-cs"/>
                        </a:rPr>
                        <a:t>иностранные языки </a:t>
                      </a:r>
                      <a:endParaRPr lang="ru-RU" sz="20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A8246E"/>
                          </a:solidFill>
                          <a:effectLst/>
                          <a:uLnTx/>
                          <a:uFillTx/>
                          <a:latin typeface="+mn-lt"/>
                          <a:ea typeface="+mn-ea"/>
                          <a:cs typeface="+mn-cs"/>
                        </a:rPr>
                        <a:t>86,51</a:t>
                      </a:r>
                      <a:endParaRPr lang="ru-RU"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1557536"/>
                  </a:ext>
                </a:extLst>
              </a:tr>
              <a:tr h="370840">
                <a:tc>
                  <a:txBody>
                    <a:bodyPr/>
                    <a:lstStyle/>
                    <a:p>
                      <a:pPr algn="ctr"/>
                      <a:r>
                        <a:rPr kumimoji="0" lang="ru-RU" sz="2000" b="0" i="0" u="none" strike="noStrike" kern="1200" cap="none" spc="0" normalizeH="0" baseline="0" noProof="0" dirty="0" smtClean="0">
                          <a:ln>
                            <a:noFill/>
                          </a:ln>
                          <a:solidFill>
                            <a:srgbClr val="002060"/>
                          </a:solidFill>
                          <a:effectLst/>
                          <a:uLnTx/>
                          <a:uFillTx/>
                          <a:latin typeface="+mn-lt"/>
                          <a:ea typeface="+mn-ea"/>
                          <a:cs typeface="+mn-cs"/>
                        </a:rPr>
                        <a:t>химия</a:t>
                      </a:r>
                      <a:endParaRPr lang="ru-RU" sz="20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0" lang="ru-RU" sz="2000" b="1" i="0" u="none" strike="noStrike" kern="1200" cap="none" spc="0" normalizeH="0" baseline="0" noProof="0" dirty="0" smtClean="0">
                          <a:ln>
                            <a:noFill/>
                          </a:ln>
                          <a:solidFill>
                            <a:srgbClr val="A8246E"/>
                          </a:solidFill>
                          <a:effectLst/>
                          <a:uLnTx/>
                          <a:uFillTx/>
                          <a:latin typeface="+mn-lt"/>
                          <a:ea typeface="+mn-ea"/>
                          <a:cs typeface="+mn-cs"/>
                        </a:rPr>
                        <a:t>79,38</a:t>
                      </a:r>
                      <a:endParaRPr lang="ru-RU"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ru-RU" dirty="0"/>
                    </a:p>
                  </a:txBody>
                  <a:tcPr/>
                </a:tc>
                <a:tc vMerge="1">
                  <a:txBody>
                    <a:bodyPr/>
                    <a:lstStyle/>
                    <a:p>
                      <a:endParaRPr lang="ru-RU" dirty="0"/>
                    </a:p>
                  </a:txBody>
                  <a:tcPr/>
                </a:tc>
                <a:extLst>
                  <a:ext uri="{0D108BD9-81ED-4DB2-BD59-A6C34878D82A}">
                    <a16:rowId xmlns:a16="http://schemas.microsoft.com/office/drawing/2014/main" val="465109857"/>
                  </a:ext>
                </a:extLst>
              </a:tr>
            </a:tbl>
          </a:graphicData>
        </a:graphic>
      </p:graphicFrame>
      <p:sp>
        <p:nvSpPr>
          <p:cNvPr id="2" name="Номер слайда 1"/>
          <p:cNvSpPr>
            <a:spLocks noGrp="1"/>
          </p:cNvSpPr>
          <p:nvPr>
            <p:ph type="sldNum" sz="quarter" idx="12"/>
          </p:nvPr>
        </p:nvSpPr>
        <p:spPr>
          <a:xfrm>
            <a:off x="6995929" y="6492875"/>
            <a:ext cx="2133600" cy="365125"/>
          </a:xfrm>
        </p:spPr>
        <p:txBody>
          <a:bodyPr/>
          <a:lstStyle/>
          <a:p>
            <a:fld id="{2E1AE7FE-9857-4954-863E-6424AC6B4709}" type="slidenum">
              <a:rPr lang="ru-RU" smtClean="0"/>
              <a:t>12</a:t>
            </a:fld>
            <a:endParaRPr lang="ru-RU" dirty="0"/>
          </a:p>
        </p:txBody>
      </p:sp>
    </p:spTree>
    <p:extLst>
      <p:ext uri="{BB962C8B-B14F-4D97-AF65-F5344CB8AC3E}">
        <p14:creationId xmlns:p14="http://schemas.microsoft.com/office/powerpoint/2010/main" val="2299208931"/>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Объект 2"/>
          <p:cNvSpPr txBox="1">
            <a:spLocks/>
          </p:cNvSpPr>
          <p:nvPr/>
        </p:nvSpPr>
        <p:spPr>
          <a:xfrm>
            <a:off x="1547665" y="68627"/>
            <a:ext cx="7645231" cy="172819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ru-RU" sz="16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10" name="Прямоугольник 9"/>
          <p:cNvSpPr/>
          <p:nvPr/>
        </p:nvSpPr>
        <p:spPr>
          <a:xfrm>
            <a:off x="1403648" y="260648"/>
            <a:ext cx="726207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n-ea"/>
                <a:cs typeface="+mn-cs"/>
              </a:rPr>
              <a:t>Августовское совещание 2015 года</a:t>
            </a:r>
            <a:endParaRPr kumimoji="0" lang="ru-RU"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mn-cs"/>
            </a:endParaRPr>
          </a:p>
        </p:txBody>
      </p:sp>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84220"/>
            <a:ext cx="1676403" cy="975362"/>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0"/>
            <a:ext cx="1441233" cy="1441233"/>
          </a:xfrm>
          <a:prstGeom prst="rect">
            <a:avLst/>
          </a:prstGeom>
        </p:spPr>
      </p:pic>
      <p:sp>
        <p:nvSpPr>
          <p:cNvPr id="3" name="Прямоугольник 2"/>
          <p:cNvSpPr/>
          <p:nvPr/>
        </p:nvSpPr>
        <p:spPr>
          <a:xfrm>
            <a:off x="467544" y="138393"/>
            <a:ext cx="805416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altLang="ru-RU" sz="3200" b="1" i="0" u="none" strike="noStrike" kern="0" cap="none" spc="0" normalizeH="0" baseline="0" noProof="0" dirty="0" smtClean="0">
                <a:ln>
                  <a:noFill/>
                </a:ln>
                <a:solidFill>
                  <a:srgbClr val="002060"/>
                </a:solidFill>
                <a:effectLst>
                  <a:outerShdw blurRad="38100" dist="38100" dir="2700000" algn="tl">
                    <a:srgbClr val="000000"/>
                  </a:outerShdw>
                </a:effectLst>
                <a:uLnTx/>
                <a:uFillTx/>
                <a:latin typeface="Calibri"/>
                <a:ea typeface="+mn-ea"/>
                <a:cs typeface="+mn-cs"/>
              </a:rPr>
              <a:t>Медалисты</a:t>
            </a:r>
            <a:endParaRPr lang="ru-RU" altLang="ru-RU" sz="3200" b="1" kern="0" dirty="0">
              <a:solidFill>
                <a:srgbClr val="002060"/>
              </a:solidFill>
              <a:effectLst>
                <a:outerShdw blurRad="38100" dist="38100" dir="2700000" algn="tl">
                  <a:srgbClr val="000000"/>
                </a:outerShdw>
              </a:effectLst>
              <a:latin typeface="Calibri"/>
            </a:endParaRPr>
          </a:p>
        </p:txBody>
      </p:sp>
      <p:graphicFrame>
        <p:nvGraphicFramePr>
          <p:cNvPr id="4" name="Таблица 3"/>
          <p:cNvGraphicFramePr>
            <a:graphicFrameLocks noGrp="1"/>
          </p:cNvGraphicFramePr>
          <p:nvPr>
            <p:extLst>
              <p:ext uri="{D42A27DB-BD31-4B8C-83A1-F6EECF244321}">
                <p14:modId xmlns:p14="http://schemas.microsoft.com/office/powerpoint/2010/main" val="2122955189"/>
              </p:ext>
            </p:extLst>
          </p:nvPr>
        </p:nvGraphicFramePr>
        <p:xfrm>
          <a:off x="611560" y="1386414"/>
          <a:ext cx="7992888" cy="5282946"/>
        </p:xfrm>
        <a:graphic>
          <a:graphicData uri="http://schemas.openxmlformats.org/drawingml/2006/table">
            <a:tbl>
              <a:tblPr firstRow="1" firstCol="1" bandRow="1">
                <a:tableStyleId>{5C22544A-7EE6-4342-B048-85BDC9FD1C3A}</a:tableStyleId>
              </a:tblPr>
              <a:tblGrid>
                <a:gridCol w="572721">
                  <a:extLst>
                    <a:ext uri="{9D8B030D-6E8A-4147-A177-3AD203B41FA5}">
                      <a16:colId xmlns:a16="http://schemas.microsoft.com/office/drawing/2014/main" val="3275789383"/>
                    </a:ext>
                  </a:extLst>
                </a:gridCol>
                <a:gridCol w="2324700">
                  <a:extLst>
                    <a:ext uri="{9D8B030D-6E8A-4147-A177-3AD203B41FA5}">
                      <a16:colId xmlns:a16="http://schemas.microsoft.com/office/drawing/2014/main" val="439021329"/>
                    </a:ext>
                  </a:extLst>
                </a:gridCol>
                <a:gridCol w="899201">
                  <a:extLst>
                    <a:ext uri="{9D8B030D-6E8A-4147-A177-3AD203B41FA5}">
                      <a16:colId xmlns:a16="http://schemas.microsoft.com/office/drawing/2014/main" val="1684525361"/>
                    </a:ext>
                  </a:extLst>
                </a:gridCol>
                <a:gridCol w="899200">
                  <a:extLst>
                    <a:ext uri="{9D8B030D-6E8A-4147-A177-3AD203B41FA5}">
                      <a16:colId xmlns:a16="http://schemas.microsoft.com/office/drawing/2014/main" val="4103796615"/>
                    </a:ext>
                  </a:extLst>
                </a:gridCol>
                <a:gridCol w="1498666">
                  <a:extLst>
                    <a:ext uri="{9D8B030D-6E8A-4147-A177-3AD203B41FA5}">
                      <a16:colId xmlns:a16="http://schemas.microsoft.com/office/drawing/2014/main" val="775236390"/>
                    </a:ext>
                  </a:extLst>
                </a:gridCol>
                <a:gridCol w="899200">
                  <a:extLst>
                    <a:ext uri="{9D8B030D-6E8A-4147-A177-3AD203B41FA5}">
                      <a16:colId xmlns:a16="http://schemas.microsoft.com/office/drawing/2014/main" val="3584963958"/>
                    </a:ext>
                  </a:extLst>
                </a:gridCol>
                <a:gridCol w="899200">
                  <a:extLst>
                    <a:ext uri="{9D8B030D-6E8A-4147-A177-3AD203B41FA5}">
                      <a16:colId xmlns:a16="http://schemas.microsoft.com/office/drawing/2014/main" val="3151029726"/>
                    </a:ext>
                  </a:extLst>
                </a:gridCol>
              </a:tblGrid>
              <a:tr h="562644">
                <a:tc rowSpan="2">
                  <a:txBody>
                    <a:bodyPr/>
                    <a:lstStyle/>
                    <a:p>
                      <a:pPr algn="ctr">
                        <a:lnSpc>
                          <a:spcPct val="107000"/>
                        </a:lnSpc>
                        <a:spcAft>
                          <a:spcPts val="0"/>
                        </a:spcAft>
                      </a:pPr>
                      <a:r>
                        <a:rPr lang="ru-RU" sz="1800" b="1" dirty="0">
                          <a:solidFill>
                            <a:schemeClr val="bg1"/>
                          </a:solidFill>
                          <a:effectLst>
                            <a:outerShdw blurRad="38100" dist="38100" dir="2700000" algn="tl">
                              <a:srgbClr val="000000">
                                <a:alpha val="43137"/>
                              </a:srgbClr>
                            </a:outerShdw>
                          </a:effectLst>
                          <a:latin typeface="+mn-lt"/>
                        </a:rPr>
                        <a:t> </a:t>
                      </a:r>
                      <a:r>
                        <a:rPr lang="ru-RU" sz="1800" b="1" dirty="0" smtClean="0">
                          <a:solidFill>
                            <a:schemeClr val="bg1"/>
                          </a:solidFill>
                          <a:effectLst>
                            <a:outerShdw blurRad="38100" dist="38100" dir="2700000" algn="tl">
                              <a:srgbClr val="000000">
                                <a:alpha val="43137"/>
                              </a:srgbClr>
                            </a:outerShdw>
                          </a:effectLst>
                          <a:latin typeface="+mn-lt"/>
                        </a:rPr>
                        <a:t>№ п/п</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rowSpan="2">
                  <a:txBody>
                    <a:bodyPr/>
                    <a:lstStyle/>
                    <a:p>
                      <a:pPr algn="ctr">
                        <a:lnSpc>
                          <a:spcPct val="107000"/>
                        </a:lnSpc>
                        <a:spcAft>
                          <a:spcPts val="0"/>
                        </a:spcAft>
                      </a:pPr>
                      <a:r>
                        <a:rPr lang="ru-RU" sz="1800" b="1" dirty="0">
                          <a:solidFill>
                            <a:schemeClr val="bg1"/>
                          </a:solidFill>
                          <a:effectLst>
                            <a:outerShdw blurRad="38100" dist="38100" dir="2700000" algn="tl">
                              <a:srgbClr val="000000">
                                <a:alpha val="43137"/>
                              </a:srgbClr>
                            </a:outerShdw>
                          </a:effectLst>
                          <a:latin typeface="+mn-lt"/>
                        </a:rPr>
                        <a:t>Муниципальный район</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gridSpan="2">
                  <a:txBody>
                    <a:bodyPr/>
                    <a:lstStyle/>
                    <a:p>
                      <a:pPr algn="ctr">
                        <a:lnSpc>
                          <a:spcPct val="107000"/>
                        </a:lnSpc>
                        <a:spcAft>
                          <a:spcPts val="0"/>
                        </a:spcAft>
                      </a:pPr>
                      <a:r>
                        <a:rPr lang="en-US" sz="1800" b="1" dirty="0">
                          <a:solidFill>
                            <a:schemeClr val="bg1"/>
                          </a:solidFill>
                          <a:effectLst>
                            <a:outerShdw blurRad="38100" dist="38100" dir="2700000" algn="tl">
                              <a:srgbClr val="000000">
                                <a:alpha val="43137"/>
                              </a:srgbClr>
                            </a:outerShdw>
                          </a:effectLst>
                          <a:latin typeface="+mn-lt"/>
                        </a:rPr>
                        <a:t>П</a:t>
                      </a:r>
                      <a:r>
                        <a:rPr lang="ru-RU" sz="1800" b="1" dirty="0">
                          <a:solidFill>
                            <a:schemeClr val="bg1"/>
                          </a:solidFill>
                          <a:effectLst>
                            <a:outerShdw blurRad="38100" dist="38100" dir="2700000" algn="tl">
                              <a:srgbClr val="000000">
                                <a:alpha val="43137"/>
                              </a:srgbClr>
                            </a:outerShdw>
                          </a:effectLst>
                          <a:latin typeface="+mn-lt"/>
                        </a:rPr>
                        <a:t>ретенденты </a:t>
                      </a:r>
                      <a:endParaRPr lang="ru-RU" sz="1800" b="1" dirty="0" smtClean="0">
                        <a:solidFill>
                          <a:schemeClr val="bg1"/>
                        </a:solidFill>
                        <a:effectLst>
                          <a:outerShdw blurRad="38100" dist="38100" dir="2700000" algn="tl">
                            <a:srgbClr val="000000">
                              <a:alpha val="43137"/>
                            </a:srgbClr>
                          </a:outerShdw>
                        </a:effectLst>
                        <a:latin typeface="+mn-lt"/>
                      </a:endParaRPr>
                    </a:p>
                    <a:p>
                      <a:pPr algn="ctr">
                        <a:lnSpc>
                          <a:spcPct val="107000"/>
                        </a:lnSpc>
                        <a:spcAft>
                          <a:spcPts val="0"/>
                        </a:spcAft>
                      </a:pPr>
                      <a:r>
                        <a:rPr lang="ru-RU" sz="1800" b="1" dirty="0" smtClean="0">
                          <a:solidFill>
                            <a:schemeClr val="bg1"/>
                          </a:solidFill>
                          <a:effectLst>
                            <a:outerShdw blurRad="38100" dist="38100" dir="2700000" algn="tl">
                              <a:srgbClr val="000000">
                                <a:alpha val="43137"/>
                              </a:srgbClr>
                            </a:outerShdw>
                          </a:effectLst>
                          <a:latin typeface="+mn-lt"/>
                        </a:rPr>
                        <a:t>на </a:t>
                      </a:r>
                      <a:r>
                        <a:rPr lang="ru-RU" sz="1800" b="1" dirty="0">
                          <a:solidFill>
                            <a:schemeClr val="bg1"/>
                          </a:solidFill>
                          <a:effectLst>
                            <a:outerShdw blurRad="38100" dist="38100" dir="2700000" algn="tl">
                              <a:srgbClr val="000000">
                                <a:alpha val="43137"/>
                              </a:srgbClr>
                            </a:outerShdw>
                          </a:effectLst>
                          <a:latin typeface="+mn-lt"/>
                        </a:rPr>
                        <a:t>медаль</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xBody>
                    <a:bodyPr/>
                    <a:lstStyle/>
                    <a:p>
                      <a:endParaRPr lang="ru-RU"/>
                    </a:p>
                  </a:txBody>
                  <a:tcPr/>
                </a:tc>
                <a:tc>
                  <a:txBody>
                    <a:bodyPr/>
                    <a:lstStyle/>
                    <a:p>
                      <a:pPr algn="ctr">
                        <a:lnSpc>
                          <a:spcPct val="107000"/>
                        </a:lnSpc>
                        <a:spcAft>
                          <a:spcPts val="0"/>
                        </a:spcAft>
                      </a:pPr>
                      <a:r>
                        <a:rPr lang="ru-RU" sz="1800" b="1" dirty="0">
                          <a:solidFill>
                            <a:schemeClr val="bg1"/>
                          </a:solidFill>
                          <a:effectLst>
                            <a:outerShdw blurRad="38100" dist="38100" dir="2700000" algn="tl">
                              <a:srgbClr val="000000">
                                <a:alpha val="43137"/>
                              </a:srgbClr>
                            </a:outerShdw>
                          </a:effectLst>
                          <a:latin typeface="+mn-lt"/>
                        </a:rPr>
                        <a:t>Подтвердили медаль</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gridSpan="2">
                  <a:txBody>
                    <a:bodyPr/>
                    <a:lstStyle/>
                    <a:p>
                      <a:pPr algn="ctr">
                        <a:lnSpc>
                          <a:spcPct val="107000"/>
                        </a:lnSpc>
                        <a:spcAft>
                          <a:spcPts val="0"/>
                        </a:spcAft>
                      </a:pPr>
                      <a:r>
                        <a:rPr lang="ru-RU" sz="1800" b="1" dirty="0">
                          <a:solidFill>
                            <a:schemeClr val="bg1"/>
                          </a:solidFill>
                          <a:effectLst>
                            <a:outerShdw blurRad="38100" dist="38100" dir="2700000" algn="tl">
                              <a:srgbClr val="000000">
                                <a:alpha val="43137"/>
                              </a:srgbClr>
                            </a:outerShdw>
                          </a:effectLst>
                          <a:latin typeface="+mn-lt"/>
                        </a:rPr>
                        <a:t>Не подтвердили медаль</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xBody>
                    <a:bodyPr/>
                    <a:lstStyle/>
                    <a:p>
                      <a:endParaRPr lang="ru-RU"/>
                    </a:p>
                  </a:txBody>
                  <a:tcPr/>
                </a:tc>
                <a:extLst>
                  <a:ext uri="{0D108BD9-81ED-4DB2-BD59-A6C34878D82A}">
                    <a16:rowId xmlns:a16="http://schemas.microsoft.com/office/drawing/2014/main" val="889173776"/>
                  </a:ext>
                </a:extLst>
              </a:tr>
              <a:tr h="252772">
                <a:tc vMerge="1">
                  <a:txBody>
                    <a:bodyPr/>
                    <a:lstStyle/>
                    <a:p>
                      <a:endParaRPr lang="ru-RU"/>
                    </a:p>
                  </a:txBody>
                  <a:tcPr/>
                </a:tc>
                <a:tc vMerge="1">
                  <a:txBody>
                    <a:bodyPr/>
                    <a:lstStyle/>
                    <a:p>
                      <a:endParaRPr lang="ru-RU"/>
                    </a:p>
                  </a:txBody>
                  <a:tcPr/>
                </a:tc>
                <a:tc>
                  <a:txBody>
                    <a:bodyPr/>
                    <a:lstStyle/>
                    <a:p>
                      <a:pPr algn="ctr">
                        <a:lnSpc>
                          <a:spcPct val="107000"/>
                        </a:lnSpc>
                        <a:spcAft>
                          <a:spcPts val="0"/>
                        </a:spcAft>
                      </a:pPr>
                      <a:r>
                        <a:rPr lang="ru-RU" sz="1800" b="1" dirty="0">
                          <a:solidFill>
                            <a:schemeClr val="bg1"/>
                          </a:solidFill>
                          <a:effectLst>
                            <a:outerShdw blurRad="38100" dist="38100" dir="2700000" algn="tl">
                              <a:srgbClr val="000000">
                                <a:alpha val="43137"/>
                              </a:srgbClr>
                            </a:outerShdw>
                          </a:effectLst>
                          <a:latin typeface="+mn-lt"/>
                        </a:rPr>
                        <a:t>Кол-во</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lnSpc>
                          <a:spcPct val="107000"/>
                        </a:lnSpc>
                        <a:spcAft>
                          <a:spcPts val="0"/>
                        </a:spcAft>
                      </a:pPr>
                      <a:r>
                        <a:rPr lang="ru-RU" sz="1800" b="1" dirty="0">
                          <a:solidFill>
                            <a:schemeClr val="bg1"/>
                          </a:solidFill>
                          <a:effectLst>
                            <a:outerShdw blurRad="38100" dist="38100" dir="2700000" algn="tl">
                              <a:srgbClr val="000000">
                                <a:alpha val="43137"/>
                              </a:srgbClr>
                            </a:outerShdw>
                          </a:effectLst>
                          <a:latin typeface="+mn-lt"/>
                        </a:rPr>
                        <a:t>%</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lnSpc>
                          <a:spcPct val="107000"/>
                        </a:lnSpc>
                        <a:spcAft>
                          <a:spcPts val="0"/>
                        </a:spcAft>
                      </a:pPr>
                      <a:r>
                        <a:rPr lang="ru-RU" sz="1800" b="1" dirty="0">
                          <a:solidFill>
                            <a:schemeClr val="bg1"/>
                          </a:solidFill>
                          <a:effectLst>
                            <a:outerShdw blurRad="38100" dist="38100" dir="2700000" algn="tl">
                              <a:srgbClr val="000000">
                                <a:alpha val="43137"/>
                              </a:srgbClr>
                            </a:outerShdw>
                          </a:effectLst>
                          <a:latin typeface="+mn-lt"/>
                        </a:rPr>
                        <a:t>Кол-во</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lnSpc>
                          <a:spcPct val="107000"/>
                        </a:lnSpc>
                        <a:spcAft>
                          <a:spcPts val="0"/>
                        </a:spcAft>
                      </a:pPr>
                      <a:r>
                        <a:rPr lang="ru-RU" sz="1800" b="1">
                          <a:solidFill>
                            <a:schemeClr val="bg1"/>
                          </a:solidFill>
                          <a:effectLst>
                            <a:outerShdw blurRad="38100" dist="38100" dir="2700000" algn="tl">
                              <a:srgbClr val="000000">
                                <a:alpha val="43137"/>
                              </a:srgbClr>
                            </a:outerShdw>
                          </a:effectLst>
                          <a:latin typeface="+mn-lt"/>
                        </a:rPr>
                        <a:t>Кол-во</a:t>
                      </a:r>
                      <a:endParaRPr lang="ru-RU" sz="1800" b="1">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lnSpc>
                          <a:spcPct val="107000"/>
                        </a:lnSpc>
                        <a:spcAft>
                          <a:spcPts val="0"/>
                        </a:spcAft>
                      </a:pPr>
                      <a:r>
                        <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2862560837"/>
                  </a:ext>
                </a:extLst>
              </a:tr>
              <a:tr h="161058">
                <a:tc>
                  <a:txBody>
                    <a:bodyPr/>
                    <a:lstStyle/>
                    <a:p>
                      <a:pPr algn="ctr">
                        <a:lnSpc>
                          <a:spcPct val="107000"/>
                        </a:lnSpc>
                        <a:spcAft>
                          <a:spcPts val="0"/>
                        </a:spcAft>
                      </a:pPr>
                      <a:r>
                        <a:rPr lang="ru-RU" sz="1800" b="1" dirty="0">
                          <a:solidFill>
                            <a:srgbClr val="002060"/>
                          </a:solidFill>
                          <a:effectLst/>
                          <a:latin typeface="+mn-lt"/>
                        </a:rPr>
                        <a:t> </a:t>
                      </a:r>
                      <a:r>
                        <a:rPr lang="ru-RU" sz="1800" b="1" dirty="0" smtClean="0">
                          <a:solidFill>
                            <a:srgbClr val="002060"/>
                          </a:solidFill>
                          <a:effectLst/>
                          <a:latin typeface="+mn-lt"/>
                        </a:rPr>
                        <a:t>1</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ru-RU" sz="1800" b="1" dirty="0">
                          <a:solidFill>
                            <a:srgbClr val="002060"/>
                          </a:solidFill>
                          <a:effectLst/>
                          <a:latin typeface="+mn-lt"/>
                        </a:rPr>
                        <a:t>Агрызский</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13</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14,1</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11</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2</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A8246F"/>
                          </a:solidFill>
                          <a:effectLst/>
                          <a:latin typeface="+mn-lt"/>
                          <a:ea typeface="Calibri" panose="020F0502020204030204" pitchFamily="34" charset="0"/>
                          <a:cs typeface="Times New Roman" panose="02020603050405020304" pitchFamily="18" charset="0"/>
                        </a:rPr>
                        <a:t>15,4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3553386"/>
                  </a:ext>
                </a:extLst>
              </a:tr>
              <a:tr h="252772">
                <a:tc>
                  <a:txBody>
                    <a:bodyPr/>
                    <a:lstStyle/>
                    <a:p>
                      <a:pPr algn="ctr">
                        <a:lnSpc>
                          <a:spcPct val="107000"/>
                        </a:lnSpc>
                        <a:spcAft>
                          <a:spcPts val="0"/>
                        </a:spcAft>
                      </a:pPr>
                      <a:r>
                        <a:rPr lang="ru-RU" sz="1800" b="1" dirty="0">
                          <a:solidFill>
                            <a:srgbClr val="002060"/>
                          </a:solidFill>
                          <a:effectLst/>
                          <a:latin typeface="+mn-lt"/>
                        </a:rPr>
                        <a:t> </a:t>
                      </a:r>
                      <a:r>
                        <a:rPr lang="ru-RU" sz="1800" b="1" dirty="0" smtClean="0">
                          <a:solidFill>
                            <a:srgbClr val="002060"/>
                          </a:solidFill>
                          <a:effectLst/>
                          <a:latin typeface="+mn-lt"/>
                        </a:rPr>
                        <a:t>2</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ru-RU" sz="1800" b="1" dirty="0">
                          <a:solidFill>
                            <a:srgbClr val="002060"/>
                          </a:solidFill>
                          <a:effectLst/>
                          <a:latin typeface="+mn-lt"/>
                        </a:rPr>
                        <a:t>Алексеевский</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11</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17,5</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9</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2</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A8246F"/>
                          </a:solidFill>
                          <a:effectLst/>
                          <a:latin typeface="+mn-lt"/>
                          <a:ea typeface="Calibri" panose="020F0502020204030204" pitchFamily="34" charset="0"/>
                          <a:cs typeface="Times New Roman" panose="02020603050405020304" pitchFamily="18" charset="0"/>
                        </a:rPr>
                        <a:t>18,2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82835934"/>
                  </a:ext>
                </a:extLst>
              </a:tr>
              <a:tr h="279168">
                <a:tc>
                  <a:txBody>
                    <a:bodyPr/>
                    <a:lstStyle/>
                    <a:p>
                      <a:pPr algn="ctr">
                        <a:lnSpc>
                          <a:spcPct val="107000"/>
                        </a:lnSpc>
                        <a:spcAft>
                          <a:spcPts val="0"/>
                        </a:spcAft>
                      </a:pPr>
                      <a:r>
                        <a:rPr lang="ru-RU" sz="1800" b="1" dirty="0">
                          <a:solidFill>
                            <a:srgbClr val="002060"/>
                          </a:solidFill>
                          <a:effectLst/>
                          <a:latin typeface="+mn-lt"/>
                        </a:rPr>
                        <a:t> </a:t>
                      </a:r>
                      <a:r>
                        <a:rPr lang="ru-RU" sz="1800" b="1" dirty="0" smtClean="0">
                          <a:solidFill>
                            <a:srgbClr val="002060"/>
                          </a:solidFill>
                          <a:effectLst/>
                          <a:latin typeface="+mn-lt"/>
                        </a:rPr>
                        <a:t>3</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ru-RU" sz="1800" b="1" dirty="0">
                          <a:solidFill>
                            <a:srgbClr val="002060"/>
                          </a:solidFill>
                          <a:effectLst/>
                          <a:latin typeface="+mn-lt"/>
                        </a:rPr>
                        <a:t>Апастовский </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10</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13,7</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8</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2</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A8246F"/>
                          </a:solidFill>
                          <a:effectLst/>
                          <a:latin typeface="+mn-lt"/>
                          <a:ea typeface="Calibri" panose="020F0502020204030204" pitchFamily="34" charset="0"/>
                          <a:cs typeface="Times New Roman" panose="02020603050405020304" pitchFamily="18" charset="0"/>
                        </a:rPr>
                        <a:t>20,0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9191123"/>
                  </a:ext>
                </a:extLst>
              </a:tr>
              <a:tr h="279168">
                <a:tc>
                  <a:txBody>
                    <a:bodyPr/>
                    <a:lstStyle/>
                    <a:p>
                      <a:pPr algn="ctr">
                        <a:lnSpc>
                          <a:spcPct val="107000"/>
                        </a:lnSpc>
                        <a:spcAft>
                          <a:spcPts val="0"/>
                        </a:spcAft>
                      </a:pPr>
                      <a:r>
                        <a:rPr lang="ru-RU" sz="1800" b="1" dirty="0">
                          <a:solidFill>
                            <a:srgbClr val="002060"/>
                          </a:solidFill>
                          <a:effectLst/>
                          <a:latin typeface="+mn-lt"/>
                        </a:rPr>
                        <a:t> </a:t>
                      </a:r>
                      <a:r>
                        <a:rPr lang="ru-RU" sz="1800" b="1" dirty="0" smtClean="0">
                          <a:solidFill>
                            <a:srgbClr val="002060"/>
                          </a:solidFill>
                          <a:effectLst/>
                          <a:latin typeface="+mn-lt"/>
                        </a:rPr>
                        <a:t>4</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ru-RU" sz="1800" b="1">
                          <a:solidFill>
                            <a:srgbClr val="002060"/>
                          </a:solidFill>
                          <a:effectLst/>
                          <a:latin typeface="+mn-lt"/>
                        </a:rPr>
                        <a:t>Арский</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44</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27,3</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34</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10</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A8246F"/>
                          </a:solidFill>
                          <a:effectLst/>
                          <a:latin typeface="+mn-lt"/>
                          <a:ea typeface="Calibri" panose="020F0502020204030204" pitchFamily="34" charset="0"/>
                          <a:cs typeface="Times New Roman" panose="02020603050405020304" pitchFamily="18" charset="0"/>
                        </a:rPr>
                        <a:t>22,7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799007"/>
                  </a:ext>
                </a:extLst>
              </a:tr>
              <a:tr h="279168">
                <a:tc>
                  <a:txBody>
                    <a:bodyPr/>
                    <a:lstStyle/>
                    <a:p>
                      <a:pPr algn="ctr">
                        <a:lnSpc>
                          <a:spcPct val="107000"/>
                        </a:lnSpc>
                        <a:spcAft>
                          <a:spcPts val="0"/>
                        </a:spcAft>
                      </a:pPr>
                      <a:r>
                        <a:rPr lang="ru-RU" sz="1800" b="1" dirty="0">
                          <a:solidFill>
                            <a:srgbClr val="002060"/>
                          </a:solidFill>
                          <a:effectLst/>
                          <a:latin typeface="+mn-lt"/>
                        </a:rPr>
                        <a:t> </a:t>
                      </a:r>
                      <a:r>
                        <a:rPr lang="ru-RU" sz="1800" b="1" dirty="0" smtClean="0">
                          <a:solidFill>
                            <a:srgbClr val="002060"/>
                          </a:solidFill>
                          <a:effectLst/>
                          <a:latin typeface="+mn-lt"/>
                        </a:rPr>
                        <a:t>5</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ru-RU" sz="1800" b="1">
                          <a:solidFill>
                            <a:srgbClr val="002060"/>
                          </a:solidFill>
                          <a:effectLst/>
                          <a:latin typeface="+mn-lt"/>
                        </a:rPr>
                        <a:t>Буинский</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38</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18,9</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32</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6</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A8246F"/>
                          </a:solidFill>
                          <a:effectLst/>
                          <a:latin typeface="+mn-lt"/>
                          <a:ea typeface="Calibri" panose="020F0502020204030204" pitchFamily="34" charset="0"/>
                          <a:cs typeface="Times New Roman" panose="02020603050405020304" pitchFamily="18" charset="0"/>
                        </a:rPr>
                        <a:t>15,8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94506165"/>
                  </a:ext>
                </a:extLst>
              </a:tr>
              <a:tr h="279168">
                <a:tc>
                  <a:txBody>
                    <a:bodyPr/>
                    <a:lstStyle/>
                    <a:p>
                      <a:pPr algn="ctr">
                        <a:lnSpc>
                          <a:spcPct val="107000"/>
                        </a:lnSpc>
                        <a:spcAft>
                          <a:spcPts val="0"/>
                        </a:spcAft>
                      </a:pPr>
                      <a:r>
                        <a:rPr lang="ru-RU" sz="1800" b="1" dirty="0">
                          <a:solidFill>
                            <a:srgbClr val="002060"/>
                          </a:solidFill>
                          <a:effectLst/>
                          <a:latin typeface="+mn-lt"/>
                        </a:rPr>
                        <a:t> </a:t>
                      </a:r>
                      <a:r>
                        <a:rPr lang="ru-RU" sz="1800" b="1" dirty="0" smtClean="0">
                          <a:solidFill>
                            <a:srgbClr val="002060"/>
                          </a:solidFill>
                          <a:effectLst/>
                          <a:latin typeface="+mn-lt"/>
                        </a:rPr>
                        <a:t>6</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ru-RU" sz="1800" b="1">
                          <a:solidFill>
                            <a:srgbClr val="002060"/>
                          </a:solidFill>
                          <a:effectLst/>
                          <a:latin typeface="+mn-lt"/>
                        </a:rPr>
                        <a:t>Заинский</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44</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31,2</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37</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7</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A8246F"/>
                          </a:solidFill>
                          <a:effectLst/>
                          <a:latin typeface="+mn-lt"/>
                          <a:ea typeface="Calibri" panose="020F0502020204030204" pitchFamily="34" charset="0"/>
                          <a:cs typeface="Times New Roman" panose="02020603050405020304" pitchFamily="18" charset="0"/>
                        </a:rPr>
                        <a:t>15,9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9404615"/>
                  </a:ext>
                </a:extLst>
              </a:tr>
              <a:tr h="279168">
                <a:tc>
                  <a:txBody>
                    <a:bodyPr/>
                    <a:lstStyle/>
                    <a:p>
                      <a:pPr algn="ctr">
                        <a:lnSpc>
                          <a:spcPct val="107000"/>
                        </a:lnSpc>
                        <a:spcAft>
                          <a:spcPts val="0"/>
                        </a:spcAft>
                      </a:pPr>
                      <a:r>
                        <a:rPr lang="ru-RU" sz="1800" b="1" dirty="0">
                          <a:solidFill>
                            <a:srgbClr val="002060"/>
                          </a:solidFill>
                          <a:effectLst/>
                          <a:latin typeface="+mn-lt"/>
                        </a:rPr>
                        <a:t> </a:t>
                      </a:r>
                      <a:r>
                        <a:rPr lang="ru-RU" sz="1800" b="1" dirty="0" smtClean="0">
                          <a:solidFill>
                            <a:srgbClr val="002060"/>
                          </a:solidFill>
                          <a:effectLst/>
                          <a:latin typeface="+mn-lt"/>
                        </a:rPr>
                        <a:t>7</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ru-RU" sz="1800" b="1" dirty="0">
                          <a:solidFill>
                            <a:srgbClr val="002060"/>
                          </a:solidFill>
                          <a:effectLst/>
                          <a:latin typeface="+mn-lt"/>
                        </a:rPr>
                        <a:t>Кайбицкий</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17</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16,3</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14</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3</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A8246F"/>
                          </a:solidFill>
                          <a:effectLst/>
                          <a:latin typeface="+mn-lt"/>
                          <a:ea typeface="Calibri" panose="020F0502020204030204" pitchFamily="34" charset="0"/>
                          <a:cs typeface="Times New Roman" panose="02020603050405020304" pitchFamily="18" charset="0"/>
                        </a:rPr>
                        <a:t>17,6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8624643"/>
                  </a:ext>
                </a:extLst>
              </a:tr>
              <a:tr h="279168">
                <a:tc>
                  <a:txBody>
                    <a:bodyPr/>
                    <a:lstStyle/>
                    <a:p>
                      <a:pPr algn="ctr">
                        <a:lnSpc>
                          <a:spcPct val="107000"/>
                        </a:lnSpc>
                        <a:spcAft>
                          <a:spcPts val="0"/>
                        </a:spcAft>
                      </a:pPr>
                      <a:r>
                        <a:rPr lang="ru-RU" sz="1800" b="1" dirty="0">
                          <a:solidFill>
                            <a:srgbClr val="002060"/>
                          </a:solidFill>
                          <a:effectLst/>
                          <a:latin typeface="+mn-lt"/>
                        </a:rPr>
                        <a:t> </a:t>
                      </a:r>
                      <a:r>
                        <a:rPr lang="ru-RU" sz="1800" b="1" dirty="0" smtClean="0">
                          <a:solidFill>
                            <a:srgbClr val="002060"/>
                          </a:solidFill>
                          <a:effectLst/>
                          <a:latin typeface="+mn-lt"/>
                        </a:rPr>
                        <a:t>8</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ru-RU" sz="1800" b="1" dirty="0">
                          <a:solidFill>
                            <a:srgbClr val="002060"/>
                          </a:solidFill>
                          <a:effectLst/>
                          <a:latin typeface="+mn-lt"/>
                        </a:rPr>
                        <a:t>Лаишевский</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22</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19,0</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12</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10</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A8246F"/>
                          </a:solidFill>
                          <a:effectLst/>
                          <a:latin typeface="+mn-lt"/>
                          <a:ea typeface="Calibri" panose="020F0502020204030204" pitchFamily="34" charset="0"/>
                          <a:cs typeface="Times New Roman" panose="02020603050405020304" pitchFamily="18" charset="0"/>
                        </a:rPr>
                        <a:t>45,5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92142040"/>
                  </a:ext>
                </a:extLst>
              </a:tr>
              <a:tr h="252772">
                <a:tc>
                  <a:txBody>
                    <a:bodyPr/>
                    <a:lstStyle/>
                    <a:p>
                      <a:pPr algn="ctr">
                        <a:lnSpc>
                          <a:spcPct val="107000"/>
                        </a:lnSpc>
                        <a:spcAft>
                          <a:spcPts val="0"/>
                        </a:spcAft>
                      </a:pPr>
                      <a:r>
                        <a:rPr lang="ru-RU" sz="1800" b="1" dirty="0">
                          <a:solidFill>
                            <a:srgbClr val="002060"/>
                          </a:solidFill>
                          <a:effectLst/>
                          <a:latin typeface="+mn-lt"/>
                        </a:rPr>
                        <a:t> </a:t>
                      </a:r>
                      <a:r>
                        <a:rPr lang="ru-RU" sz="1800" b="1" dirty="0" smtClean="0">
                          <a:solidFill>
                            <a:srgbClr val="002060"/>
                          </a:solidFill>
                          <a:effectLst/>
                          <a:latin typeface="+mn-lt"/>
                        </a:rPr>
                        <a:t>9</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ru-RU" sz="1800" b="1">
                          <a:solidFill>
                            <a:srgbClr val="002060"/>
                          </a:solidFill>
                          <a:effectLst/>
                          <a:latin typeface="+mn-lt"/>
                        </a:rPr>
                        <a:t>Менделеевский</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22</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15,2</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18</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4</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A8246F"/>
                          </a:solidFill>
                          <a:effectLst/>
                          <a:latin typeface="+mn-lt"/>
                          <a:ea typeface="Calibri" panose="020F0502020204030204" pitchFamily="34" charset="0"/>
                          <a:cs typeface="Times New Roman" panose="02020603050405020304" pitchFamily="18" charset="0"/>
                        </a:rPr>
                        <a:t>18,2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64159556"/>
                  </a:ext>
                </a:extLst>
              </a:tr>
              <a:tr h="252772">
                <a:tc>
                  <a:txBody>
                    <a:bodyPr/>
                    <a:lstStyle/>
                    <a:p>
                      <a:pPr algn="ctr">
                        <a:lnSpc>
                          <a:spcPct val="107000"/>
                        </a:lnSpc>
                        <a:spcAft>
                          <a:spcPts val="0"/>
                        </a:spcAft>
                      </a:pPr>
                      <a:r>
                        <a:rPr lang="ru-RU" sz="1800" b="1" dirty="0">
                          <a:solidFill>
                            <a:srgbClr val="002060"/>
                          </a:solidFill>
                          <a:effectLst/>
                          <a:latin typeface="+mn-lt"/>
                        </a:rPr>
                        <a:t> </a:t>
                      </a:r>
                      <a:r>
                        <a:rPr lang="ru-RU" sz="1800" b="1" dirty="0" smtClean="0">
                          <a:solidFill>
                            <a:srgbClr val="002060"/>
                          </a:solidFill>
                          <a:effectLst/>
                          <a:latin typeface="+mn-lt"/>
                        </a:rPr>
                        <a:t>10</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ru-RU" sz="1800" b="1" dirty="0" smtClean="0">
                          <a:solidFill>
                            <a:srgbClr val="002060"/>
                          </a:solidFill>
                          <a:effectLst/>
                          <a:latin typeface="+mn-lt"/>
                        </a:rPr>
                        <a:t>Пестречинский</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21</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25,9</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17</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4</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A8246F"/>
                          </a:solidFill>
                          <a:effectLst/>
                          <a:latin typeface="+mn-lt"/>
                          <a:ea typeface="Calibri" panose="020F0502020204030204" pitchFamily="34" charset="0"/>
                          <a:cs typeface="Times New Roman" panose="02020603050405020304" pitchFamily="18" charset="0"/>
                        </a:rPr>
                        <a:t>19,0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4468437"/>
                  </a:ext>
                </a:extLst>
              </a:tr>
              <a:tr h="279168">
                <a:tc>
                  <a:txBody>
                    <a:bodyPr/>
                    <a:lstStyle/>
                    <a:p>
                      <a:pPr algn="ctr">
                        <a:lnSpc>
                          <a:spcPct val="107000"/>
                        </a:lnSpc>
                        <a:spcAft>
                          <a:spcPts val="0"/>
                        </a:spcAft>
                      </a:pPr>
                      <a:r>
                        <a:rPr lang="ru-RU" sz="1800" b="1" dirty="0">
                          <a:solidFill>
                            <a:srgbClr val="002060"/>
                          </a:solidFill>
                          <a:effectLst/>
                          <a:latin typeface="+mn-lt"/>
                        </a:rPr>
                        <a:t> </a:t>
                      </a:r>
                      <a:r>
                        <a:rPr lang="ru-RU" sz="1800" b="1" dirty="0" smtClean="0">
                          <a:solidFill>
                            <a:srgbClr val="002060"/>
                          </a:solidFill>
                          <a:effectLst/>
                          <a:latin typeface="+mn-lt"/>
                        </a:rPr>
                        <a:t>11</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ru-RU" sz="1800" b="1" dirty="0">
                          <a:solidFill>
                            <a:srgbClr val="002060"/>
                          </a:solidFill>
                          <a:effectLst/>
                          <a:latin typeface="+mn-lt"/>
                        </a:rPr>
                        <a:t>Сармановский</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49</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27,7</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41</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8</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A8246F"/>
                          </a:solidFill>
                          <a:effectLst/>
                          <a:latin typeface="+mn-lt"/>
                          <a:ea typeface="Calibri" panose="020F0502020204030204" pitchFamily="34" charset="0"/>
                          <a:cs typeface="Times New Roman" panose="02020603050405020304" pitchFamily="18" charset="0"/>
                        </a:rPr>
                        <a:t>16,3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4279127"/>
                  </a:ext>
                </a:extLst>
              </a:tr>
              <a:tr h="161058">
                <a:tc>
                  <a:txBody>
                    <a:bodyPr/>
                    <a:lstStyle/>
                    <a:p>
                      <a:pPr algn="ctr">
                        <a:lnSpc>
                          <a:spcPct val="107000"/>
                        </a:lnSpc>
                        <a:spcAft>
                          <a:spcPts val="0"/>
                        </a:spcAft>
                      </a:pPr>
                      <a:r>
                        <a:rPr lang="ru-RU" sz="1800" b="1" dirty="0">
                          <a:solidFill>
                            <a:srgbClr val="002060"/>
                          </a:solidFill>
                          <a:effectLst/>
                          <a:latin typeface="+mn-lt"/>
                        </a:rPr>
                        <a:t> </a:t>
                      </a:r>
                      <a:r>
                        <a:rPr lang="ru-RU" sz="1800" b="1" dirty="0" smtClean="0">
                          <a:solidFill>
                            <a:srgbClr val="002060"/>
                          </a:solidFill>
                          <a:effectLst/>
                          <a:latin typeface="+mn-lt"/>
                        </a:rPr>
                        <a:t>12</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ru-RU" sz="1800" b="1" dirty="0">
                          <a:solidFill>
                            <a:srgbClr val="002060"/>
                          </a:solidFill>
                          <a:effectLst/>
                          <a:latin typeface="+mn-lt"/>
                        </a:rPr>
                        <a:t>Тюлячинский</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11</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16,9</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8</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3</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A8246F"/>
                          </a:solidFill>
                          <a:effectLst/>
                          <a:latin typeface="+mn-lt"/>
                          <a:ea typeface="Calibri" panose="020F0502020204030204" pitchFamily="34" charset="0"/>
                          <a:cs typeface="Times New Roman" panose="02020603050405020304" pitchFamily="18" charset="0"/>
                        </a:rPr>
                        <a:t>27,3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3630602"/>
                  </a:ext>
                </a:extLst>
              </a:tr>
              <a:tr h="279168">
                <a:tc>
                  <a:txBody>
                    <a:bodyPr/>
                    <a:lstStyle/>
                    <a:p>
                      <a:pPr algn="ctr">
                        <a:lnSpc>
                          <a:spcPct val="107000"/>
                        </a:lnSpc>
                        <a:spcAft>
                          <a:spcPts val="0"/>
                        </a:spcAft>
                      </a:pPr>
                      <a:r>
                        <a:rPr lang="ru-RU" sz="1800" b="1" dirty="0">
                          <a:solidFill>
                            <a:srgbClr val="002060"/>
                          </a:solidFill>
                          <a:effectLst/>
                          <a:latin typeface="+mn-lt"/>
                        </a:rPr>
                        <a:t> </a:t>
                      </a:r>
                      <a:r>
                        <a:rPr lang="ru-RU" sz="1800" b="1" dirty="0" smtClean="0">
                          <a:solidFill>
                            <a:srgbClr val="002060"/>
                          </a:solidFill>
                          <a:effectLst/>
                          <a:latin typeface="+mn-lt"/>
                        </a:rPr>
                        <a:t>13</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ru-RU" sz="1800" b="1" dirty="0">
                          <a:solidFill>
                            <a:srgbClr val="002060"/>
                          </a:solidFill>
                          <a:effectLst/>
                          <a:latin typeface="+mn-lt"/>
                        </a:rPr>
                        <a:t>Чистопольский  </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82</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24,5</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68</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14</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A8246F"/>
                          </a:solidFill>
                          <a:effectLst/>
                          <a:latin typeface="+mn-lt"/>
                          <a:ea typeface="Calibri" panose="020F0502020204030204" pitchFamily="34" charset="0"/>
                          <a:cs typeface="Times New Roman" panose="02020603050405020304" pitchFamily="18" charset="0"/>
                        </a:rPr>
                        <a:t>17,1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21334296"/>
                  </a:ext>
                </a:extLst>
              </a:tr>
              <a:tr h="161058">
                <a:tc>
                  <a:txBody>
                    <a:bodyPr/>
                    <a:lstStyle/>
                    <a:p>
                      <a:pPr algn="ctr">
                        <a:lnSpc>
                          <a:spcPct val="107000"/>
                        </a:lnSpc>
                        <a:spcAft>
                          <a:spcPts val="0"/>
                        </a:spcAft>
                      </a:pPr>
                      <a:r>
                        <a:rPr lang="ru-RU" sz="1800" b="1" dirty="0">
                          <a:solidFill>
                            <a:srgbClr val="002060"/>
                          </a:solidFill>
                          <a:effectLst/>
                          <a:latin typeface="+mn-lt"/>
                        </a:rPr>
                        <a:t> </a:t>
                      </a:r>
                      <a:r>
                        <a:rPr lang="ru-RU" sz="1800" b="1" dirty="0" smtClean="0">
                          <a:solidFill>
                            <a:srgbClr val="002060"/>
                          </a:solidFill>
                          <a:effectLst/>
                          <a:latin typeface="+mn-lt"/>
                        </a:rPr>
                        <a:t>14</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ru-RU" sz="1800" b="1" dirty="0">
                          <a:solidFill>
                            <a:srgbClr val="002060"/>
                          </a:solidFill>
                          <a:effectLst/>
                          <a:latin typeface="+mn-lt"/>
                        </a:rPr>
                        <a:t>Советский</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132</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12,4</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a:solidFill>
                            <a:srgbClr val="002060"/>
                          </a:solidFill>
                          <a:effectLst/>
                          <a:latin typeface="+mn-lt"/>
                        </a:rPr>
                        <a:t>107</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002060"/>
                          </a:solidFill>
                          <a:effectLst/>
                          <a:latin typeface="+mn-lt"/>
                        </a:rPr>
                        <a:t>25</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a:solidFill>
                            <a:srgbClr val="A8246F"/>
                          </a:solidFill>
                          <a:effectLst/>
                          <a:latin typeface="+mn-lt"/>
                          <a:ea typeface="Calibri" panose="020F0502020204030204" pitchFamily="34" charset="0"/>
                          <a:cs typeface="Times New Roman" panose="02020603050405020304" pitchFamily="18" charset="0"/>
                        </a:rPr>
                        <a:t>18,9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9877151"/>
                  </a:ext>
                </a:extLst>
              </a:tr>
              <a:tr h="166427">
                <a:tc gridSpan="2">
                  <a:txBody>
                    <a:bodyPr/>
                    <a:lstStyle/>
                    <a:p>
                      <a:pPr algn="ctr">
                        <a:lnSpc>
                          <a:spcPct val="107000"/>
                        </a:lnSpc>
                        <a:spcAft>
                          <a:spcPts val="0"/>
                        </a:spcAft>
                      </a:pPr>
                      <a:r>
                        <a:rPr lang="ru-RU" sz="1800" b="1" dirty="0" smtClean="0">
                          <a:solidFill>
                            <a:srgbClr val="A8246F"/>
                          </a:solidFill>
                          <a:effectLst/>
                          <a:latin typeface="+mn-lt"/>
                        </a:rPr>
                        <a:t>ИТОГО</a:t>
                      </a:r>
                      <a:endParaRPr lang="ru-RU" sz="1800" b="1" dirty="0">
                        <a:solidFill>
                          <a:srgbClr val="A8246F"/>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nSpc>
                          <a:spcPct val="107000"/>
                        </a:lnSpc>
                        <a:spcAft>
                          <a:spcPts val="0"/>
                        </a:spcAft>
                      </a:pPr>
                      <a:endParaRPr lang="ru-RU" sz="1300" b="1" dirty="0">
                        <a:solidFill>
                          <a:srgbClr val="A8246F"/>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800" b="1" dirty="0" smtClean="0">
                          <a:solidFill>
                            <a:srgbClr val="A8246F"/>
                          </a:solidFill>
                          <a:effectLst/>
                          <a:latin typeface="+mn-lt"/>
                        </a:rPr>
                        <a:t>2 245</a:t>
                      </a:r>
                      <a:endParaRPr lang="ru-RU" sz="1800" b="1" dirty="0">
                        <a:solidFill>
                          <a:srgbClr val="A8246F"/>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ru-RU" sz="1800" b="1" dirty="0">
                        <a:solidFill>
                          <a:srgbClr val="A8246F"/>
                        </a:solidFill>
                        <a:effectLst/>
                        <a:latin typeface="+mn-lt"/>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0"/>
                        </a:spcAft>
                      </a:pPr>
                      <a:r>
                        <a:rPr lang="ru-RU" sz="1800" b="1" dirty="0" smtClean="0">
                          <a:solidFill>
                            <a:srgbClr val="A8246F"/>
                          </a:solidFill>
                          <a:effectLst/>
                          <a:latin typeface="+mn-lt"/>
                        </a:rPr>
                        <a:t>2 000</a:t>
                      </a:r>
                      <a:endParaRPr lang="ru-RU" sz="1800" b="1" dirty="0">
                        <a:solidFill>
                          <a:srgbClr val="A8246F"/>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0"/>
                        </a:spcAft>
                      </a:pPr>
                      <a:r>
                        <a:rPr lang="ru-RU" sz="1800" b="1" dirty="0">
                          <a:solidFill>
                            <a:srgbClr val="A8246F"/>
                          </a:solidFill>
                          <a:effectLst/>
                          <a:latin typeface="+mn-lt"/>
                        </a:rPr>
                        <a:t>245</a:t>
                      </a:r>
                      <a:endParaRPr lang="ru-RU" sz="1800" b="1" dirty="0">
                        <a:solidFill>
                          <a:srgbClr val="A8246F"/>
                        </a:solidFill>
                        <a:effectLst/>
                        <a:latin typeface="+mn-lt"/>
                        <a:ea typeface="Calibri" panose="020F0502020204030204" pitchFamily="34" charset="0"/>
                        <a:cs typeface="Times New Roman" panose="02020603050405020304" pitchFamily="18" charset="0"/>
                      </a:endParaRPr>
                    </a:p>
                  </a:txBody>
                  <a:tcPr marL="48317" marR="48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0"/>
                        </a:spcAft>
                      </a:pPr>
                      <a:r>
                        <a:rPr lang="ru-RU" sz="1800" b="1" dirty="0">
                          <a:solidFill>
                            <a:srgbClr val="A8246F"/>
                          </a:solidFill>
                          <a:effectLst/>
                          <a:latin typeface="+mn-lt"/>
                          <a:ea typeface="Calibri" panose="020F0502020204030204" pitchFamily="34" charset="0"/>
                          <a:cs typeface="Times New Roman" panose="02020603050405020304" pitchFamily="18" charset="0"/>
                        </a:rPr>
                        <a:t>10,9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928456298"/>
                  </a:ext>
                </a:extLst>
              </a:tr>
            </a:tbl>
          </a:graphicData>
        </a:graphic>
      </p:graphicFrame>
      <p:sp>
        <p:nvSpPr>
          <p:cNvPr id="2" name="Номер слайда 1"/>
          <p:cNvSpPr>
            <a:spLocks noGrp="1"/>
          </p:cNvSpPr>
          <p:nvPr>
            <p:ph type="sldNum" sz="quarter" idx="12"/>
          </p:nvPr>
        </p:nvSpPr>
        <p:spPr>
          <a:xfrm>
            <a:off x="6999571" y="6508468"/>
            <a:ext cx="2133600" cy="365125"/>
          </a:xfrm>
        </p:spPr>
        <p:txBody>
          <a:bodyPr/>
          <a:lstStyle/>
          <a:p>
            <a:fld id="{2E1AE7FE-9857-4954-863E-6424AC6B4709}" type="slidenum">
              <a:rPr lang="ru-RU" smtClean="0"/>
              <a:t>13</a:t>
            </a:fld>
            <a:endParaRPr lang="ru-RU" dirty="0"/>
          </a:p>
        </p:txBody>
      </p:sp>
    </p:spTree>
    <p:extLst>
      <p:ext uri="{BB962C8B-B14F-4D97-AF65-F5344CB8AC3E}">
        <p14:creationId xmlns:p14="http://schemas.microsoft.com/office/powerpoint/2010/main" val="2542351874"/>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Объект 2"/>
          <p:cNvSpPr txBox="1">
            <a:spLocks/>
          </p:cNvSpPr>
          <p:nvPr/>
        </p:nvSpPr>
        <p:spPr>
          <a:xfrm>
            <a:off x="1547665" y="68627"/>
            <a:ext cx="7645231" cy="172819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ru-RU" sz="16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10" name="Прямоугольник 9"/>
          <p:cNvSpPr/>
          <p:nvPr/>
        </p:nvSpPr>
        <p:spPr>
          <a:xfrm>
            <a:off x="1403648" y="260648"/>
            <a:ext cx="726207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n-ea"/>
                <a:cs typeface="+mn-cs"/>
              </a:rPr>
              <a:t>Августовское совещание 2015 года</a:t>
            </a:r>
            <a:endParaRPr kumimoji="0" lang="ru-RU"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mn-cs"/>
            </a:endParaRPr>
          </a:p>
        </p:txBody>
      </p:sp>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84220"/>
            <a:ext cx="1676403" cy="975362"/>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0"/>
            <a:ext cx="1441233" cy="1441233"/>
          </a:xfrm>
          <a:prstGeom prst="rect">
            <a:avLst/>
          </a:prstGeom>
        </p:spPr>
      </p:pic>
      <p:sp>
        <p:nvSpPr>
          <p:cNvPr id="3" name="Прямоугольник 2"/>
          <p:cNvSpPr/>
          <p:nvPr/>
        </p:nvSpPr>
        <p:spPr>
          <a:xfrm>
            <a:off x="611560" y="138393"/>
            <a:ext cx="8054166"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altLang="ru-RU" sz="3200" b="1" i="0" u="none" strike="noStrike" kern="0" cap="none" spc="0" normalizeH="0" baseline="0" noProof="0" dirty="0" smtClean="0">
                <a:ln>
                  <a:noFill/>
                </a:ln>
                <a:solidFill>
                  <a:srgbClr val="002060"/>
                </a:solidFill>
                <a:effectLst>
                  <a:outerShdw blurRad="38100" dist="38100" dir="2700000" algn="tl">
                    <a:srgbClr val="000000"/>
                  </a:outerShdw>
                </a:effectLst>
                <a:uLnTx/>
                <a:uFillTx/>
                <a:latin typeface="Calibri"/>
                <a:ea typeface="+mn-ea"/>
                <a:cs typeface="+mn-cs"/>
              </a:rPr>
              <a:t>Всероссийские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altLang="ru-RU" sz="3200" b="1" i="0" u="none" strike="noStrike" kern="0" cap="none" spc="0" normalizeH="0" baseline="0" noProof="0" dirty="0" smtClean="0">
                <a:ln>
                  <a:noFill/>
                </a:ln>
                <a:solidFill>
                  <a:srgbClr val="002060"/>
                </a:solidFill>
                <a:effectLst>
                  <a:outerShdw blurRad="38100" dist="38100" dir="2700000" algn="tl">
                    <a:srgbClr val="000000"/>
                  </a:outerShdw>
                </a:effectLst>
                <a:uLnTx/>
                <a:uFillTx/>
                <a:latin typeface="Calibri"/>
                <a:ea typeface="+mn-ea"/>
                <a:cs typeface="+mn-cs"/>
              </a:rPr>
              <a:t>проверочные работы</a:t>
            </a:r>
          </a:p>
        </p:txBody>
      </p:sp>
      <p:graphicFrame>
        <p:nvGraphicFramePr>
          <p:cNvPr id="2" name="Таблица 1"/>
          <p:cNvGraphicFramePr>
            <a:graphicFrameLocks noGrp="1"/>
          </p:cNvGraphicFramePr>
          <p:nvPr>
            <p:extLst>
              <p:ext uri="{D42A27DB-BD31-4B8C-83A1-F6EECF244321}">
                <p14:modId xmlns:p14="http://schemas.microsoft.com/office/powerpoint/2010/main" val="370523736"/>
              </p:ext>
            </p:extLst>
          </p:nvPr>
        </p:nvGraphicFramePr>
        <p:xfrm>
          <a:off x="395536" y="2294616"/>
          <a:ext cx="8424936" cy="2628900"/>
        </p:xfrm>
        <a:graphic>
          <a:graphicData uri="http://schemas.openxmlformats.org/drawingml/2006/table">
            <a:tbl>
              <a:tblPr firstRow="1" firstCol="1" bandRow="1"/>
              <a:tblGrid>
                <a:gridCol w="7331967">
                  <a:extLst>
                    <a:ext uri="{9D8B030D-6E8A-4147-A177-3AD203B41FA5}">
                      <a16:colId xmlns:a16="http://schemas.microsoft.com/office/drawing/2014/main" val="2145657436"/>
                    </a:ext>
                  </a:extLst>
                </a:gridCol>
                <a:gridCol w="1092969">
                  <a:extLst>
                    <a:ext uri="{9D8B030D-6E8A-4147-A177-3AD203B41FA5}">
                      <a16:colId xmlns:a16="http://schemas.microsoft.com/office/drawing/2014/main" val="876636288"/>
                    </a:ext>
                  </a:extLst>
                </a:gridCol>
              </a:tblGrid>
              <a:tr h="0">
                <a:tc>
                  <a:txBody>
                    <a:bodyPr/>
                    <a:lstStyle/>
                    <a:p>
                      <a:pPr algn="l">
                        <a:lnSpc>
                          <a:spcPct val="100000"/>
                        </a:lnSpc>
                        <a:spcAft>
                          <a:spcPts val="0"/>
                        </a:spcAft>
                      </a:pPr>
                      <a:r>
                        <a:rPr lang="ru-RU" sz="2300" b="1" dirty="0">
                          <a:solidFill>
                            <a:srgbClr val="002060"/>
                          </a:solidFill>
                          <a:effectLst/>
                          <a:latin typeface="+mn-lt"/>
                          <a:ea typeface="Calibri" panose="020F0502020204030204" pitchFamily="34" charset="0"/>
                          <a:cs typeface="Times New Roman" panose="02020603050405020304" pitchFamily="18" charset="0"/>
                        </a:rPr>
                        <a:t>Количество школ, участвующих в </a:t>
                      </a:r>
                      <a:r>
                        <a:rPr lang="ru-RU" sz="2300" b="1" dirty="0" smtClean="0">
                          <a:solidFill>
                            <a:srgbClr val="002060"/>
                          </a:solidFill>
                          <a:effectLst/>
                          <a:latin typeface="+mn-lt"/>
                          <a:ea typeface="Calibri" panose="020F0502020204030204" pitchFamily="34" charset="0"/>
                          <a:cs typeface="Times New Roman" panose="02020603050405020304" pitchFamily="18" charset="0"/>
                        </a:rPr>
                        <a:t>ВПР в 2019 году</a:t>
                      </a:r>
                      <a:endParaRPr lang="ru-RU" sz="23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ru-RU" sz="2300" b="1" dirty="0" smtClean="0">
                          <a:solidFill>
                            <a:srgbClr val="A8246F"/>
                          </a:solidFill>
                          <a:effectLst/>
                          <a:latin typeface="+mn-lt"/>
                          <a:ea typeface="Calibri" panose="020F0502020204030204" pitchFamily="34" charset="0"/>
                          <a:cs typeface="Times New Roman" panose="02020603050405020304" pitchFamily="18" charset="0"/>
                        </a:rPr>
                        <a:t>1 351</a:t>
                      </a:r>
                      <a:endParaRPr lang="ru-RU" sz="2300" b="1" dirty="0">
                        <a:solidFill>
                          <a:srgbClr val="A8246F"/>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3652020"/>
                  </a:ext>
                </a:extLst>
              </a:tr>
              <a:tr h="0">
                <a:tc>
                  <a:txBody>
                    <a:bodyPr/>
                    <a:lstStyle/>
                    <a:p>
                      <a:pPr algn="l">
                        <a:lnSpc>
                          <a:spcPct val="100000"/>
                        </a:lnSpc>
                        <a:spcAft>
                          <a:spcPts val="0"/>
                        </a:spcAft>
                      </a:pPr>
                      <a:r>
                        <a:rPr lang="ru-RU" sz="2300" b="1" dirty="0">
                          <a:solidFill>
                            <a:srgbClr val="002060"/>
                          </a:solidFill>
                          <a:effectLst/>
                          <a:latin typeface="+mn-lt"/>
                          <a:ea typeface="Calibri" panose="020F0502020204030204" pitchFamily="34" charset="0"/>
                          <a:cs typeface="Times New Roman" panose="02020603050405020304" pitchFamily="18" charset="0"/>
                        </a:rPr>
                        <a:t>Количество муниципальных образований с признаками необъективных результатов ВПР в школах</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ru-RU" sz="2300" b="1" dirty="0">
                          <a:solidFill>
                            <a:srgbClr val="A8246F"/>
                          </a:solidFill>
                          <a:effectLst/>
                          <a:latin typeface="+mn-lt"/>
                          <a:ea typeface="Calibri" panose="020F0502020204030204" pitchFamily="34" charset="0"/>
                          <a:cs typeface="Times New Roman" panose="02020603050405020304" pitchFamily="18" charset="0"/>
                        </a:rPr>
                        <a:t>29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2393394"/>
                  </a:ext>
                </a:extLst>
              </a:tr>
              <a:tr h="0">
                <a:tc>
                  <a:txBody>
                    <a:bodyPr/>
                    <a:lstStyle/>
                    <a:p>
                      <a:pPr algn="l">
                        <a:lnSpc>
                          <a:spcPct val="100000"/>
                        </a:lnSpc>
                        <a:spcAft>
                          <a:spcPts val="0"/>
                        </a:spcAft>
                      </a:pPr>
                      <a:r>
                        <a:rPr lang="ru-RU" sz="2300" b="1" dirty="0">
                          <a:solidFill>
                            <a:srgbClr val="002060"/>
                          </a:solidFill>
                          <a:effectLst/>
                          <a:latin typeface="+mn-lt"/>
                          <a:ea typeface="Calibri" panose="020F0502020204030204" pitchFamily="34" charset="0"/>
                          <a:cs typeface="Times New Roman" panose="02020603050405020304" pitchFamily="18" charset="0"/>
                        </a:rPr>
                        <a:t>Количество школ с признаками необъективных результатов ВПР</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ru-RU" sz="2300" b="1" dirty="0">
                          <a:solidFill>
                            <a:srgbClr val="A8246F"/>
                          </a:solidFill>
                          <a:effectLst/>
                          <a:latin typeface="+mn-lt"/>
                          <a:ea typeface="Calibri" panose="020F0502020204030204" pitchFamily="34" charset="0"/>
                          <a:cs typeface="Times New Roman" panose="02020603050405020304" pitchFamily="18" charset="0"/>
                        </a:rPr>
                        <a:t>53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9779702"/>
                  </a:ext>
                </a:extLst>
              </a:tr>
              <a:tr h="0">
                <a:tc>
                  <a:txBody>
                    <a:bodyPr/>
                    <a:lstStyle/>
                    <a:p>
                      <a:pPr algn="l">
                        <a:lnSpc>
                          <a:spcPct val="100000"/>
                        </a:lnSpc>
                        <a:spcAft>
                          <a:spcPts val="0"/>
                        </a:spcAft>
                      </a:pPr>
                      <a:r>
                        <a:rPr lang="ru-RU" sz="2300" b="1" dirty="0">
                          <a:solidFill>
                            <a:srgbClr val="002060"/>
                          </a:solidFill>
                          <a:effectLst/>
                          <a:latin typeface="+mn-lt"/>
                          <a:ea typeface="Calibri" panose="020F0502020204030204" pitchFamily="34" charset="0"/>
                          <a:cs typeface="Times New Roman" panose="02020603050405020304" pitchFamily="18" charset="0"/>
                        </a:rPr>
                        <a:t>Доля школ с признаками необъективных результатов ВПР</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ru-RU" sz="2300" b="1" dirty="0" smtClean="0">
                          <a:solidFill>
                            <a:srgbClr val="A8246F"/>
                          </a:solidFill>
                          <a:effectLst/>
                          <a:latin typeface="+mn-lt"/>
                          <a:ea typeface="Calibri" panose="020F0502020204030204" pitchFamily="34" charset="0"/>
                          <a:cs typeface="Times New Roman" panose="02020603050405020304" pitchFamily="18" charset="0"/>
                        </a:rPr>
                        <a:t>3,92 %</a:t>
                      </a:r>
                      <a:endParaRPr lang="ru-RU" sz="2300" b="1" dirty="0">
                        <a:solidFill>
                          <a:srgbClr val="A8246F"/>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4167647"/>
                  </a:ext>
                </a:extLst>
              </a:tr>
            </a:tbl>
          </a:graphicData>
        </a:graphic>
      </p:graphicFrame>
      <p:sp>
        <p:nvSpPr>
          <p:cNvPr id="4" name="Номер слайда 3"/>
          <p:cNvSpPr>
            <a:spLocks noGrp="1"/>
          </p:cNvSpPr>
          <p:nvPr>
            <p:ph type="sldNum" sz="quarter" idx="12"/>
          </p:nvPr>
        </p:nvSpPr>
        <p:spPr>
          <a:xfrm>
            <a:off x="7010400" y="6508468"/>
            <a:ext cx="2133600" cy="365125"/>
          </a:xfrm>
        </p:spPr>
        <p:txBody>
          <a:bodyPr/>
          <a:lstStyle/>
          <a:p>
            <a:fld id="{2E1AE7FE-9857-4954-863E-6424AC6B4709}" type="slidenum">
              <a:rPr lang="ru-RU" smtClean="0"/>
              <a:t>14</a:t>
            </a:fld>
            <a:endParaRPr lang="ru-RU" dirty="0"/>
          </a:p>
        </p:txBody>
      </p:sp>
    </p:spTree>
    <p:extLst>
      <p:ext uri="{BB962C8B-B14F-4D97-AF65-F5344CB8AC3E}">
        <p14:creationId xmlns:p14="http://schemas.microsoft.com/office/powerpoint/2010/main" val="3553897655"/>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Объект 2"/>
          <p:cNvSpPr txBox="1">
            <a:spLocks/>
          </p:cNvSpPr>
          <p:nvPr/>
        </p:nvSpPr>
        <p:spPr>
          <a:xfrm>
            <a:off x="1547665" y="68627"/>
            <a:ext cx="7645231" cy="172819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ru-RU" sz="16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10" name="Прямоугольник 9"/>
          <p:cNvSpPr/>
          <p:nvPr/>
        </p:nvSpPr>
        <p:spPr>
          <a:xfrm>
            <a:off x="1403648" y="260648"/>
            <a:ext cx="726207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n-ea"/>
                <a:cs typeface="+mn-cs"/>
              </a:rPr>
              <a:t>Августовское совещание 2015 года</a:t>
            </a:r>
            <a:endParaRPr kumimoji="0" lang="ru-RU"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mn-cs"/>
            </a:endParaRPr>
          </a:p>
        </p:txBody>
      </p:sp>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84220"/>
            <a:ext cx="1676403" cy="975362"/>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0"/>
            <a:ext cx="1441233" cy="1441233"/>
          </a:xfrm>
          <a:prstGeom prst="rect">
            <a:avLst/>
          </a:prstGeom>
        </p:spPr>
      </p:pic>
      <p:sp>
        <p:nvSpPr>
          <p:cNvPr id="8" name="Заголовок 1"/>
          <p:cNvSpPr txBox="1">
            <a:spLocks/>
          </p:cNvSpPr>
          <p:nvPr/>
        </p:nvSpPr>
        <p:spPr>
          <a:xfrm>
            <a:off x="-684584" y="188640"/>
            <a:ext cx="10484160" cy="902272"/>
          </a:xfrm>
          <a:prstGeom prst="rect">
            <a:avLst/>
          </a:prstGeom>
        </p:spPr>
        <p:txBody>
          <a:bodyPr>
            <a:no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ru-RU" sz="2400" dirty="0" smtClean="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Муниципальные образования </a:t>
            </a:r>
          </a:p>
          <a:p>
            <a:pPr marL="0" marR="0" lvl="0" indent="0" algn="ctr" defTabSz="1219170" rtl="0" eaLnBrk="1" fontAlgn="auto" latinLnBrk="0" hangingPunct="1">
              <a:lnSpc>
                <a:spcPct val="100000"/>
              </a:lnSpc>
              <a:spcBef>
                <a:spcPct val="0"/>
              </a:spcBef>
              <a:spcAft>
                <a:spcPts val="0"/>
              </a:spcAft>
              <a:buClrTx/>
              <a:buSzTx/>
              <a:buFontTx/>
              <a:buNone/>
              <a:tabLst/>
              <a:defRPr/>
            </a:pPr>
            <a:r>
              <a:rPr lang="ru-RU" sz="2400" dirty="0" smtClean="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Республики Татарстан </a:t>
            </a:r>
          </a:p>
          <a:p>
            <a:pPr marL="0" marR="0" lvl="0" indent="0" algn="ctr" defTabSz="1219170" rtl="0" eaLnBrk="1" fontAlgn="auto" latinLnBrk="0" hangingPunct="1">
              <a:lnSpc>
                <a:spcPct val="100000"/>
              </a:lnSpc>
              <a:spcBef>
                <a:spcPct val="0"/>
              </a:spcBef>
              <a:spcAft>
                <a:spcPts val="0"/>
              </a:spcAft>
              <a:buClrTx/>
              <a:buSzTx/>
              <a:buFontTx/>
              <a:buNone/>
              <a:tabLst/>
              <a:defRPr/>
            </a:pPr>
            <a:r>
              <a:rPr lang="ru-RU" sz="2400" dirty="0" smtClean="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с высокой долей охвата профильным обучением</a:t>
            </a:r>
            <a:endParaRPr kumimoji="0" lang="ru-RU"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17" name="TextBox 16"/>
          <p:cNvSpPr txBox="1"/>
          <p:nvPr/>
        </p:nvSpPr>
        <p:spPr>
          <a:xfrm>
            <a:off x="360040" y="5273913"/>
            <a:ext cx="8964488" cy="1323439"/>
          </a:xfrm>
          <a:prstGeom prst="rect">
            <a:avLst/>
          </a:prstGeom>
          <a:noFill/>
        </p:spPr>
        <p:txBody>
          <a:bodyPr wrap="square" rtlCol="0">
            <a:spAutoFit/>
          </a:bodyPr>
          <a:lstStyle/>
          <a:p>
            <a:r>
              <a:rPr lang="ru-RU" b="1" dirty="0" smtClean="0">
                <a:solidFill>
                  <a:srgbClr val="002060"/>
                </a:solidFill>
                <a:cs typeface="Calibri" panose="020F0502020204030204" pitchFamily="34" charset="0"/>
              </a:rPr>
              <a:t>Доля общеобразовательных организаций</a:t>
            </a:r>
            <a:r>
              <a:rPr lang="ru-RU" b="1" dirty="0" smtClean="0">
                <a:solidFill>
                  <a:srgbClr val="002060"/>
                </a:solidFill>
              </a:rPr>
              <a:t> </a:t>
            </a:r>
            <a:r>
              <a:rPr lang="ru-RU" b="1" dirty="0">
                <a:solidFill>
                  <a:srgbClr val="002060"/>
                </a:solidFill>
              </a:rPr>
              <a:t>из </a:t>
            </a:r>
            <a:r>
              <a:rPr lang="ru-RU" b="1" dirty="0">
                <a:solidFill>
                  <a:srgbClr val="A8246F"/>
                </a:solidFill>
              </a:rPr>
              <a:t>865 </a:t>
            </a:r>
            <a:r>
              <a:rPr lang="ru-RU" b="1" dirty="0">
                <a:solidFill>
                  <a:srgbClr val="002060"/>
                </a:solidFill>
              </a:rPr>
              <a:t>средних общеобразовательных </a:t>
            </a:r>
            <a:r>
              <a:rPr lang="ru-RU" b="1" dirty="0" smtClean="0">
                <a:solidFill>
                  <a:srgbClr val="002060"/>
                </a:solidFill>
              </a:rPr>
              <a:t>организаций</a:t>
            </a:r>
            <a:r>
              <a:rPr lang="ru-RU" b="1" dirty="0" smtClean="0">
                <a:solidFill>
                  <a:srgbClr val="002060"/>
                </a:solidFill>
                <a:cs typeface="Calibri" panose="020F0502020204030204" pitchFamily="34" charset="0"/>
              </a:rPr>
              <a:t>, имеющих классы с профильным </a:t>
            </a:r>
            <a:r>
              <a:rPr lang="ru-RU" b="1" dirty="0" smtClean="0">
                <a:solidFill>
                  <a:srgbClr val="002060"/>
                </a:solidFill>
                <a:cs typeface="Calibri" panose="020F0502020204030204" pitchFamily="34" charset="0"/>
              </a:rPr>
              <a:t>обучением </a:t>
            </a:r>
            <a:r>
              <a:rPr lang="ru-RU" b="1" dirty="0" smtClean="0">
                <a:solidFill>
                  <a:srgbClr val="002060"/>
                </a:solidFill>
                <a:cs typeface="Calibri" panose="020F0502020204030204" pitchFamily="34" charset="0"/>
              </a:rPr>
              <a:t>– </a:t>
            </a:r>
            <a:r>
              <a:rPr lang="ru-RU" b="1" dirty="0" smtClean="0">
                <a:solidFill>
                  <a:srgbClr val="A8246F"/>
                </a:solidFill>
                <a:cs typeface="Calibri" panose="020F0502020204030204" pitchFamily="34" charset="0"/>
              </a:rPr>
              <a:t>63 %</a:t>
            </a:r>
            <a:endParaRPr lang="ru-RU" b="1" dirty="0" smtClean="0">
              <a:solidFill>
                <a:srgbClr val="C00000"/>
              </a:solidFill>
              <a:cs typeface="Calibri" panose="020F0502020204030204" pitchFamily="34" charset="0"/>
            </a:endParaRPr>
          </a:p>
          <a:p>
            <a:endParaRPr lang="ru-RU" sz="800" dirty="0" smtClean="0">
              <a:solidFill>
                <a:srgbClr val="0070C0"/>
              </a:solidFill>
              <a:cs typeface="Calibri" panose="020F0502020204030204" pitchFamily="34" charset="0"/>
            </a:endParaRPr>
          </a:p>
          <a:p>
            <a:r>
              <a:rPr lang="ru-RU" b="1" dirty="0" smtClean="0">
                <a:solidFill>
                  <a:srgbClr val="002060"/>
                </a:solidFill>
                <a:cs typeface="Calibri" panose="020F0502020204030204" pitchFamily="34" charset="0"/>
              </a:rPr>
              <a:t>Доля обучающихся, осваивающих образовательные программы профильной </a:t>
            </a:r>
            <a:r>
              <a:rPr lang="ru-RU" b="1" dirty="0" smtClean="0">
                <a:solidFill>
                  <a:srgbClr val="002060"/>
                </a:solidFill>
                <a:cs typeface="Calibri" panose="020F0502020204030204" pitchFamily="34" charset="0"/>
              </a:rPr>
              <a:t>направленности </a:t>
            </a:r>
            <a:r>
              <a:rPr lang="ru-RU" dirty="0">
                <a:solidFill>
                  <a:srgbClr val="002060"/>
                </a:solidFill>
                <a:cs typeface="Calibri" panose="020F0502020204030204" pitchFamily="34" charset="0"/>
              </a:rPr>
              <a:t>– </a:t>
            </a:r>
            <a:r>
              <a:rPr lang="ru-RU" b="1" dirty="0" smtClean="0">
                <a:solidFill>
                  <a:srgbClr val="A8246F"/>
                </a:solidFill>
                <a:cs typeface="Calibri" panose="020F0502020204030204" pitchFamily="34" charset="0"/>
              </a:rPr>
              <a:t>77 %</a:t>
            </a:r>
            <a:endParaRPr lang="ru-RU" b="1" dirty="0">
              <a:solidFill>
                <a:srgbClr val="A8246F"/>
              </a:solidFill>
              <a:cs typeface="Calibri" panose="020F0502020204030204" pitchFamily="34" charset="0"/>
            </a:endParaRPr>
          </a:p>
        </p:txBody>
      </p:sp>
      <p:sp>
        <p:nvSpPr>
          <p:cNvPr id="2" name="Номер слайда 1"/>
          <p:cNvSpPr>
            <a:spLocks noGrp="1"/>
          </p:cNvSpPr>
          <p:nvPr>
            <p:ph type="sldNum" sz="quarter" idx="12"/>
          </p:nvPr>
        </p:nvSpPr>
        <p:spPr>
          <a:xfrm>
            <a:off x="7046912" y="6492875"/>
            <a:ext cx="2133600" cy="365125"/>
          </a:xfrm>
        </p:spPr>
        <p:txBody>
          <a:bodyPr/>
          <a:lstStyle/>
          <a:p>
            <a:fld id="{2E1AE7FE-9857-4954-863E-6424AC6B4709}" type="slidenum">
              <a:rPr lang="ru-RU" smtClean="0"/>
              <a:t>15</a:t>
            </a:fld>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146422863"/>
              </p:ext>
            </p:extLst>
          </p:nvPr>
        </p:nvGraphicFramePr>
        <p:xfrm>
          <a:off x="683568" y="1472416"/>
          <a:ext cx="7873136" cy="3540760"/>
        </p:xfrm>
        <a:graphic>
          <a:graphicData uri="http://schemas.openxmlformats.org/drawingml/2006/table">
            <a:tbl>
              <a:tblPr firstRow="1" bandRow="1">
                <a:tableStyleId>{5C22544A-7EE6-4342-B048-85BDC9FD1C3A}</a:tableStyleId>
              </a:tblPr>
              <a:tblGrid>
                <a:gridCol w="1848336">
                  <a:extLst>
                    <a:ext uri="{9D8B030D-6E8A-4147-A177-3AD203B41FA5}">
                      <a16:colId xmlns:a16="http://schemas.microsoft.com/office/drawing/2014/main" val="667635771"/>
                    </a:ext>
                  </a:extLst>
                </a:gridCol>
                <a:gridCol w="2088232">
                  <a:extLst>
                    <a:ext uri="{9D8B030D-6E8A-4147-A177-3AD203B41FA5}">
                      <a16:colId xmlns:a16="http://schemas.microsoft.com/office/drawing/2014/main" val="2342463388"/>
                    </a:ext>
                  </a:extLst>
                </a:gridCol>
                <a:gridCol w="1968284">
                  <a:extLst>
                    <a:ext uri="{9D8B030D-6E8A-4147-A177-3AD203B41FA5}">
                      <a16:colId xmlns:a16="http://schemas.microsoft.com/office/drawing/2014/main" val="976579734"/>
                    </a:ext>
                  </a:extLst>
                </a:gridCol>
                <a:gridCol w="1968284">
                  <a:extLst>
                    <a:ext uri="{9D8B030D-6E8A-4147-A177-3AD203B41FA5}">
                      <a16:colId xmlns:a16="http://schemas.microsoft.com/office/drawing/2014/main" val="1886496097"/>
                    </a:ext>
                  </a:extLst>
                </a:gridCol>
              </a:tblGrid>
              <a:tr h="360040">
                <a:tc>
                  <a:txBody>
                    <a:bodyPr/>
                    <a:lstStyle/>
                    <a:p>
                      <a:pPr algn="ctr"/>
                      <a:r>
                        <a:rPr lang="ru-RU" sz="1600" u="none" dirty="0" smtClean="0">
                          <a:effectLst>
                            <a:outerShdw blurRad="38100" dist="38100" dir="2700000" algn="tl">
                              <a:srgbClr val="000000">
                                <a:alpha val="43137"/>
                              </a:srgbClr>
                            </a:outerShdw>
                          </a:effectLst>
                        </a:rPr>
                        <a:t>Муниципальное</a:t>
                      </a:r>
                      <a:r>
                        <a:rPr lang="ru-RU" sz="1600" u="none" baseline="0" dirty="0" smtClean="0">
                          <a:effectLst>
                            <a:outerShdw blurRad="38100" dist="38100" dir="2700000" algn="tl">
                              <a:srgbClr val="000000">
                                <a:alpha val="43137"/>
                              </a:srgbClr>
                            </a:outerShdw>
                          </a:effectLst>
                        </a:rPr>
                        <a:t> образование</a:t>
                      </a:r>
                      <a:endParaRPr lang="ru-RU" sz="1600" u="none" dirty="0">
                        <a:effectLst>
                          <a:outerShdw blurRad="38100" dist="38100" dir="2700000" algn="tl">
                            <a:srgbClr val="000000">
                              <a:alpha val="43137"/>
                            </a:srgbClr>
                          </a:outerShdw>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ru-RU" sz="1600" u="none" dirty="0" smtClean="0">
                          <a:effectLst>
                            <a:outerShdw blurRad="38100" dist="38100" dir="2700000" algn="tl">
                              <a:srgbClr val="000000">
                                <a:alpha val="43137"/>
                              </a:srgbClr>
                            </a:outerShdw>
                          </a:effectLst>
                        </a:rPr>
                        <a:t>Доля охвата профильным</a:t>
                      </a:r>
                      <a:r>
                        <a:rPr lang="ru-RU" sz="1600" u="none" baseline="0" dirty="0" smtClean="0">
                          <a:effectLst>
                            <a:outerShdw blurRad="38100" dist="38100" dir="2700000" algn="tl">
                              <a:srgbClr val="000000">
                                <a:alpha val="43137"/>
                              </a:srgbClr>
                            </a:outerShdw>
                          </a:effectLst>
                        </a:rPr>
                        <a:t> обучением, %</a:t>
                      </a:r>
                      <a:endParaRPr lang="ru-RU" sz="1600" u="none" dirty="0">
                        <a:effectLst>
                          <a:outerShdw blurRad="38100" dist="38100" dir="2700000" algn="tl">
                            <a:srgbClr val="000000">
                              <a:alpha val="43137"/>
                            </a:srgbClr>
                          </a:outerShdw>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u="none" dirty="0" smtClean="0">
                          <a:effectLst>
                            <a:outerShdw blurRad="38100" dist="38100" dir="2700000" algn="tl">
                              <a:srgbClr val="000000">
                                <a:alpha val="43137"/>
                              </a:srgbClr>
                            </a:outerShdw>
                          </a:effectLst>
                        </a:rPr>
                        <a:t>Муниципальное</a:t>
                      </a:r>
                      <a:r>
                        <a:rPr lang="ru-RU" sz="1600" u="none" baseline="0" dirty="0" smtClean="0">
                          <a:effectLst>
                            <a:outerShdw blurRad="38100" dist="38100" dir="2700000" algn="tl">
                              <a:srgbClr val="000000">
                                <a:alpha val="43137"/>
                              </a:srgbClr>
                            </a:outerShdw>
                          </a:effectLst>
                        </a:rPr>
                        <a:t> образование</a:t>
                      </a:r>
                      <a:endParaRPr lang="ru-RU" sz="1600" u="none" dirty="0">
                        <a:effectLst>
                          <a:outerShdw blurRad="38100" dist="38100" dir="2700000" algn="tl">
                            <a:srgbClr val="000000">
                              <a:alpha val="43137"/>
                            </a:srgbClr>
                          </a:outerShdw>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u="none" dirty="0" smtClean="0">
                          <a:effectLst>
                            <a:outerShdw blurRad="38100" dist="38100" dir="2700000" algn="tl">
                              <a:srgbClr val="000000">
                                <a:alpha val="43137"/>
                              </a:srgbClr>
                            </a:outerShdw>
                          </a:effectLst>
                        </a:rPr>
                        <a:t>Доля охвата профильным</a:t>
                      </a:r>
                      <a:r>
                        <a:rPr lang="ru-RU" sz="1600" u="none" baseline="0" dirty="0" smtClean="0">
                          <a:effectLst>
                            <a:outerShdw blurRad="38100" dist="38100" dir="2700000" algn="tl">
                              <a:srgbClr val="000000">
                                <a:alpha val="43137"/>
                              </a:srgbClr>
                            </a:outerShdw>
                          </a:effectLst>
                        </a:rPr>
                        <a:t> обучением, %</a:t>
                      </a:r>
                      <a:endParaRPr lang="ru-RU" sz="1600" u="none" dirty="0">
                        <a:effectLst>
                          <a:outerShdw blurRad="38100" dist="38100" dir="2700000" algn="tl">
                            <a:srgbClr val="000000">
                              <a:alpha val="43137"/>
                            </a:srgbClr>
                          </a:outerShdw>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3993775285"/>
                  </a:ext>
                </a:extLst>
              </a:tr>
              <a:tr h="0">
                <a:tc>
                  <a:txBody>
                    <a:bodyPr/>
                    <a:lstStyle/>
                    <a:p>
                      <a:pPr algn="ctr"/>
                      <a:r>
                        <a:rPr lang="ru-RU" sz="1600" b="1" dirty="0" smtClean="0">
                          <a:solidFill>
                            <a:srgbClr val="002060"/>
                          </a:solidFill>
                        </a:rPr>
                        <a:t>Аксубаевский</a:t>
                      </a:r>
                      <a:endParaRPr lang="ru-RU" sz="1600" b="1"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sz="1600" b="1" dirty="0" smtClean="0">
                          <a:solidFill>
                            <a:srgbClr val="A8246F"/>
                          </a:solidFill>
                        </a:rPr>
                        <a:t>100</a:t>
                      </a:r>
                      <a:endParaRPr lang="ru-RU" sz="1600" b="1" dirty="0">
                        <a:solidFill>
                          <a:srgbClr val="A8246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tcPr>
                </a:tc>
                <a:tc>
                  <a:txBody>
                    <a:bodyPr/>
                    <a:lstStyle/>
                    <a:p>
                      <a:pPr algn="ctr"/>
                      <a:r>
                        <a:rPr lang="ru-RU" sz="1600" b="1" dirty="0" smtClean="0">
                          <a:solidFill>
                            <a:srgbClr val="002060"/>
                          </a:solidFill>
                        </a:rPr>
                        <a:t>Набережные</a:t>
                      </a:r>
                      <a:r>
                        <a:rPr lang="ru-RU" sz="1600" b="1" baseline="0" dirty="0" smtClean="0">
                          <a:solidFill>
                            <a:srgbClr val="002060"/>
                          </a:solidFill>
                        </a:rPr>
                        <a:t> Челны</a:t>
                      </a:r>
                      <a:endParaRPr lang="ru-RU" sz="1600" b="1"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sz="1600" b="1" dirty="0" smtClean="0">
                          <a:solidFill>
                            <a:srgbClr val="A8246F"/>
                          </a:solidFill>
                        </a:rPr>
                        <a:t>85,9</a:t>
                      </a:r>
                      <a:endParaRPr lang="ru-RU" sz="1600" b="1" dirty="0">
                        <a:solidFill>
                          <a:srgbClr val="A8246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tcPr>
                </a:tc>
                <a:extLst>
                  <a:ext uri="{0D108BD9-81ED-4DB2-BD59-A6C34878D82A}">
                    <a16:rowId xmlns:a16="http://schemas.microsoft.com/office/drawing/2014/main" val="232927050"/>
                  </a:ext>
                </a:extLst>
              </a:tr>
              <a:tr h="137904">
                <a:tc>
                  <a:txBody>
                    <a:bodyPr/>
                    <a:lstStyle/>
                    <a:p>
                      <a:pPr algn="ctr"/>
                      <a:r>
                        <a:rPr lang="ru-RU" sz="1600" b="1" dirty="0" smtClean="0">
                          <a:solidFill>
                            <a:srgbClr val="002060"/>
                          </a:solidFill>
                        </a:rPr>
                        <a:t>Арский</a:t>
                      </a:r>
                      <a:endParaRPr lang="ru-RU" sz="1600" b="1"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sz="1600" b="1" dirty="0" smtClean="0">
                          <a:solidFill>
                            <a:srgbClr val="A8246F"/>
                          </a:solidFill>
                        </a:rPr>
                        <a:t>100</a:t>
                      </a:r>
                      <a:endParaRPr lang="ru-RU" sz="1600" b="1" dirty="0">
                        <a:solidFill>
                          <a:srgbClr val="A8246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tcPr>
                </a:tc>
                <a:tc>
                  <a:txBody>
                    <a:bodyPr/>
                    <a:lstStyle/>
                    <a:p>
                      <a:pPr algn="ctr"/>
                      <a:r>
                        <a:rPr lang="ru-RU" sz="1600" b="1" dirty="0" smtClean="0">
                          <a:solidFill>
                            <a:srgbClr val="002060"/>
                          </a:solidFill>
                        </a:rPr>
                        <a:t>Муслюмовский</a:t>
                      </a:r>
                      <a:endParaRPr lang="ru-RU" sz="1600" b="1"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sz="1600" b="1" dirty="0" smtClean="0">
                          <a:solidFill>
                            <a:srgbClr val="A8246F"/>
                          </a:solidFill>
                        </a:rPr>
                        <a:t>83,3</a:t>
                      </a:r>
                      <a:endParaRPr lang="ru-RU" sz="1600" b="1" dirty="0">
                        <a:solidFill>
                          <a:srgbClr val="A8246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tcPr>
                </a:tc>
                <a:extLst>
                  <a:ext uri="{0D108BD9-81ED-4DB2-BD59-A6C34878D82A}">
                    <a16:rowId xmlns:a16="http://schemas.microsoft.com/office/drawing/2014/main" val="4057476870"/>
                  </a:ext>
                </a:extLst>
              </a:tr>
              <a:tr h="0">
                <a:tc>
                  <a:txBody>
                    <a:bodyPr/>
                    <a:lstStyle/>
                    <a:p>
                      <a:pPr algn="ctr"/>
                      <a:r>
                        <a:rPr lang="ru-RU" sz="1600" b="1" dirty="0" smtClean="0">
                          <a:solidFill>
                            <a:srgbClr val="002060"/>
                          </a:solidFill>
                        </a:rPr>
                        <a:t>Балтасинский</a:t>
                      </a:r>
                      <a:endParaRPr lang="ru-RU" sz="1600" b="1"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sz="1600" b="1" dirty="0" smtClean="0">
                          <a:solidFill>
                            <a:srgbClr val="A8246F"/>
                          </a:solidFill>
                        </a:rPr>
                        <a:t>100</a:t>
                      </a:r>
                      <a:endParaRPr lang="ru-RU" sz="1600" b="1" dirty="0">
                        <a:solidFill>
                          <a:srgbClr val="A8246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tcPr>
                </a:tc>
                <a:tc>
                  <a:txBody>
                    <a:bodyPr/>
                    <a:lstStyle/>
                    <a:p>
                      <a:pPr algn="ctr"/>
                      <a:r>
                        <a:rPr lang="ru-RU" sz="1600" b="1" dirty="0" smtClean="0">
                          <a:solidFill>
                            <a:srgbClr val="002060"/>
                          </a:solidFill>
                        </a:rPr>
                        <a:t>Кукморский</a:t>
                      </a:r>
                      <a:endParaRPr lang="ru-RU" sz="1600" b="1"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sz="1600" b="1" dirty="0" smtClean="0">
                          <a:solidFill>
                            <a:srgbClr val="A8246F"/>
                          </a:solidFill>
                        </a:rPr>
                        <a:t>82,1</a:t>
                      </a:r>
                      <a:endParaRPr lang="ru-RU" sz="1600" b="1" dirty="0">
                        <a:solidFill>
                          <a:srgbClr val="A8246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tcPr>
                </a:tc>
                <a:extLst>
                  <a:ext uri="{0D108BD9-81ED-4DB2-BD59-A6C34878D82A}">
                    <a16:rowId xmlns:a16="http://schemas.microsoft.com/office/drawing/2014/main" val="3173886033"/>
                  </a:ext>
                </a:extLst>
              </a:tr>
              <a:tr h="0">
                <a:tc>
                  <a:txBody>
                    <a:bodyPr/>
                    <a:lstStyle/>
                    <a:p>
                      <a:pPr algn="ctr"/>
                      <a:r>
                        <a:rPr lang="ru-RU" sz="1600" b="1" dirty="0" smtClean="0">
                          <a:solidFill>
                            <a:srgbClr val="002060"/>
                          </a:solidFill>
                        </a:rPr>
                        <a:t>Кайбицкий</a:t>
                      </a:r>
                      <a:endParaRPr lang="ru-RU" sz="1600" b="1"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sz="1600" b="1" dirty="0" smtClean="0">
                          <a:solidFill>
                            <a:srgbClr val="A8246F"/>
                          </a:solidFill>
                        </a:rPr>
                        <a:t>100</a:t>
                      </a:r>
                      <a:endParaRPr lang="ru-RU" sz="1600" b="1" dirty="0">
                        <a:solidFill>
                          <a:srgbClr val="A8246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tcPr>
                </a:tc>
                <a:tc>
                  <a:txBody>
                    <a:bodyPr/>
                    <a:lstStyle/>
                    <a:p>
                      <a:pPr algn="ctr"/>
                      <a:r>
                        <a:rPr lang="ru-RU" sz="1600" b="1" dirty="0" smtClean="0">
                          <a:solidFill>
                            <a:srgbClr val="002060"/>
                          </a:solidFill>
                        </a:rPr>
                        <a:t>Заинский</a:t>
                      </a:r>
                      <a:endParaRPr lang="ru-RU" sz="1600" b="1"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sz="1600" b="1" dirty="0" smtClean="0">
                          <a:solidFill>
                            <a:srgbClr val="A8246F"/>
                          </a:solidFill>
                        </a:rPr>
                        <a:t>80</a:t>
                      </a:r>
                      <a:endParaRPr lang="ru-RU" sz="1600" b="1" dirty="0">
                        <a:solidFill>
                          <a:srgbClr val="A8246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tcPr>
                </a:tc>
                <a:extLst>
                  <a:ext uri="{0D108BD9-81ED-4DB2-BD59-A6C34878D82A}">
                    <a16:rowId xmlns:a16="http://schemas.microsoft.com/office/drawing/2014/main" val="3406067076"/>
                  </a:ext>
                </a:extLst>
              </a:tr>
              <a:tr h="140176">
                <a:tc>
                  <a:txBody>
                    <a:bodyPr/>
                    <a:lstStyle/>
                    <a:p>
                      <a:pPr algn="ctr"/>
                      <a:r>
                        <a:rPr lang="ru-RU" sz="1600" b="1" dirty="0" smtClean="0">
                          <a:solidFill>
                            <a:srgbClr val="002060"/>
                          </a:solidFill>
                        </a:rPr>
                        <a:t>Высокогорский</a:t>
                      </a:r>
                      <a:endParaRPr lang="ru-RU" sz="1600" b="1"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sz="1600" b="1" dirty="0" smtClean="0">
                          <a:solidFill>
                            <a:srgbClr val="A8246F"/>
                          </a:solidFill>
                        </a:rPr>
                        <a:t>94,1</a:t>
                      </a:r>
                      <a:endParaRPr lang="ru-RU" sz="1600" b="1" dirty="0">
                        <a:solidFill>
                          <a:srgbClr val="A8246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tcPr>
                </a:tc>
                <a:tc>
                  <a:txBody>
                    <a:bodyPr/>
                    <a:lstStyle/>
                    <a:p>
                      <a:pPr algn="ctr"/>
                      <a:r>
                        <a:rPr lang="ru-RU" sz="1600" b="1" dirty="0" smtClean="0">
                          <a:solidFill>
                            <a:srgbClr val="002060"/>
                          </a:solidFill>
                        </a:rPr>
                        <a:t>Пестречинский</a:t>
                      </a:r>
                      <a:endParaRPr lang="ru-RU" sz="1600" b="1"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sz="1600" b="1" dirty="0" smtClean="0">
                          <a:solidFill>
                            <a:srgbClr val="A8246F"/>
                          </a:solidFill>
                        </a:rPr>
                        <a:t>80</a:t>
                      </a:r>
                      <a:endParaRPr lang="ru-RU" sz="1600" b="1" dirty="0">
                        <a:solidFill>
                          <a:srgbClr val="A8246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tcPr>
                </a:tc>
                <a:extLst>
                  <a:ext uri="{0D108BD9-81ED-4DB2-BD59-A6C34878D82A}">
                    <a16:rowId xmlns:a16="http://schemas.microsoft.com/office/drawing/2014/main" val="3582625743"/>
                  </a:ext>
                </a:extLst>
              </a:tr>
              <a:tr h="0">
                <a:tc>
                  <a:txBody>
                    <a:bodyPr/>
                    <a:lstStyle/>
                    <a:p>
                      <a:pPr algn="ctr"/>
                      <a:r>
                        <a:rPr lang="ru-RU" sz="1600" b="1" dirty="0" smtClean="0">
                          <a:solidFill>
                            <a:srgbClr val="002060"/>
                          </a:solidFill>
                        </a:rPr>
                        <a:t>Тукаевский</a:t>
                      </a:r>
                      <a:endParaRPr lang="ru-RU" sz="1600" b="1"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sz="1600" b="1" dirty="0" smtClean="0">
                          <a:solidFill>
                            <a:srgbClr val="A8246F"/>
                          </a:solidFill>
                        </a:rPr>
                        <a:t>94,1</a:t>
                      </a:r>
                      <a:endParaRPr lang="ru-RU" sz="1600" b="1" dirty="0">
                        <a:solidFill>
                          <a:srgbClr val="A8246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tcPr>
                </a:tc>
                <a:tc>
                  <a:txBody>
                    <a:bodyPr/>
                    <a:lstStyle/>
                    <a:p>
                      <a:pPr algn="ctr"/>
                      <a:r>
                        <a:rPr lang="ru-RU" sz="1600" b="1" dirty="0" smtClean="0">
                          <a:solidFill>
                            <a:srgbClr val="002060"/>
                          </a:solidFill>
                        </a:rPr>
                        <a:t>Бавлинский</a:t>
                      </a:r>
                      <a:endParaRPr lang="ru-RU" sz="1600" b="1"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sz="1600" b="1" dirty="0" smtClean="0">
                          <a:solidFill>
                            <a:srgbClr val="A8246F"/>
                          </a:solidFill>
                        </a:rPr>
                        <a:t>76,9</a:t>
                      </a:r>
                      <a:endParaRPr lang="ru-RU" sz="1600" b="1" dirty="0">
                        <a:solidFill>
                          <a:srgbClr val="A8246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tcPr>
                </a:tc>
                <a:extLst>
                  <a:ext uri="{0D108BD9-81ED-4DB2-BD59-A6C34878D82A}">
                    <a16:rowId xmlns:a16="http://schemas.microsoft.com/office/drawing/2014/main" val="1728802808"/>
                  </a:ext>
                </a:extLst>
              </a:tr>
              <a:tr h="117688">
                <a:tc>
                  <a:txBody>
                    <a:bodyPr/>
                    <a:lstStyle/>
                    <a:p>
                      <a:pPr algn="ctr"/>
                      <a:r>
                        <a:rPr lang="ru-RU" sz="1600" b="1" dirty="0" smtClean="0">
                          <a:solidFill>
                            <a:srgbClr val="002060"/>
                          </a:solidFill>
                        </a:rPr>
                        <a:t>Бугульминский</a:t>
                      </a:r>
                      <a:endParaRPr lang="ru-RU" sz="1600" b="1"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sz="1600" b="1" dirty="0" smtClean="0">
                          <a:solidFill>
                            <a:srgbClr val="A8246F"/>
                          </a:solidFill>
                        </a:rPr>
                        <a:t>93,8</a:t>
                      </a:r>
                      <a:endParaRPr lang="ru-RU" sz="1600" b="1" dirty="0">
                        <a:solidFill>
                          <a:srgbClr val="A8246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tcPr>
                </a:tc>
                <a:tc>
                  <a:txBody>
                    <a:bodyPr/>
                    <a:lstStyle/>
                    <a:p>
                      <a:pPr algn="ctr"/>
                      <a:r>
                        <a:rPr lang="ru-RU" sz="1600" b="1" dirty="0" smtClean="0">
                          <a:solidFill>
                            <a:srgbClr val="002060"/>
                          </a:solidFill>
                        </a:rPr>
                        <a:t>Азнакаевский</a:t>
                      </a:r>
                      <a:r>
                        <a:rPr lang="ru-RU" sz="1600" b="1" baseline="0" dirty="0" smtClean="0">
                          <a:solidFill>
                            <a:srgbClr val="002060"/>
                          </a:solidFill>
                        </a:rPr>
                        <a:t> </a:t>
                      </a:r>
                      <a:endParaRPr lang="ru-RU" sz="1600" b="1"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sz="1600" b="1" dirty="0" smtClean="0">
                          <a:solidFill>
                            <a:srgbClr val="A8246F"/>
                          </a:solidFill>
                        </a:rPr>
                        <a:t>71,4</a:t>
                      </a:r>
                      <a:endParaRPr lang="ru-RU" sz="1600" b="1" dirty="0">
                        <a:solidFill>
                          <a:srgbClr val="A8246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tcPr>
                </a:tc>
                <a:extLst>
                  <a:ext uri="{0D108BD9-81ED-4DB2-BD59-A6C34878D82A}">
                    <a16:rowId xmlns:a16="http://schemas.microsoft.com/office/drawing/2014/main" val="1795649915"/>
                  </a:ext>
                </a:extLst>
              </a:tr>
              <a:tr h="370840">
                <a:tc>
                  <a:txBody>
                    <a:bodyPr/>
                    <a:lstStyle/>
                    <a:p>
                      <a:pPr algn="ctr"/>
                      <a:r>
                        <a:rPr lang="ru-RU" sz="1600" b="1" dirty="0" smtClean="0">
                          <a:solidFill>
                            <a:srgbClr val="002060"/>
                          </a:solidFill>
                        </a:rPr>
                        <a:t>Мензелинский</a:t>
                      </a:r>
                      <a:endParaRPr lang="ru-RU" sz="1600" b="1"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sz="1600" b="1" dirty="0" smtClean="0">
                          <a:solidFill>
                            <a:srgbClr val="A8246F"/>
                          </a:solidFill>
                        </a:rPr>
                        <a:t>87,5</a:t>
                      </a:r>
                      <a:endParaRPr lang="ru-RU" sz="1600" b="1" dirty="0">
                        <a:solidFill>
                          <a:srgbClr val="A8246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tcPr>
                </a:tc>
                <a:tc>
                  <a:txBody>
                    <a:bodyPr/>
                    <a:lstStyle/>
                    <a:p>
                      <a:pPr algn="ctr"/>
                      <a:r>
                        <a:rPr lang="ru-RU" sz="1600" b="1" dirty="0" smtClean="0">
                          <a:solidFill>
                            <a:srgbClr val="002060"/>
                          </a:solidFill>
                        </a:rPr>
                        <a:t>Казань</a:t>
                      </a:r>
                      <a:endParaRPr lang="ru-RU" sz="1600" b="1"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sz="1600" b="1" dirty="0" smtClean="0">
                          <a:solidFill>
                            <a:srgbClr val="A8246F"/>
                          </a:solidFill>
                        </a:rPr>
                        <a:t>70,7</a:t>
                      </a:r>
                      <a:endParaRPr lang="ru-RU" sz="1600" b="1" dirty="0">
                        <a:solidFill>
                          <a:srgbClr val="A8246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tcPr>
                </a:tc>
                <a:extLst>
                  <a:ext uri="{0D108BD9-81ED-4DB2-BD59-A6C34878D82A}">
                    <a16:rowId xmlns:a16="http://schemas.microsoft.com/office/drawing/2014/main" val="2072540763"/>
                  </a:ext>
                </a:extLst>
              </a:tr>
            </a:tbl>
          </a:graphicData>
        </a:graphic>
      </p:graphicFrame>
    </p:spTree>
    <p:extLst>
      <p:ext uri="{BB962C8B-B14F-4D97-AF65-F5344CB8AC3E}">
        <p14:creationId xmlns:p14="http://schemas.microsoft.com/office/powerpoint/2010/main" val="1062302813"/>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84220"/>
            <a:ext cx="1676403" cy="975362"/>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0"/>
            <a:ext cx="1441233" cy="1441233"/>
          </a:xfrm>
          <a:prstGeom prst="rect">
            <a:avLst/>
          </a:prstGeom>
        </p:spPr>
      </p:pic>
      <p:sp>
        <p:nvSpPr>
          <p:cNvPr id="2" name="TextBox 1"/>
          <p:cNvSpPr txBox="1"/>
          <p:nvPr/>
        </p:nvSpPr>
        <p:spPr>
          <a:xfrm>
            <a:off x="1331640" y="119534"/>
            <a:ext cx="6460621" cy="1077218"/>
          </a:xfrm>
          <a:prstGeom prst="rect">
            <a:avLst/>
          </a:prstGeom>
          <a:noFill/>
        </p:spPr>
        <p:txBody>
          <a:bodyPr wrap="square" rtlCol="0">
            <a:spAutoFit/>
          </a:bodyPr>
          <a:lstStyle/>
          <a:p>
            <a:pPr algn="ctr" defTabSz="685800"/>
            <a:r>
              <a:rPr lang="ru-RU" sz="3200" b="1" dirty="0" smtClean="0">
                <a:solidFill>
                  <a:srgbClr val="002060"/>
                </a:solidFill>
                <a:effectLst>
                  <a:outerShdw blurRad="38100" dist="38100" dir="2700000" algn="tl">
                    <a:srgbClr val="000000">
                      <a:alpha val="43137"/>
                    </a:srgbClr>
                  </a:outerShdw>
                </a:effectLst>
                <a:latin typeface="Calibri" panose="020F0502020204030204"/>
                <a:cs typeface="Times New Roman" panose="02020603050405020304" pitchFamily="18" charset="0"/>
              </a:rPr>
              <a:t>Школы со </a:t>
            </a:r>
          </a:p>
          <a:p>
            <a:pPr algn="ctr" defTabSz="685800"/>
            <a:r>
              <a:rPr lang="ru-RU" sz="3200" b="1" dirty="0" smtClean="0">
                <a:solidFill>
                  <a:srgbClr val="002060"/>
                </a:solidFill>
                <a:effectLst>
                  <a:outerShdw blurRad="38100" dist="38100" dir="2700000" algn="tl">
                    <a:srgbClr val="000000">
                      <a:alpha val="43137"/>
                    </a:srgbClr>
                  </a:outerShdw>
                </a:effectLst>
                <a:latin typeface="Calibri" panose="020F0502020204030204"/>
                <a:cs typeface="Times New Roman" panose="02020603050405020304" pitchFamily="18" charset="0"/>
              </a:rPr>
              <a:t>специализированными классами</a:t>
            </a:r>
            <a:endParaRPr lang="ru-RU" sz="3200" b="1" dirty="0">
              <a:solidFill>
                <a:srgbClr val="002060"/>
              </a:solidFill>
              <a:effectLst>
                <a:outerShdw blurRad="38100" dist="38100" dir="2700000" algn="tl">
                  <a:srgbClr val="000000">
                    <a:alpha val="43137"/>
                  </a:srgbClr>
                </a:outerShdw>
              </a:effectLst>
              <a:latin typeface="Calibri" panose="020F0502020204030204"/>
              <a:cs typeface="Times New Roman" panose="02020603050405020304" pitchFamily="18" charset="0"/>
            </a:endParaRPr>
          </a:p>
        </p:txBody>
      </p:sp>
      <p:sp>
        <p:nvSpPr>
          <p:cNvPr id="3" name="Прямоугольник 2"/>
          <p:cNvSpPr/>
          <p:nvPr/>
        </p:nvSpPr>
        <p:spPr>
          <a:xfrm>
            <a:off x="179512" y="1574790"/>
            <a:ext cx="8103528" cy="2862322"/>
          </a:xfrm>
          <a:prstGeom prst="rect">
            <a:avLst/>
          </a:prstGeom>
        </p:spPr>
        <p:txBody>
          <a:bodyPr wrap="square">
            <a:spAutoFit/>
          </a:bodyPr>
          <a:lstStyle/>
          <a:p>
            <a:pPr marL="444489" indent="-357179" algn="just" defTabSz="685800">
              <a:lnSpc>
                <a:spcPct val="150000"/>
              </a:lnSpc>
              <a:buClr>
                <a:srgbClr val="002060"/>
              </a:buClr>
              <a:buFont typeface="Wingdings" panose="05000000000000000000" pitchFamily="2" charset="2"/>
              <a:buChar char="ü"/>
            </a:pPr>
            <a:r>
              <a:rPr lang="ru-RU" sz="2000" b="1" dirty="0">
                <a:solidFill>
                  <a:srgbClr val="002060"/>
                </a:solidFill>
                <a:ea typeface="Calibri" panose="020F0502020204030204" pitchFamily="34" charset="0"/>
                <a:cs typeface="Times New Roman" panose="02020603050405020304" pitchFamily="18" charset="0"/>
              </a:rPr>
              <a:t>Школы – геологические площадки – </a:t>
            </a:r>
            <a:r>
              <a:rPr lang="ru-RU" sz="2000" b="1" dirty="0">
                <a:solidFill>
                  <a:srgbClr val="A8246F"/>
                </a:solidFill>
                <a:ea typeface="Calibri" panose="020F0502020204030204" pitchFamily="34" charset="0"/>
                <a:cs typeface="Times New Roman" panose="02020603050405020304" pitchFamily="18" charset="0"/>
              </a:rPr>
              <a:t>37</a:t>
            </a:r>
          </a:p>
          <a:p>
            <a:pPr marL="444489" indent="-357179" algn="just" defTabSz="685800">
              <a:lnSpc>
                <a:spcPct val="150000"/>
              </a:lnSpc>
              <a:buClr>
                <a:srgbClr val="002060"/>
              </a:buClr>
              <a:buFont typeface="Wingdings" panose="05000000000000000000" pitchFamily="2" charset="2"/>
              <a:buChar char="ü"/>
            </a:pPr>
            <a:r>
              <a:rPr lang="ru-RU" sz="2000" b="1" dirty="0">
                <a:solidFill>
                  <a:srgbClr val="002060"/>
                </a:solidFill>
                <a:ea typeface="Calibri" panose="020F0502020204030204" pitchFamily="34" charset="0"/>
                <a:cs typeface="Times New Roman" panose="02020603050405020304" pitchFamily="18" charset="0"/>
              </a:rPr>
              <a:t>Школы – центры компетенций в электронном образовании –</a:t>
            </a:r>
            <a:r>
              <a:rPr lang="ru-RU" sz="2000" b="1" dirty="0" smtClean="0">
                <a:solidFill>
                  <a:srgbClr val="002060"/>
                </a:solidFill>
                <a:ea typeface="Calibri" panose="020F0502020204030204" pitchFamily="34" charset="0"/>
                <a:cs typeface="Times New Roman" panose="02020603050405020304" pitchFamily="18" charset="0"/>
              </a:rPr>
              <a:t> </a:t>
            </a:r>
            <a:r>
              <a:rPr lang="ru-RU" sz="2000" b="1" dirty="0">
                <a:solidFill>
                  <a:srgbClr val="A8246F"/>
                </a:solidFill>
                <a:ea typeface="Calibri" panose="020F0502020204030204" pitchFamily="34" charset="0"/>
                <a:cs typeface="Times New Roman" panose="02020603050405020304" pitchFamily="18" charset="0"/>
              </a:rPr>
              <a:t>54</a:t>
            </a:r>
          </a:p>
          <a:p>
            <a:pPr marL="444489" indent="-357179" algn="just" defTabSz="685800">
              <a:lnSpc>
                <a:spcPct val="150000"/>
              </a:lnSpc>
              <a:buClr>
                <a:srgbClr val="002060"/>
              </a:buClr>
              <a:buFont typeface="Wingdings" panose="05000000000000000000" pitchFamily="2" charset="2"/>
              <a:buChar char="ü"/>
            </a:pPr>
            <a:r>
              <a:rPr lang="ru-RU" sz="2000" b="1" dirty="0">
                <a:solidFill>
                  <a:srgbClr val="002060"/>
                </a:solidFill>
                <a:ea typeface="Calibri" panose="020F0502020204030204" pitchFamily="34" charset="0"/>
                <a:cs typeface="Times New Roman" panose="02020603050405020304" pitchFamily="18" charset="0"/>
              </a:rPr>
              <a:t>Школы с IT-классами </a:t>
            </a:r>
            <a:r>
              <a:rPr lang="ru-RU" sz="2000" b="1" dirty="0" smtClean="0">
                <a:solidFill>
                  <a:srgbClr val="002060"/>
                </a:solidFill>
                <a:ea typeface="Calibri" panose="020F0502020204030204" pitchFamily="34" charset="0"/>
                <a:cs typeface="Times New Roman" panose="02020603050405020304" pitchFamily="18" charset="0"/>
              </a:rPr>
              <a:t>– </a:t>
            </a:r>
            <a:r>
              <a:rPr lang="ru-RU" sz="2000" b="1" dirty="0">
                <a:solidFill>
                  <a:srgbClr val="A8246F"/>
                </a:solidFill>
                <a:ea typeface="Calibri" panose="020F0502020204030204" pitchFamily="34" charset="0"/>
                <a:cs typeface="Times New Roman" panose="02020603050405020304" pitchFamily="18" charset="0"/>
              </a:rPr>
              <a:t>50</a:t>
            </a:r>
          </a:p>
          <a:p>
            <a:pPr marL="444489" indent="-357179" algn="just" defTabSz="685800">
              <a:lnSpc>
                <a:spcPct val="150000"/>
              </a:lnSpc>
              <a:buClr>
                <a:srgbClr val="002060"/>
              </a:buClr>
              <a:buFont typeface="Wingdings" panose="05000000000000000000" pitchFamily="2" charset="2"/>
              <a:buChar char="ü"/>
            </a:pPr>
            <a:r>
              <a:rPr lang="ru-RU" sz="2000" b="1" dirty="0">
                <a:solidFill>
                  <a:srgbClr val="002060"/>
                </a:solidFill>
                <a:ea typeface="Calibri" panose="020F0502020204030204" pitchFamily="34" charset="0"/>
                <a:cs typeface="Times New Roman" panose="02020603050405020304" pitchFamily="18" charset="0"/>
              </a:rPr>
              <a:t>Школы «ЮНЕСКО» – </a:t>
            </a:r>
            <a:r>
              <a:rPr lang="ru-RU" sz="2000" b="1" dirty="0">
                <a:solidFill>
                  <a:srgbClr val="A8246F"/>
                </a:solidFill>
                <a:ea typeface="Calibri" panose="020F0502020204030204" pitchFamily="34" charset="0"/>
                <a:cs typeface="Times New Roman" panose="02020603050405020304" pitchFamily="18" charset="0"/>
              </a:rPr>
              <a:t>13</a:t>
            </a:r>
          </a:p>
          <a:p>
            <a:pPr marL="444489" indent="-357179" algn="just" defTabSz="685800">
              <a:lnSpc>
                <a:spcPct val="150000"/>
              </a:lnSpc>
              <a:buClr>
                <a:srgbClr val="002060"/>
              </a:buClr>
              <a:buFont typeface="Wingdings" panose="05000000000000000000" pitchFamily="2" charset="2"/>
              <a:buChar char="ü"/>
            </a:pPr>
            <a:r>
              <a:rPr lang="ru-RU" sz="2000" b="1" dirty="0">
                <a:solidFill>
                  <a:srgbClr val="002060"/>
                </a:solidFill>
                <a:ea typeface="Calibri" panose="020F0502020204030204" pitchFamily="34" charset="0"/>
                <a:cs typeface="Times New Roman" panose="02020603050405020304" pitchFamily="18" charset="0"/>
              </a:rPr>
              <a:t>Школы «</a:t>
            </a:r>
            <a:r>
              <a:rPr lang="ru-RU" sz="2000" b="1" dirty="0" err="1">
                <a:solidFill>
                  <a:srgbClr val="002060"/>
                </a:solidFill>
                <a:ea typeface="Calibri" panose="020F0502020204030204" pitchFamily="34" charset="0"/>
                <a:cs typeface="Times New Roman" panose="02020603050405020304" pitchFamily="18" charset="0"/>
              </a:rPr>
              <a:t>Росатом</a:t>
            </a:r>
            <a:r>
              <a:rPr lang="ru-RU" sz="2000" b="1" dirty="0">
                <a:solidFill>
                  <a:srgbClr val="002060"/>
                </a:solidFill>
                <a:ea typeface="Calibri" panose="020F0502020204030204" pitchFamily="34" charset="0"/>
                <a:cs typeface="Times New Roman" panose="02020603050405020304" pitchFamily="18" charset="0"/>
              </a:rPr>
              <a:t>» – </a:t>
            </a:r>
            <a:r>
              <a:rPr lang="ru-RU" sz="2000" b="1" dirty="0">
                <a:solidFill>
                  <a:srgbClr val="A8246F"/>
                </a:solidFill>
                <a:ea typeface="Calibri" panose="020F0502020204030204" pitchFamily="34" charset="0"/>
                <a:cs typeface="Times New Roman" panose="02020603050405020304" pitchFamily="18" charset="0"/>
              </a:rPr>
              <a:t>5</a:t>
            </a:r>
          </a:p>
          <a:p>
            <a:pPr marL="444489" indent="-357179" algn="just" defTabSz="685800">
              <a:lnSpc>
                <a:spcPct val="150000"/>
              </a:lnSpc>
              <a:buClr>
                <a:srgbClr val="002060"/>
              </a:buClr>
              <a:buFont typeface="Wingdings" panose="05000000000000000000" pitchFamily="2" charset="2"/>
              <a:buChar char="ü"/>
            </a:pPr>
            <a:r>
              <a:rPr lang="ru-RU" sz="2000" b="1" dirty="0" smtClean="0">
                <a:solidFill>
                  <a:srgbClr val="002060"/>
                </a:solidFill>
                <a:ea typeface="Calibri" panose="020F0502020204030204" pitchFamily="34" charset="0"/>
                <a:cs typeface="Times New Roman" panose="02020603050405020304" pitchFamily="18" charset="0"/>
              </a:rPr>
              <a:t>Школы </a:t>
            </a:r>
            <a:r>
              <a:rPr lang="ru-RU" sz="2000" b="1" dirty="0">
                <a:solidFill>
                  <a:srgbClr val="002060"/>
                </a:solidFill>
                <a:ea typeface="Calibri" panose="020F0502020204030204" pitchFamily="34" charset="0"/>
                <a:cs typeface="Times New Roman" panose="02020603050405020304" pitchFamily="18" charset="0"/>
              </a:rPr>
              <a:t>с экологическими классами –</a:t>
            </a:r>
            <a:r>
              <a:rPr lang="ru-RU" sz="2000" b="1" dirty="0">
                <a:solidFill>
                  <a:srgbClr val="0070C0"/>
                </a:solidFill>
                <a:ea typeface="Calibri" panose="020F0502020204030204" pitchFamily="34" charset="0"/>
                <a:cs typeface="Times New Roman" panose="02020603050405020304" pitchFamily="18" charset="0"/>
              </a:rPr>
              <a:t> </a:t>
            </a:r>
            <a:r>
              <a:rPr lang="ru-RU" sz="2000" b="1" dirty="0">
                <a:solidFill>
                  <a:srgbClr val="A8246F"/>
                </a:solidFill>
                <a:ea typeface="Calibri" panose="020F0502020204030204" pitchFamily="34" charset="0"/>
                <a:cs typeface="Times New Roman" panose="02020603050405020304" pitchFamily="18" charset="0"/>
              </a:rPr>
              <a:t>26</a:t>
            </a:r>
          </a:p>
        </p:txBody>
      </p:sp>
      <p:sp>
        <p:nvSpPr>
          <p:cNvPr id="8" name="Прямоугольник 7"/>
          <p:cNvSpPr/>
          <p:nvPr/>
        </p:nvSpPr>
        <p:spPr>
          <a:xfrm>
            <a:off x="274971" y="4841865"/>
            <a:ext cx="8689517" cy="1323439"/>
          </a:xfrm>
          <a:prstGeom prst="rect">
            <a:avLst/>
          </a:prstGeom>
        </p:spPr>
        <p:txBody>
          <a:bodyPr wrap="square">
            <a:spAutoFit/>
          </a:bodyPr>
          <a:lstStyle/>
          <a:p>
            <a:pPr algn="just" defTabSz="685800"/>
            <a:r>
              <a:rPr lang="ru-RU" sz="2000" b="1" dirty="0" smtClean="0">
                <a:solidFill>
                  <a:srgbClr val="002060"/>
                </a:solidFill>
                <a:ea typeface="Calibri" panose="020F0502020204030204" pitchFamily="34" charset="0"/>
              </a:rPr>
              <a:t>Республика Татарстан является одним из пилотных регионов, в учебных заведениях которого проходит </a:t>
            </a:r>
            <a:r>
              <a:rPr lang="ru-RU" sz="2000" b="1" dirty="0" smtClean="0">
                <a:solidFill>
                  <a:srgbClr val="A8246F"/>
                </a:solidFill>
                <a:ea typeface="Calibri" panose="020F0502020204030204" pitchFamily="34" charset="0"/>
              </a:rPr>
              <a:t>апробация специализированного учебного пособия «Основы энергосбережения и экологической безопасности</a:t>
            </a:r>
            <a:r>
              <a:rPr lang="ru-RU" sz="2000" b="1" dirty="0" smtClean="0">
                <a:solidFill>
                  <a:srgbClr val="002060"/>
                </a:solidFill>
                <a:ea typeface="Calibri" panose="020F0502020204030204" pitchFamily="34" charset="0"/>
              </a:rPr>
              <a:t>», разработанного Фондом ЖКХ</a:t>
            </a:r>
            <a:endParaRPr lang="ru-RU" sz="2000" b="1" dirty="0">
              <a:solidFill>
                <a:srgbClr val="002060"/>
              </a:solidFill>
            </a:endParaRPr>
          </a:p>
        </p:txBody>
      </p:sp>
      <p:sp>
        <p:nvSpPr>
          <p:cNvPr id="4" name="Номер слайда 3"/>
          <p:cNvSpPr>
            <a:spLocks noGrp="1"/>
          </p:cNvSpPr>
          <p:nvPr>
            <p:ph type="sldNum" sz="quarter" idx="12"/>
          </p:nvPr>
        </p:nvSpPr>
        <p:spPr>
          <a:xfrm>
            <a:off x="7086600" y="6481100"/>
            <a:ext cx="2057400" cy="365125"/>
          </a:xfrm>
        </p:spPr>
        <p:txBody>
          <a:bodyPr/>
          <a:lstStyle/>
          <a:p>
            <a:pPr defTabSz="685800"/>
            <a:fld id="{FC7BF285-13A0-472D-8555-3E49FA74E721}" type="slidenum">
              <a:rPr lang="ru-RU" sz="1200" smtClean="0">
                <a:solidFill>
                  <a:prstClr val="black">
                    <a:tint val="75000"/>
                  </a:prstClr>
                </a:solidFill>
              </a:rPr>
              <a:pPr defTabSz="685800"/>
              <a:t>16</a:t>
            </a:fld>
            <a:endParaRPr lang="ru-RU" sz="1200" dirty="0">
              <a:solidFill>
                <a:prstClr val="black">
                  <a:tint val="75000"/>
                </a:prstClr>
              </a:solidFill>
            </a:endParaRPr>
          </a:p>
        </p:txBody>
      </p:sp>
    </p:spTree>
    <p:extLst>
      <p:ext uri="{BB962C8B-B14F-4D97-AF65-F5344CB8AC3E}">
        <p14:creationId xmlns:p14="http://schemas.microsoft.com/office/powerpoint/2010/main" val="2507520991"/>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30" name="Рисунок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31" name="Рисунок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7" name="Объект 2"/>
          <p:cNvSpPr txBox="1">
            <a:spLocks/>
          </p:cNvSpPr>
          <p:nvPr/>
        </p:nvSpPr>
        <p:spPr>
          <a:xfrm>
            <a:off x="1547665" y="68627"/>
            <a:ext cx="7645231" cy="172819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ru-RU" sz="16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3" name="Прямоугольник 2"/>
          <p:cNvSpPr/>
          <p:nvPr/>
        </p:nvSpPr>
        <p:spPr>
          <a:xfrm>
            <a:off x="1043608" y="31047"/>
            <a:ext cx="6588224"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7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n-ea"/>
                <a:cs typeface="+mn-cs"/>
              </a:rPr>
              <a:t>Базовые школы Российской академии наук в Республике Татарстан</a:t>
            </a:r>
            <a:endParaRPr kumimoji="0" lang="ru-RU" sz="27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mn-cs"/>
            </a:endParaRPr>
          </a:p>
        </p:txBody>
      </p:sp>
      <p:sp>
        <p:nvSpPr>
          <p:cNvPr id="6" name="Прямоугольник 5"/>
          <p:cNvSpPr/>
          <p:nvPr/>
        </p:nvSpPr>
        <p:spPr>
          <a:xfrm>
            <a:off x="4076586" y="1929026"/>
            <a:ext cx="5049786"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A8246F"/>
                </a:solidFill>
                <a:effectLst/>
                <a:uLnTx/>
                <a:uFillTx/>
                <a:ea typeface="+mn-ea"/>
                <a:cs typeface="+mn-cs"/>
              </a:rPr>
              <a:t>Обучающиеся школ РАН </a:t>
            </a:r>
            <a:endParaRPr kumimoji="0" lang="en-US" sz="2000" b="1" i="0" u="none" strike="noStrike" kern="1200" cap="none" spc="0" normalizeH="0" baseline="0" noProof="0" dirty="0" smtClean="0">
              <a:ln>
                <a:noFill/>
              </a:ln>
              <a:solidFill>
                <a:srgbClr val="A8246F"/>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A8246F"/>
                </a:solidFill>
                <a:effectLst/>
                <a:uLnTx/>
                <a:uFillTx/>
                <a:ea typeface="+mn-ea"/>
                <a:cs typeface="+mn-cs"/>
              </a:rPr>
              <a:t>получат </a:t>
            </a:r>
            <a:r>
              <a:rPr kumimoji="0" lang="ru-RU" sz="2000" b="1" i="0" u="none" strike="noStrike" kern="1200" cap="none" spc="0" normalizeH="0" baseline="0" noProof="0" dirty="0">
                <a:ln>
                  <a:noFill/>
                </a:ln>
                <a:solidFill>
                  <a:srgbClr val="A8246F"/>
                </a:solidFill>
                <a:effectLst/>
                <a:uLnTx/>
                <a:uFillTx/>
                <a:ea typeface="+mn-ea"/>
                <a:cs typeface="+mn-cs"/>
              </a:rPr>
              <a:t>возможности:</a:t>
            </a:r>
          </a:p>
        </p:txBody>
      </p:sp>
      <p:sp>
        <p:nvSpPr>
          <p:cNvPr id="2" name="Прямоугольник 1"/>
          <p:cNvSpPr/>
          <p:nvPr/>
        </p:nvSpPr>
        <p:spPr>
          <a:xfrm>
            <a:off x="395536" y="2154336"/>
            <a:ext cx="5148803" cy="4154984"/>
          </a:xfrm>
          <a:prstGeom prst="rect">
            <a:avLst/>
          </a:prstGeom>
        </p:spPr>
        <p:txBody>
          <a:bodyPr wrap="square">
            <a:spAutoFit/>
          </a:bodyPr>
          <a:lstStyle/>
          <a:p>
            <a:pPr>
              <a:defRPr/>
            </a:pPr>
            <a:r>
              <a:rPr lang="ru-RU" sz="2400" b="1" dirty="0">
                <a:solidFill>
                  <a:srgbClr val="002060"/>
                </a:solidFill>
              </a:rPr>
              <a:t>Лицей </a:t>
            </a:r>
            <a:r>
              <a:rPr lang="ru-RU" sz="2400" b="1" dirty="0" smtClean="0">
                <a:solidFill>
                  <a:srgbClr val="002060"/>
                </a:solidFill>
              </a:rPr>
              <a:t>№ 131 г.Казани</a:t>
            </a:r>
          </a:p>
          <a:p>
            <a:pPr>
              <a:defRPr/>
            </a:pPr>
            <a:endParaRPr lang="ru-RU" sz="2400" b="1" dirty="0">
              <a:solidFill>
                <a:srgbClr val="002060"/>
              </a:solidFill>
            </a:endParaRPr>
          </a:p>
          <a:p>
            <a:pPr>
              <a:defRPr/>
            </a:pPr>
            <a:r>
              <a:rPr lang="ru-RU" sz="2400" b="1" dirty="0" smtClean="0">
                <a:solidFill>
                  <a:srgbClr val="002060"/>
                </a:solidFill>
              </a:rPr>
              <a:t>Гимназия № 19 г.Казани</a:t>
            </a:r>
          </a:p>
          <a:p>
            <a:pPr>
              <a:defRPr/>
            </a:pPr>
            <a:endParaRPr lang="ru-RU" sz="2400" b="1" dirty="0">
              <a:solidFill>
                <a:srgbClr val="002060"/>
              </a:solidFill>
            </a:endParaRPr>
          </a:p>
          <a:p>
            <a:pPr lvl="0">
              <a:defRPr/>
            </a:pPr>
            <a:r>
              <a:rPr lang="ru-RU" sz="2400" b="1" dirty="0">
                <a:solidFill>
                  <a:srgbClr val="002060"/>
                </a:solidFill>
              </a:rPr>
              <a:t>Гимназия </a:t>
            </a:r>
            <a:r>
              <a:rPr lang="ru-RU" sz="2400" b="1" dirty="0" smtClean="0">
                <a:solidFill>
                  <a:srgbClr val="002060"/>
                </a:solidFill>
              </a:rPr>
              <a:t>№ 7 г.Казани</a:t>
            </a:r>
          </a:p>
          <a:p>
            <a:pPr lvl="0">
              <a:defRPr/>
            </a:pPr>
            <a:endParaRPr lang="ru-RU" sz="2400" b="1" dirty="0" smtClean="0">
              <a:solidFill>
                <a:srgbClr val="002060"/>
              </a:solidFill>
            </a:endParaRPr>
          </a:p>
          <a:p>
            <a:pPr>
              <a:defRPr/>
            </a:pPr>
            <a:r>
              <a:rPr lang="ru-RU" sz="2400" b="1" dirty="0">
                <a:solidFill>
                  <a:srgbClr val="002060"/>
                </a:solidFill>
              </a:rPr>
              <a:t>Лицей </a:t>
            </a:r>
            <a:r>
              <a:rPr lang="ru-RU" sz="2400" b="1" dirty="0" smtClean="0">
                <a:solidFill>
                  <a:srgbClr val="002060"/>
                </a:solidFill>
              </a:rPr>
              <a:t>– инженерный </a:t>
            </a:r>
          </a:p>
          <a:p>
            <a:pPr>
              <a:defRPr/>
            </a:pPr>
            <a:r>
              <a:rPr lang="ru-RU" sz="2400" b="1" dirty="0" smtClean="0">
                <a:solidFill>
                  <a:srgbClr val="002060"/>
                </a:solidFill>
              </a:rPr>
              <a:t>центр г.Казани</a:t>
            </a:r>
          </a:p>
          <a:p>
            <a:pPr>
              <a:defRPr/>
            </a:pPr>
            <a:endParaRPr lang="ru-RU" sz="2400" b="1" dirty="0" smtClean="0">
              <a:solidFill>
                <a:srgbClr val="002060"/>
              </a:solidFill>
            </a:endParaRPr>
          </a:p>
          <a:p>
            <a:pPr lvl="0">
              <a:defRPr/>
            </a:pPr>
            <a:r>
              <a:rPr lang="ru-RU" sz="2400" b="1" dirty="0">
                <a:solidFill>
                  <a:srgbClr val="002060"/>
                </a:solidFill>
              </a:rPr>
              <a:t>Гимназия </a:t>
            </a:r>
            <a:r>
              <a:rPr lang="ru-RU" sz="2400" b="1" dirty="0" smtClean="0">
                <a:solidFill>
                  <a:srgbClr val="002060"/>
                </a:solidFill>
              </a:rPr>
              <a:t>№ 26 </a:t>
            </a:r>
          </a:p>
          <a:p>
            <a:pPr lvl="0">
              <a:defRPr/>
            </a:pPr>
            <a:r>
              <a:rPr lang="ru-RU" sz="2400" b="1" dirty="0" smtClean="0">
                <a:solidFill>
                  <a:srgbClr val="002060"/>
                </a:solidFill>
              </a:rPr>
              <a:t>г.Набережные Челны</a:t>
            </a:r>
            <a:endParaRPr lang="ru-RU" sz="2400" b="1" dirty="0">
              <a:solidFill>
                <a:srgbClr val="002060"/>
              </a:solidFill>
            </a:endParaRPr>
          </a:p>
        </p:txBody>
      </p:sp>
      <p:sp>
        <p:nvSpPr>
          <p:cNvPr id="4" name="Прямоугольник 3"/>
          <p:cNvSpPr/>
          <p:nvPr/>
        </p:nvSpPr>
        <p:spPr>
          <a:xfrm>
            <a:off x="4148593" y="2636912"/>
            <a:ext cx="4959911" cy="5816977"/>
          </a:xfrm>
          <a:prstGeom prst="rect">
            <a:avLst/>
          </a:prstGeom>
        </p:spPr>
        <p:txBody>
          <a:bodyPr wrap="square">
            <a:spAutoFit/>
          </a:bodyPr>
          <a:lstStyle/>
          <a:p>
            <a:pPr marL="285750" lvl="0" indent="-285750">
              <a:buFont typeface="Wingdings" panose="05000000000000000000" pitchFamily="2" charset="2"/>
              <a:buChar char="ü"/>
            </a:pPr>
            <a:r>
              <a:rPr lang="ru-RU" b="1" dirty="0">
                <a:solidFill>
                  <a:srgbClr val="002060"/>
                </a:solidFill>
              </a:rPr>
              <a:t>Осваивать современные методы научных </a:t>
            </a:r>
            <a:r>
              <a:rPr lang="ru-RU" b="1" dirty="0" smtClean="0">
                <a:solidFill>
                  <a:srgbClr val="002060"/>
                </a:solidFill>
              </a:rPr>
              <a:t>исследований</a:t>
            </a:r>
          </a:p>
          <a:p>
            <a:pPr marL="285750" lvl="0" indent="-285750">
              <a:buFont typeface="Wingdings" panose="05000000000000000000" pitchFamily="2" charset="2"/>
              <a:buChar char="ü"/>
            </a:pPr>
            <a:endParaRPr lang="ru-RU" sz="800" b="1" dirty="0" smtClean="0">
              <a:solidFill>
                <a:srgbClr val="002060"/>
              </a:solidFill>
            </a:endParaRPr>
          </a:p>
          <a:p>
            <a:pPr marL="285750" indent="-285750">
              <a:buFont typeface="Wingdings" panose="05000000000000000000" pitchFamily="2" charset="2"/>
              <a:buChar char="ü"/>
            </a:pPr>
            <a:r>
              <a:rPr lang="ru-RU" b="1" dirty="0">
                <a:solidFill>
                  <a:srgbClr val="002060"/>
                </a:solidFill>
              </a:rPr>
              <a:t>Оценивать и рассчитывать достоверность, воспроизводимость и значимость полученных </a:t>
            </a:r>
            <a:r>
              <a:rPr lang="ru-RU" b="1" dirty="0" smtClean="0">
                <a:solidFill>
                  <a:srgbClr val="002060"/>
                </a:solidFill>
              </a:rPr>
              <a:t>результатов</a:t>
            </a:r>
          </a:p>
          <a:p>
            <a:pPr marL="285750" indent="-285750">
              <a:buFont typeface="Wingdings" panose="05000000000000000000" pitchFamily="2" charset="2"/>
              <a:buChar char="ü"/>
            </a:pPr>
            <a:endParaRPr lang="ru-RU" sz="800" b="1" dirty="0" smtClean="0">
              <a:solidFill>
                <a:srgbClr val="002060"/>
              </a:solidFill>
            </a:endParaRPr>
          </a:p>
          <a:p>
            <a:pPr marL="285750" lvl="0" indent="-285750">
              <a:buFont typeface="Wingdings" panose="05000000000000000000" pitchFamily="2" charset="2"/>
              <a:buChar char="ü"/>
            </a:pPr>
            <a:r>
              <a:rPr lang="ru-RU" b="1" dirty="0">
                <a:solidFill>
                  <a:srgbClr val="002060"/>
                </a:solidFill>
              </a:rPr>
              <a:t>Самостоятельно получать научные </a:t>
            </a:r>
            <a:r>
              <a:rPr lang="ru-RU" b="1" dirty="0" smtClean="0">
                <a:solidFill>
                  <a:srgbClr val="002060"/>
                </a:solidFill>
              </a:rPr>
              <a:t>знания</a:t>
            </a:r>
          </a:p>
          <a:p>
            <a:pPr marL="285750" lvl="0" indent="-285750">
              <a:buFont typeface="Wingdings" panose="05000000000000000000" pitchFamily="2" charset="2"/>
              <a:buChar char="ü"/>
            </a:pPr>
            <a:endParaRPr lang="ru-RU" sz="800" b="1" dirty="0" smtClean="0">
              <a:solidFill>
                <a:srgbClr val="002060"/>
              </a:solidFill>
            </a:endParaRPr>
          </a:p>
          <a:p>
            <a:pPr marL="285750" indent="-285750">
              <a:buFont typeface="Wingdings" panose="05000000000000000000" pitchFamily="2" charset="2"/>
              <a:buChar char="ü"/>
            </a:pPr>
            <a:r>
              <a:rPr lang="ru-RU" b="1" dirty="0">
                <a:solidFill>
                  <a:srgbClr val="002060"/>
                </a:solidFill>
              </a:rPr>
              <a:t>Выдвигать и верифицировать </a:t>
            </a:r>
            <a:r>
              <a:rPr lang="ru-RU" b="1" dirty="0" smtClean="0">
                <a:solidFill>
                  <a:srgbClr val="002060"/>
                </a:solidFill>
              </a:rPr>
              <a:t>гипотезы</a:t>
            </a:r>
          </a:p>
          <a:p>
            <a:pPr marL="285750" indent="-285750">
              <a:buFont typeface="Wingdings" panose="05000000000000000000" pitchFamily="2" charset="2"/>
              <a:buChar char="ü"/>
            </a:pPr>
            <a:endParaRPr lang="ru-RU" sz="800" b="1" dirty="0" smtClean="0">
              <a:solidFill>
                <a:srgbClr val="002060"/>
              </a:solidFill>
            </a:endParaRPr>
          </a:p>
          <a:p>
            <a:pPr marL="285750" lvl="0" indent="-285750">
              <a:buFont typeface="Wingdings" panose="05000000000000000000" pitchFamily="2" charset="2"/>
              <a:buChar char="ü"/>
            </a:pPr>
            <a:r>
              <a:rPr lang="ru-RU" b="1" dirty="0">
                <a:solidFill>
                  <a:srgbClr val="002060"/>
                </a:solidFill>
              </a:rPr>
              <a:t>Проводить поисковые </a:t>
            </a:r>
            <a:r>
              <a:rPr lang="ru-RU" b="1" dirty="0" smtClean="0">
                <a:solidFill>
                  <a:srgbClr val="002060"/>
                </a:solidFill>
              </a:rPr>
              <a:t>работы</a:t>
            </a:r>
          </a:p>
          <a:p>
            <a:pPr marL="285750" lvl="0" indent="-285750">
              <a:buFont typeface="Wingdings" panose="05000000000000000000" pitchFamily="2" charset="2"/>
              <a:buChar char="ü"/>
            </a:pPr>
            <a:endParaRPr lang="ru-RU" sz="800" b="1" dirty="0" smtClean="0">
              <a:solidFill>
                <a:srgbClr val="002060"/>
              </a:solidFill>
            </a:endParaRPr>
          </a:p>
          <a:p>
            <a:pPr marL="285750" indent="-285750">
              <a:buFont typeface="Wingdings" panose="05000000000000000000" pitchFamily="2" charset="2"/>
              <a:buChar char="ü"/>
            </a:pPr>
            <a:r>
              <a:rPr lang="ru-RU" b="1" dirty="0">
                <a:solidFill>
                  <a:srgbClr val="002060"/>
                </a:solidFill>
              </a:rPr>
              <a:t>Решать задачи без заранее известного </a:t>
            </a:r>
            <a:r>
              <a:rPr lang="ru-RU" b="1" dirty="0" smtClean="0">
                <a:solidFill>
                  <a:srgbClr val="002060"/>
                </a:solidFill>
              </a:rPr>
              <a:t>результата</a:t>
            </a:r>
          </a:p>
          <a:p>
            <a:pPr marL="285750" indent="-285750">
              <a:buFont typeface="Wingdings" panose="05000000000000000000" pitchFamily="2" charset="2"/>
              <a:buChar char="ü"/>
            </a:pPr>
            <a:endParaRPr lang="ru-RU" sz="800" b="1" dirty="0" smtClean="0">
              <a:solidFill>
                <a:srgbClr val="002060"/>
              </a:solidFill>
            </a:endParaRPr>
          </a:p>
          <a:p>
            <a:pPr marL="285750" lvl="0" indent="-285750">
              <a:buFont typeface="Wingdings" panose="05000000000000000000" pitchFamily="2" charset="2"/>
              <a:buChar char="ü"/>
            </a:pPr>
            <a:r>
              <a:rPr lang="ru-RU" b="1" dirty="0">
                <a:solidFill>
                  <a:srgbClr val="002060"/>
                </a:solidFill>
              </a:rPr>
              <a:t>Работать в школьных научных сообществах под руководством ведущих ученых</a:t>
            </a:r>
          </a:p>
          <a:p>
            <a:endParaRPr lang="ru-RU" b="1" dirty="0">
              <a:effectLst>
                <a:outerShdw blurRad="38100" dist="38100" dir="2700000" algn="tl">
                  <a:srgbClr val="000000">
                    <a:alpha val="43137"/>
                  </a:srgbClr>
                </a:outerShdw>
              </a:effectLst>
            </a:endParaRPr>
          </a:p>
          <a:p>
            <a:pPr lvl="0"/>
            <a:endParaRPr lang="ru-RU" b="1" dirty="0">
              <a:effectLst>
                <a:outerShdw blurRad="38100" dist="38100" dir="2700000" algn="tl">
                  <a:srgbClr val="000000">
                    <a:alpha val="43137"/>
                  </a:srgbClr>
                </a:outerShdw>
              </a:effectLst>
            </a:endParaRPr>
          </a:p>
          <a:p>
            <a:endParaRPr lang="ru-RU" b="1" dirty="0">
              <a:effectLst>
                <a:outerShdw blurRad="38100" dist="38100" dir="2700000" algn="tl">
                  <a:srgbClr val="000000">
                    <a:alpha val="43137"/>
                  </a:srgbClr>
                </a:outerShdw>
              </a:effectLst>
            </a:endParaRPr>
          </a:p>
          <a:p>
            <a:pPr lvl="0"/>
            <a:endParaRPr lang="ru-RU" b="1" dirty="0">
              <a:effectLst>
                <a:outerShdw blurRad="38100" dist="38100" dir="2700000" algn="tl">
                  <a:srgbClr val="000000">
                    <a:alpha val="43137"/>
                  </a:srgbClr>
                </a:outerShdw>
              </a:effectLst>
            </a:endParaRPr>
          </a:p>
          <a:p>
            <a:endParaRPr lang="ru-RU" b="1" dirty="0">
              <a:effectLst>
                <a:outerShdw blurRad="38100" dist="38100" dir="2700000" algn="tl">
                  <a:srgbClr val="000000">
                    <a:alpha val="43137"/>
                  </a:srgbClr>
                </a:outerShdw>
              </a:effectLst>
            </a:endParaRPr>
          </a:p>
          <a:p>
            <a:pPr lvl="0"/>
            <a:endParaRPr lang="ru-RU" b="1" dirty="0">
              <a:effectLst>
                <a:outerShdw blurRad="38100" dist="38100" dir="2700000" algn="tl">
                  <a:srgbClr val="000000">
                    <a:alpha val="43137"/>
                  </a:srgbClr>
                </a:outerShdw>
              </a:effectLst>
            </a:endParaRPr>
          </a:p>
        </p:txBody>
      </p:sp>
      <p:sp>
        <p:nvSpPr>
          <p:cNvPr id="33" name="Прямоугольник 32"/>
          <p:cNvSpPr/>
          <p:nvPr/>
        </p:nvSpPr>
        <p:spPr>
          <a:xfrm>
            <a:off x="107504" y="1280954"/>
            <a:ext cx="8928992" cy="707886"/>
          </a:xfrm>
          <a:prstGeom prst="rect">
            <a:avLst/>
          </a:prstGeom>
        </p:spPr>
        <p:txBody>
          <a:bodyPr wrap="square">
            <a:spAutoFit/>
          </a:bodyPr>
          <a:lstStyle/>
          <a:p>
            <a:pPr lvl="0" algn="ctr">
              <a:defRPr/>
            </a:pPr>
            <a:r>
              <a:rPr lang="ru-RU" sz="2000" b="1" dirty="0">
                <a:solidFill>
                  <a:srgbClr val="A8246F"/>
                </a:solidFill>
              </a:rPr>
              <a:t>Цель</a:t>
            </a:r>
            <a:r>
              <a:rPr lang="ru-RU" sz="2000" b="1" dirty="0" smtClean="0">
                <a:solidFill>
                  <a:srgbClr val="A8246F"/>
                </a:solidFill>
              </a:rPr>
              <a:t>: </a:t>
            </a:r>
            <a:r>
              <a:rPr lang="ru-RU" sz="2000" b="1" dirty="0" smtClean="0">
                <a:solidFill>
                  <a:srgbClr val="002060"/>
                </a:solidFill>
              </a:rPr>
              <a:t>трансляция </a:t>
            </a:r>
            <a:r>
              <a:rPr lang="ru-RU" sz="2000" b="1" dirty="0">
                <a:solidFill>
                  <a:srgbClr val="002060"/>
                </a:solidFill>
              </a:rPr>
              <a:t>лучших инновационных моделей формирования исследовательской компетенции учащихся </a:t>
            </a:r>
            <a:endParaRPr kumimoji="0" lang="ru-RU" sz="2000" b="1" i="0" u="none" strike="noStrike" kern="1200" cap="none" spc="0" normalizeH="0" baseline="0" noProof="0" dirty="0">
              <a:ln>
                <a:noFill/>
              </a:ln>
              <a:solidFill>
                <a:srgbClr val="002060"/>
              </a:solidFill>
              <a:effectLst/>
              <a:uLnTx/>
              <a:uFillTx/>
              <a:latin typeface="Calibri"/>
            </a:endParaRPr>
          </a:p>
        </p:txBody>
      </p:sp>
      <p:cxnSp>
        <p:nvCxnSpPr>
          <p:cNvPr id="8" name="Прямая соединительная линия 7"/>
          <p:cNvCxnSpPr/>
          <p:nvPr/>
        </p:nvCxnSpPr>
        <p:spPr>
          <a:xfrm flipV="1">
            <a:off x="0" y="1988839"/>
            <a:ext cx="9144000" cy="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a:xfrm>
            <a:off x="4076586" y="1988839"/>
            <a:ext cx="0" cy="488950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Номер слайда 4"/>
          <p:cNvSpPr>
            <a:spLocks noGrp="1"/>
          </p:cNvSpPr>
          <p:nvPr>
            <p:ph type="sldNum" sz="quarter" idx="12"/>
          </p:nvPr>
        </p:nvSpPr>
        <p:spPr>
          <a:xfrm>
            <a:off x="6992772" y="6536352"/>
            <a:ext cx="2133600" cy="365125"/>
          </a:xfrm>
        </p:spPr>
        <p:txBody>
          <a:bodyPr/>
          <a:lstStyle/>
          <a:p>
            <a:fld id="{2E1AE7FE-9857-4954-863E-6424AC6B4709}" type="slidenum">
              <a:rPr lang="ru-RU" smtClean="0"/>
              <a:t>17</a:t>
            </a:fld>
            <a:endParaRPr lang="ru-RU" dirty="0"/>
          </a:p>
        </p:txBody>
      </p:sp>
    </p:spTree>
    <p:extLst>
      <p:ext uri="{BB962C8B-B14F-4D97-AF65-F5344CB8AC3E}">
        <p14:creationId xmlns:p14="http://schemas.microsoft.com/office/powerpoint/2010/main" val="3904219990"/>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9" name="Рисунок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20" name="Рисунок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17" name="TextBox 16">
            <a:extLst>
              <a:ext uri="{FF2B5EF4-FFF2-40B4-BE49-F238E27FC236}">
                <a16:creationId xmlns:a16="http://schemas.microsoft.com/office/drawing/2014/main" id="{5ECCB424-7BE3-4F31-8DDB-88F4386FA43A}"/>
              </a:ext>
            </a:extLst>
          </p:cNvPr>
          <p:cNvSpPr txBox="1"/>
          <p:nvPr/>
        </p:nvSpPr>
        <p:spPr>
          <a:xfrm>
            <a:off x="251520" y="3807038"/>
            <a:ext cx="9173156" cy="2862322"/>
          </a:xfrm>
          <a:prstGeom prst="rect">
            <a:avLst/>
          </a:prstGeom>
          <a:noFill/>
        </p:spPr>
        <p:txBody>
          <a:bodyPr wrap="square" rtlCol="0">
            <a:spAutoFit/>
          </a:bodyPr>
          <a:lstStyle/>
          <a:p>
            <a:pPr marL="342900" marR="0" lvl="0" indent="-342900" algn="l" defTabSz="914400" rtl="0" eaLnBrk="1" fontAlgn="t" latinLnBrk="0" hangingPunct="1">
              <a:lnSpc>
                <a:spcPct val="150000"/>
              </a:lnSpc>
              <a:spcBef>
                <a:spcPts val="0"/>
              </a:spcBef>
              <a:spcAft>
                <a:spcPts val="0"/>
              </a:spcAft>
              <a:buClr>
                <a:srgbClr val="A8246F"/>
              </a:buClr>
              <a:buSzTx/>
              <a:buFontTx/>
              <a:buAutoNum type="arabicPeriod"/>
              <a:tabLst/>
              <a:defRPr/>
            </a:pPr>
            <a:r>
              <a:rPr kumimoji="0" lang="ru-RU" sz="2000" b="1" i="0" u="none" strike="noStrike" kern="1200" cap="none" spc="0" normalizeH="0" baseline="0" noProof="0" dirty="0" smtClean="0">
                <a:ln>
                  <a:noFill/>
                </a:ln>
                <a:solidFill>
                  <a:srgbClr val="002060"/>
                </a:solidFill>
                <a:effectLst/>
                <a:uLnTx/>
                <a:uFillTx/>
                <a:cs typeface="Arial" panose="020B0604020202020204" pitchFamily="34" charset="0"/>
              </a:rPr>
              <a:t>г.Казань – н</a:t>
            </a:r>
            <a:r>
              <a:rPr kumimoji="0" lang="ru-RU" sz="2000" b="1" i="0" u="none" strike="noStrike" kern="1200" cap="none" spc="0" normalizeH="0" noProof="0" dirty="0" smtClean="0">
                <a:ln>
                  <a:noFill/>
                </a:ln>
                <a:solidFill>
                  <a:srgbClr val="002060"/>
                </a:solidFill>
                <a:effectLst/>
                <a:uLnTx/>
                <a:uFillTx/>
                <a:cs typeface="Arial" panose="020B0604020202020204" pitchFamily="34" charset="0"/>
              </a:rPr>
              <a:t>а базе школы № 165 –</a:t>
            </a:r>
            <a:r>
              <a:rPr kumimoji="0" lang="ru-RU" sz="2000" b="1" i="0" u="none" strike="noStrike" kern="1200" cap="none" spc="0" normalizeH="0" noProof="0" dirty="0" smtClean="0">
                <a:ln>
                  <a:noFill/>
                </a:ln>
                <a:solidFill>
                  <a:srgbClr val="0070C0"/>
                </a:solidFill>
                <a:effectLst/>
                <a:uLnTx/>
                <a:uFillTx/>
                <a:cs typeface="Arial" panose="020B0604020202020204" pitchFamily="34" charset="0"/>
              </a:rPr>
              <a:t> </a:t>
            </a:r>
            <a:r>
              <a:rPr kumimoji="0" lang="ru-RU" sz="2000" b="1" i="0" u="none" strike="noStrike" kern="1200" cap="none" spc="0" normalizeH="0" noProof="0" dirty="0" smtClean="0">
                <a:ln>
                  <a:noFill/>
                </a:ln>
                <a:solidFill>
                  <a:srgbClr val="A8246F"/>
                </a:solidFill>
                <a:effectLst/>
                <a:uLnTx/>
                <a:uFillTx/>
                <a:cs typeface="Arial" panose="020B0604020202020204" pitchFamily="34" charset="0"/>
              </a:rPr>
              <a:t>1.09.2020</a:t>
            </a:r>
          </a:p>
          <a:p>
            <a:pPr marL="342900" indent="-342900" fontAlgn="t">
              <a:lnSpc>
                <a:spcPct val="150000"/>
              </a:lnSpc>
              <a:buClr>
                <a:srgbClr val="A8246F"/>
              </a:buClr>
              <a:buFontTx/>
              <a:buAutoNum type="arabicPeriod"/>
            </a:pPr>
            <a:r>
              <a:rPr lang="ru-RU" sz="2000" b="1" dirty="0" smtClean="0">
                <a:solidFill>
                  <a:srgbClr val="002060"/>
                </a:solidFill>
                <a:cs typeface="Arial" panose="020B0604020202020204" pitchFamily="34" charset="0"/>
              </a:rPr>
              <a:t>г.Казань – на базе школы № 178 </a:t>
            </a:r>
            <a:r>
              <a:rPr lang="ru-RU" sz="2000" b="1" dirty="0">
                <a:solidFill>
                  <a:srgbClr val="002060"/>
                </a:solidFill>
                <a:cs typeface="Arial" panose="020B0604020202020204" pitchFamily="34" charset="0"/>
              </a:rPr>
              <a:t>– </a:t>
            </a:r>
            <a:r>
              <a:rPr lang="ru-RU" sz="2000" b="1" dirty="0" smtClean="0">
                <a:solidFill>
                  <a:srgbClr val="A8246F"/>
                </a:solidFill>
                <a:cs typeface="Arial" panose="020B0604020202020204" pitchFamily="34" charset="0"/>
              </a:rPr>
              <a:t>1.09.2021</a:t>
            </a:r>
          </a:p>
          <a:p>
            <a:pPr marL="342900" lvl="0" indent="-342900" fontAlgn="t">
              <a:lnSpc>
                <a:spcPct val="150000"/>
              </a:lnSpc>
              <a:buClr>
                <a:srgbClr val="A8246F"/>
              </a:buClr>
              <a:buFontTx/>
              <a:buAutoNum type="arabicPeriod"/>
            </a:pPr>
            <a:r>
              <a:rPr lang="ru-RU" sz="2000" b="1" dirty="0" smtClean="0">
                <a:solidFill>
                  <a:srgbClr val="002060"/>
                </a:solidFill>
                <a:cs typeface="Arial" panose="020B0604020202020204" pitchFamily="34" charset="0"/>
              </a:rPr>
              <a:t>г.Елабуга – </a:t>
            </a:r>
            <a:r>
              <a:rPr lang="ru-RU" sz="2000" b="1" dirty="0" smtClean="0">
                <a:solidFill>
                  <a:srgbClr val="A8246F"/>
                </a:solidFill>
                <a:cs typeface="Arial" panose="020B0604020202020204" pitchFamily="34" charset="0"/>
              </a:rPr>
              <a:t>1.09.2021</a:t>
            </a:r>
          </a:p>
          <a:p>
            <a:pPr marL="342900" indent="-342900" fontAlgn="t">
              <a:lnSpc>
                <a:spcPct val="150000"/>
              </a:lnSpc>
              <a:buClr>
                <a:srgbClr val="A8246F"/>
              </a:buClr>
              <a:buFontTx/>
              <a:buAutoNum type="arabicPeriod"/>
            </a:pPr>
            <a:r>
              <a:rPr lang="ru-RU" sz="2000" b="1" dirty="0" smtClean="0">
                <a:solidFill>
                  <a:srgbClr val="002060"/>
                </a:solidFill>
                <a:cs typeface="Arial" panose="020B0604020202020204" pitchFamily="34" charset="0"/>
              </a:rPr>
              <a:t>г.Набережные Челны – </a:t>
            </a:r>
            <a:r>
              <a:rPr lang="ru-RU" sz="2000" b="1" dirty="0" smtClean="0">
                <a:solidFill>
                  <a:srgbClr val="A8246F"/>
                </a:solidFill>
                <a:cs typeface="Arial" panose="020B0604020202020204" pitchFamily="34" charset="0"/>
              </a:rPr>
              <a:t>1.09.2022</a:t>
            </a:r>
          </a:p>
          <a:p>
            <a:pPr marL="342900" lvl="0" indent="-342900" fontAlgn="t">
              <a:lnSpc>
                <a:spcPct val="150000"/>
              </a:lnSpc>
              <a:buClr>
                <a:srgbClr val="A8246F"/>
              </a:buClr>
              <a:buFontTx/>
              <a:buAutoNum type="arabicPeriod"/>
            </a:pPr>
            <a:r>
              <a:rPr lang="ru-RU" sz="2000" b="1" dirty="0" smtClean="0">
                <a:solidFill>
                  <a:srgbClr val="002060"/>
                </a:solidFill>
                <a:cs typeface="Arial" panose="020B0604020202020204" pitchFamily="34" charset="0"/>
              </a:rPr>
              <a:t>г.Нижнекамск </a:t>
            </a:r>
            <a:r>
              <a:rPr lang="ru-RU" sz="2000" b="1" dirty="0">
                <a:solidFill>
                  <a:srgbClr val="002060"/>
                </a:solidFill>
                <a:cs typeface="Arial" panose="020B0604020202020204" pitchFamily="34" charset="0"/>
              </a:rPr>
              <a:t>– </a:t>
            </a:r>
            <a:r>
              <a:rPr lang="ru-RU" sz="2000" b="1" dirty="0" smtClean="0">
                <a:solidFill>
                  <a:srgbClr val="A8246F"/>
                </a:solidFill>
                <a:cs typeface="Arial" panose="020B0604020202020204" pitchFamily="34" charset="0"/>
              </a:rPr>
              <a:t>1.09.2022</a:t>
            </a:r>
          </a:p>
          <a:p>
            <a:pPr marL="342900" lvl="0" indent="-342900" fontAlgn="t">
              <a:lnSpc>
                <a:spcPct val="150000"/>
              </a:lnSpc>
              <a:buClr>
                <a:srgbClr val="A8246F"/>
              </a:buClr>
              <a:buFontTx/>
              <a:buAutoNum type="arabicPeriod"/>
            </a:pPr>
            <a:r>
              <a:rPr lang="ru-RU" sz="2000" b="1" dirty="0" smtClean="0">
                <a:solidFill>
                  <a:srgbClr val="002060"/>
                </a:solidFill>
                <a:cs typeface="Arial" panose="020B0604020202020204" pitchFamily="34" charset="0"/>
              </a:rPr>
              <a:t>г.Альметьевск – </a:t>
            </a:r>
            <a:r>
              <a:rPr lang="ru-RU" sz="2000" b="1" dirty="0" smtClean="0">
                <a:solidFill>
                  <a:srgbClr val="A8246F"/>
                </a:solidFill>
                <a:cs typeface="Arial" panose="020B0604020202020204" pitchFamily="34" charset="0"/>
              </a:rPr>
              <a:t>1.09.2022</a:t>
            </a:r>
            <a:endParaRPr kumimoji="0" lang="ru-RU" sz="2000" b="0" i="0" u="none" strike="noStrike" kern="1200" cap="none" spc="0" normalizeH="0" baseline="0" noProof="0" dirty="0">
              <a:ln>
                <a:noFill/>
              </a:ln>
              <a:solidFill>
                <a:srgbClr val="0070C0"/>
              </a:solidFill>
              <a:effectLst/>
              <a:uLnTx/>
              <a:uFillTx/>
              <a:cs typeface="Arial" panose="020B0604020202020204" pitchFamily="34" charset="0"/>
            </a:endParaRPr>
          </a:p>
        </p:txBody>
      </p:sp>
      <p:sp>
        <p:nvSpPr>
          <p:cNvPr id="21" name="Заголовок 1">
            <a:extLst>
              <a:ext uri="{FF2B5EF4-FFF2-40B4-BE49-F238E27FC236}">
                <a16:creationId xmlns:a16="http://schemas.microsoft.com/office/drawing/2014/main" id="{67826BA9-04E6-4ABA-BBAD-D600BF9C0346}"/>
              </a:ext>
            </a:extLst>
          </p:cNvPr>
          <p:cNvSpPr>
            <a:spLocks noGrp="1"/>
          </p:cNvSpPr>
          <p:nvPr>
            <p:ph type="title"/>
          </p:nvPr>
        </p:nvSpPr>
        <p:spPr>
          <a:xfrm>
            <a:off x="395536" y="627534"/>
            <a:ext cx="8229600" cy="857250"/>
          </a:xfrm>
        </p:spPr>
        <p:txBody>
          <a:bodyPr>
            <a:noAutofit/>
          </a:bodyPr>
          <a:lstStyle/>
          <a:p>
            <a:pPr algn="ctr"/>
            <a:r>
              <a:rPr lang="ru-RU" sz="3200" b="1" dirty="0" smtClean="0">
                <a:solidFill>
                  <a:srgbClr val="002060"/>
                </a:solidFill>
                <a:effectLst>
                  <a:outerShdw blurRad="38100" dist="38100" dir="2700000" algn="tl">
                    <a:srgbClr val="000000">
                      <a:alpha val="43137"/>
                    </a:srgbClr>
                  </a:outerShdw>
                </a:effectLst>
                <a:latin typeface="+mn-lt"/>
                <a:cs typeface="Arial" panose="020B0604020202020204" pitchFamily="34" charset="0"/>
              </a:rPr>
              <a:t>Полилингвальные </a:t>
            </a:r>
            <a:br>
              <a:rPr lang="ru-RU" sz="3200" b="1" dirty="0" smtClean="0">
                <a:solidFill>
                  <a:srgbClr val="002060"/>
                </a:solidFill>
                <a:effectLst>
                  <a:outerShdw blurRad="38100" dist="38100" dir="2700000" algn="tl">
                    <a:srgbClr val="000000">
                      <a:alpha val="43137"/>
                    </a:srgbClr>
                  </a:outerShdw>
                </a:effectLst>
                <a:latin typeface="+mn-lt"/>
                <a:cs typeface="Arial" panose="020B0604020202020204" pitchFamily="34" charset="0"/>
              </a:rPr>
            </a:br>
            <a:r>
              <a:rPr lang="ru-RU" sz="3200" b="1" dirty="0" smtClean="0">
                <a:solidFill>
                  <a:srgbClr val="002060"/>
                </a:solidFill>
                <a:effectLst>
                  <a:outerShdw blurRad="38100" dist="38100" dir="2700000" algn="tl">
                    <a:srgbClr val="000000">
                      <a:alpha val="43137"/>
                    </a:srgbClr>
                  </a:outerShdw>
                </a:effectLst>
                <a:latin typeface="+mn-lt"/>
                <a:cs typeface="Arial" panose="020B0604020202020204" pitchFamily="34" charset="0"/>
              </a:rPr>
              <a:t>образовательные комплексы </a:t>
            </a:r>
            <a:br>
              <a:rPr lang="ru-RU" sz="3200" b="1" dirty="0" smtClean="0">
                <a:solidFill>
                  <a:srgbClr val="002060"/>
                </a:solidFill>
                <a:effectLst>
                  <a:outerShdw blurRad="38100" dist="38100" dir="2700000" algn="tl">
                    <a:srgbClr val="000000">
                      <a:alpha val="43137"/>
                    </a:srgbClr>
                  </a:outerShdw>
                </a:effectLst>
                <a:latin typeface="+mn-lt"/>
                <a:cs typeface="Arial" panose="020B0604020202020204" pitchFamily="34" charset="0"/>
              </a:rPr>
            </a:br>
            <a:r>
              <a:rPr lang="ru-RU" sz="3200" b="1" dirty="0" smtClean="0">
                <a:solidFill>
                  <a:srgbClr val="002060"/>
                </a:solidFill>
                <a:effectLst>
                  <a:outerShdw blurRad="38100" dist="38100" dir="2700000" algn="tl">
                    <a:srgbClr val="000000">
                      <a:alpha val="43137"/>
                    </a:srgbClr>
                  </a:outerShdw>
                </a:effectLst>
                <a:latin typeface="+mn-lt"/>
                <a:cs typeface="Arial" panose="020B0604020202020204" pitchFamily="34" charset="0"/>
              </a:rPr>
              <a:t>Республики Татарстан: </a:t>
            </a:r>
            <a:br>
              <a:rPr lang="ru-RU" sz="3200" b="1" dirty="0" smtClean="0">
                <a:solidFill>
                  <a:srgbClr val="002060"/>
                </a:solidFill>
                <a:effectLst>
                  <a:outerShdw blurRad="38100" dist="38100" dir="2700000" algn="tl">
                    <a:srgbClr val="000000">
                      <a:alpha val="43137"/>
                    </a:srgbClr>
                  </a:outerShdw>
                </a:effectLst>
                <a:latin typeface="+mn-lt"/>
                <a:cs typeface="Arial" panose="020B0604020202020204" pitchFamily="34" charset="0"/>
              </a:rPr>
            </a:br>
            <a:r>
              <a:rPr lang="ru-RU" sz="3200" b="1" dirty="0" smtClean="0">
                <a:solidFill>
                  <a:srgbClr val="002060"/>
                </a:solidFill>
                <a:effectLst>
                  <a:outerShdw blurRad="38100" dist="38100" dir="2700000" algn="tl">
                    <a:srgbClr val="000000">
                      <a:alpha val="43137"/>
                    </a:srgbClr>
                  </a:outerShdw>
                </a:effectLst>
                <a:latin typeface="+mn-lt"/>
                <a:cs typeface="Arial" panose="020B0604020202020204" pitchFamily="34" charset="0"/>
              </a:rPr>
              <a:t>«Адымнар – путь к знаниям и согласию»</a:t>
            </a:r>
            <a:endParaRPr lang="ru-RU" sz="3200" dirty="0">
              <a:solidFill>
                <a:srgbClr val="002060"/>
              </a:solidFill>
              <a:effectLst>
                <a:outerShdw blurRad="38100" dist="38100" dir="2700000" algn="tl">
                  <a:srgbClr val="000000">
                    <a:alpha val="43137"/>
                  </a:srgbClr>
                </a:outerShdw>
              </a:effectLst>
              <a:latin typeface="+mn-lt"/>
              <a:cs typeface="Arial" panose="020B0604020202020204" pitchFamily="34" charset="0"/>
            </a:endParaRPr>
          </a:p>
        </p:txBody>
      </p:sp>
      <p:sp>
        <p:nvSpPr>
          <p:cNvPr id="5" name="Прямоугольник 4"/>
          <p:cNvSpPr/>
          <p:nvPr/>
        </p:nvSpPr>
        <p:spPr>
          <a:xfrm>
            <a:off x="272636" y="2056199"/>
            <a:ext cx="8691851" cy="2092881"/>
          </a:xfrm>
          <a:prstGeom prst="rect">
            <a:avLst/>
          </a:prstGeom>
        </p:spPr>
        <p:txBody>
          <a:bodyPr wrap="square">
            <a:spAutoFit/>
          </a:bodyPr>
          <a:lstStyle/>
          <a:p>
            <a:pPr lvl="0" fontAlgn="t">
              <a:buClr>
                <a:srgbClr val="A8246F"/>
              </a:buClr>
              <a:defRPr/>
            </a:pPr>
            <a:r>
              <a:rPr lang="ru-RU" sz="2400" b="1" dirty="0" smtClean="0">
                <a:solidFill>
                  <a:srgbClr val="A8246F"/>
                </a:solidFill>
                <a:cs typeface="Arial" panose="020B0604020202020204" pitchFamily="34" charset="0"/>
              </a:rPr>
              <a:t>Цель:</a:t>
            </a:r>
          </a:p>
          <a:p>
            <a:pPr lvl="0" fontAlgn="t">
              <a:buClr>
                <a:srgbClr val="A8246F"/>
              </a:buClr>
              <a:defRPr/>
            </a:pPr>
            <a:endParaRPr lang="ru-RU" sz="800" b="1" dirty="0" smtClean="0">
              <a:solidFill>
                <a:srgbClr val="A8246F"/>
              </a:solidFill>
              <a:cs typeface="Arial" panose="020B0604020202020204" pitchFamily="34" charset="0"/>
            </a:endParaRPr>
          </a:p>
          <a:p>
            <a:pPr lvl="0" algn="just" fontAlgn="t">
              <a:buClr>
                <a:srgbClr val="A8246F"/>
              </a:buClr>
              <a:defRPr/>
            </a:pPr>
            <a:r>
              <a:rPr lang="ru-RU" sz="2000" b="1" dirty="0" smtClean="0">
                <a:solidFill>
                  <a:srgbClr val="002060"/>
                </a:solidFill>
                <a:cs typeface="Arial" panose="020B0604020202020204" pitchFamily="34" charset="0"/>
              </a:rPr>
              <a:t>Создание модели современных полилингвальных образовательных комплексов, обеспечивающих получение конкурентного образования на русском, татарском и английском языках, как основы успешного формирования гражданина Российской Федерации </a:t>
            </a:r>
          </a:p>
          <a:p>
            <a:pPr lvl="0" fontAlgn="t">
              <a:buClr>
                <a:srgbClr val="A8246F"/>
              </a:buClr>
              <a:defRPr/>
            </a:pPr>
            <a:endParaRPr lang="ru-RU" b="1" dirty="0">
              <a:solidFill>
                <a:srgbClr val="A8246F"/>
              </a:solidFill>
              <a:cs typeface="Arial" panose="020B0604020202020204" pitchFamily="34" charset="0"/>
            </a:endParaRPr>
          </a:p>
        </p:txBody>
      </p:sp>
      <p:sp>
        <p:nvSpPr>
          <p:cNvPr id="2" name="Номер слайда 1"/>
          <p:cNvSpPr>
            <a:spLocks noGrp="1"/>
          </p:cNvSpPr>
          <p:nvPr>
            <p:ph type="sldNum" sz="quarter" idx="12"/>
          </p:nvPr>
        </p:nvSpPr>
        <p:spPr>
          <a:xfrm>
            <a:off x="7086600" y="6513220"/>
            <a:ext cx="2057400" cy="365125"/>
          </a:xfrm>
        </p:spPr>
        <p:txBody>
          <a:bodyPr/>
          <a:lstStyle/>
          <a:p>
            <a:fld id="{B19B0651-EE4F-4900-A07F-96A6BFA9D0F0}" type="slidenum">
              <a:rPr lang="ru-RU" sz="1200" smtClean="0">
                <a:solidFill>
                  <a:prstClr val="black">
                    <a:tint val="75000"/>
                  </a:prstClr>
                </a:solidFill>
              </a:rPr>
              <a:pPr/>
              <a:t>18</a:t>
            </a:fld>
            <a:endParaRPr lang="ru-RU" sz="1200" dirty="0">
              <a:solidFill>
                <a:prstClr val="black">
                  <a:tint val="75000"/>
                </a:prstClr>
              </a:solidFill>
            </a:endParaRPr>
          </a:p>
        </p:txBody>
      </p:sp>
    </p:spTree>
    <p:extLst>
      <p:ext uri="{BB962C8B-B14F-4D97-AF65-F5344CB8AC3E}">
        <p14:creationId xmlns:p14="http://schemas.microsoft.com/office/powerpoint/2010/main" val="3303635318"/>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7" name="Заголовок 1">
            <a:extLst>
              <a:ext uri="{FF2B5EF4-FFF2-40B4-BE49-F238E27FC236}">
                <a16:creationId xmlns:a16="http://schemas.microsoft.com/office/drawing/2014/main" id="{67826BA9-04E6-4ABA-BBAD-D600BF9C0346}"/>
              </a:ext>
            </a:extLst>
          </p:cNvPr>
          <p:cNvSpPr>
            <a:spLocks noGrp="1"/>
          </p:cNvSpPr>
          <p:nvPr>
            <p:ph type="title"/>
          </p:nvPr>
        </p:nvSpPr>
        <p:spPr>
          <a:xfrm>
            <a:off x="297638" y="718513"/>
            <a:ext cx="8229600" cy="857250"/>
          </a:xfrm>
        </p:spPr>
        <p:txBody>
          <a:bodyPr>
            <a:noAutofit/>
          </a:bodyPr>
          <a:lstStyle/>
          <a:p>
            <a:pPr algn="ctr"/>
            <a:r>
              <a:rPr lang="ru-RU" sz="3200" b="1" dirty="0" smtClean="0">
                <a:solidFill>
                  <a:srgbClr val="002060"/>
                </a:solidFill>
                <a:effectLst>
                  <a:outerShdw blurRad="38100" dist="38100" dir="2700000" algn="tl">
                    <a:srgbClr val="000000">
                      <a:alpha val="43137"/>
                    </a:srgbClr>
                  </a:outerShdw>
                </a:effectLst>
                <a:latin typeface="+mn-lt"/>
                <a:cs typeface="Arial" panose="020B0604020202020204" pitchFamily="34" charset="0"/>
              </a:rPr>
              <a:t>Полилингвальные </a:t>
            </a:r>
            <a:br>
              <a:rPr lang="ru-RU" sz="3200" b="1" dirty="0" smtClean="0">
                <a:solidFill>
                  <a:srgbClr val="002060"/>
                </a:solidFill>
                <a:effectLst>
                  <a:outerShdw blurRad="38100" dist="38100" dir="2700000" algn="tl">
                    <a:srgbClr val="000000">
                      <a:alpha val="43137"/>
                    </a:srgbClr>
                  </a:outerShdw>
                </a:effectLst>
                <a:latin typeface="+mn-lt"/>
                <a:cs typeface="Arial" panose="020B0604020202020204" pitchFamily="34" charset="0"/>
              </a:rPr>
            </a:br>
            <a:r>
              <a:rPr lang="ru-RU" sz="3200" b="1" dirty="0" smtClean="0">
                <a:solidFill>
                  <a:srgbClr val="002060"/>
                </a:solidFill>
                <a:effectLst>
                  <a:outerShdw blurRad="38100" dist="38100" dir="2700000" algn="tl">
                    <a:srgbClr val="000000">
                      <a:alpha val="43137"/>
                    </a:srgbClr>
                  </a:outerShdw>
                </a:effectLst>
                <a:latin typeface="+mn-lt"/>
                <a:cs typeface="Arial" panose="020B0604020202020204" pitchFamily="34" charset="0"/>
              </a:rPr>
              <a:t>образовательные комплексы </a:t>
            </a:r>
            <a:br>
              <a:rPr lang="ru-RU" sz="3200" b="1" dirty="0" smtClean="0">
                <a:solidFill>
                  <a:srgbClr val="002060"/>
                </a:solidFill>
                <a:effectLst>
                  <a:outerShdw blurRad="38100" dist="38100" dir="2700000" algn="tl">
                    <a:srgbClr val="000000">
                      <a:alpha val="43137"/>
                    </a:srgbClr>
                  </a:outerShdw>
                </a:effectLst>
                <a:latin typeface="+mn-lt"/>
                <a:cs typeface="Arial" panose="020B0604020202020204" pitchFamily="34" charset="0"/>
              </a:rPr>
            </a:br>
            <a:r>
              <a:rPr lang="ru-RU" sz="3200" b="1" dirty="0" smtClean="0">
                <a:solidFill>
                  <a:srgbClr val="002060"/>
                </a:solidFill>
                <a:effectLst>
                  <a:outerShdw blurRad="38100" dist="38100" dir="2700000" algn="tl">
                    <a:srgbClr val="000000">
                      <a:alpha val="43137"/>
                    </a:srgbClr>
                  </a:outerShdw>
                </a:effectLst>
                <a:latin typeface="+mn-lt"/>
                <a:cs typeface="Arial" panose="020B0604020202020204" pitchFamily="34" charset="0"/>
              </a:rPr>
              <a:t>Республики Татарстан: </a:t>
            </a:r>
            <a:br>
              <a:rPr lang="ru-RU" sz="3200" b="1" dirty="0" smtClean="0">
                <a:solidFill>
                  <a:srgbClr val="002060"/>
                </a:solidFill>
                <a:effectLst>
                  <a:outerShdw blurRad="38100" dist="38100" dir="2700000" algn="tl">
                    <a:srgbClr val="000000">
                      <a:alpha val="43137"/>
                    </a:srgbClr>
                  </a:outerShdw>
                </a:effectLst>
                <a:latin typeface="+mn-lt"/>
                <a:cs typeface="Arial" panose="020B0604020202020204" pitchFamily="34" charset="0"/>
              </a:rPr>
            </a:br>
            <a:r>
              <a:rPr lang="ru-RU" sz="3200" b="1" dirty="0" smtClean="0">
                <a:solidFill>
                  <a:srgbClr val="002060"/>
                </a:solidFill>
                <a:effectLst>
                  <a:outerShdw blurRad="38100" dist="38100" dir="2700000" algn="tl">
                    <a:srgbClr val="000000">
                      <a:alpha val="43137"/>
                    </a:srgbClr>
                  </a:outerShdw>
                </a:effectLst>
                <a:latin typeface="+mn-lt"/>
                <a:cs typeface="Arial" panose="020B0604020202020204" pitchFamily="34" charset="0"/>
              </a:rPr>
              <a:t>«Адымнар – путь к знаниям и согласию»</a:t>
            </a:r>
            <a:endParaRPr lang="ru-RU" sz="3200" dirty="0">
              <a:solidFill>
                <a:srgbClr val="002060"/>
              </a:solidFill>
              <a:effectLst>
                <a:outerShdw blurRad="38100" dist="38100" dir="2700000" algn="tl">
                  <a:srgbClr val="000000">
                    <a:alpha val="43137"/>
                  </a:srgbClr>
                </a:outerShdw>
              </a:effectLst>
              <a:latin typeface="+mn-lt"/>
              <a:cs typeface="Arial" panose="020B0604020202020204" pitchFamily="34" charset="0"/>
            </a:endParaRPr>
          </a:p>
        </p:txBody>
      </p:sp>
      <p:sp>
        <p:nvSpPr>
          <p:cNvPr id="8" name="TextBox 7">
            <a:extLst>
              <a:ext uri="{FF2B5EF4-FFF2-40B4-BE49-F238E27FC236}">
                <a16:creationId xmlns:a16="http://schemas.microsoft.com/office/drawing/2014/main" id="{5ECCB424-7BE3-4F31-8DDB-88F4386FA43A}"/>
              </a:ext>
            </a:extLst>
          </p:cNvPr>
          <p:cNvSpPr txBox="1"/>
          <p:nvPr/>
        </p:nvSpPr>
        <p:spPr>
          <a:xfrm>
            <a:off x="179512" y="2231861"/>
            <a:ext cx="8856984" cy="4293483"/>
          </a:xfrm>
          <a:prstGeom prst="rect">
            <a:avLst/>
          </a:prstGeom>
          <a:noFill/>
        </p:spPr>
        <p:txBody>
          <a:bodyPr wrap="square" rtlCol="0">
            <a:spAutoFit/>
          </a:bodyPr>
          <a:lstStyle/>
          <a:p>
            <a:pPr marL="342900" indent="-342900" fontAlgn="t">
              <a:buClr>
                <a:srgbClr val="002060"/>
              </a:buClr>
              <a:buFont typeface="Wingdings" panose="05000000000000000000" pitchFamily="2" charset="2"/>
              <a:buChar char="ü"/>
              <a:defRPr/>
            </a:pPr>
            <a:r>
              <a:rPr lang="ru-RU" sz="2100" b="1" dirty="0" smtClean="0">
                <a:solidFill>
                  <a:srgbClr val="002060"/>
                </a:solidFill>
                <a:cs typeface="Arial" panose="020B0604020202020204" pitchFamily="34" charset="0"/>
              </a:rPr>
              <a:t>философия </a:t>
            </a:r>
            <a:r>
              <a:rPr lang="ru-RU" sz="2100" b="1" dirty="0">
                <a:solidFill>
                  <a:srgbClr val="002060"/>
                </a:solidFill>
                <a:cs typeface="Arial" panose="020B0604020202020204" pitchFamily="34" charset="0"/>
              </a:rPr>
              <a:t>согласия (социальный диалог культур)</a:t>
            </a:r>
          </a:p>
          <a:p>
            <a:pPr marL="342900" indent="-342900" fontAlgn="t">
              <a:buClr>
                <a:srgbClr val="002060"/>
              </a:buClr>
              <a:buFont typeface="Wingdings" panose="05000000000000000000" pitchFamily="2" charset="2"/>
              <a:buChar char="ü"/>
              <a:defRPr/>
            </a:pPr>
            <a:r>
              <a:rPr lang="ru-RU" sz="2100" b="1" dirty="0">
                <a:solidFill>
                  <a:srgbClr val="002060"/>
                </a:solidFill>
                <a:cs typeface="Arial" panose="020B0604020202020204" pitchFamily="34" charset="0"/>
              </a:rPr>
              <a:t>паритетное преподавание предметов на изучаемых </a:t>
            </a:r>
            <a:r>
              <a:rPr lang="ru-RU" sz="2100" b="1" dirty="0" smtClean="0">
                <a:solidFill>
                  <a:srgbClr val="002060"/>
                </a:solidFill>
                <a:cs typeface="Arial" panose="020B0604020202020204" pitchFamily="34" charset="0"/>
              </a:rPr>
              <a:t>языках (русском, татарском и английском)</a:t>
            </a:r>
            <a:endParaRPr lang="ru-RU" sz="2100" b="1" dirty="0">
              <a:solidFill>
                <a:srgbClr val="002060"/>
              </a:solidFill>
              <a:cs typeface="Arial" panose="020B0604020202020204" pitchFamily="34" charset="0"/>
            </a:endParaRPr>
          </a:p>
          <a:p>
            <a:pPr marL="342900" marR="0" lvl="0" indent="-342900" algn="l" defTabSz="914400" rtl="0" eaLnBrk="1" fontAlgn="t" latinLnBrk="0" hangingPunct="1">
              <a:buClr>
                <a:srgbClr val="002060"/>
              </a:buClr>
              <a:buSzTx/>
              <a:buFont typeface="Wingdings" panose="05000000000000000000" pitchFamily="2" charset="2"/>
              <a:buChar char="ü"/>
              <a:tabLst/>
              <a:defRPr/>
            </a:pPr>
            <a:r>
              <a:rPr kumimoji="0" lang="ru-RU" sz="2100" b="1" i="0" u="none" strike="noStrike" kern="1200" cap="none" spc="0" normalizeH="0" baseline="0" noProof="0" dirty="0" smtClean="0">
                <a:ln>
                  <a:noFill/>
                </a:ln>
                <a:solidFill>
                  <a:srgbClr val="002060"/>
                </a:solidFill>
                <a:effectLst/>
                <a:uLnTx/>
                <a:uFillTx/>
                <a:cs typeface="Arial" panose="020B0604020202020204" pitchFamily="34" charset="0"/>
              </a:rPr>
              <a:t>углубленное изучение государственного языка Республики Татарстан (татарского языка)</a:t>
            </a:r>
          </a:p>
          <a:p>
            <a:pPr marL="342900" marR="0" lvl="0" indent="-342900" algn="l" defTabSz="914400" rtl="0" eaLnBrk="1" fontAlgn="t" latinLnBrk="0" hangingPunct="1">
              <a:buClr>
                <a:srgbClr val="002060"/>
              </a:buClr>
              <a:buSzTx/>
              <a:buFont typeface="Wingdings" panose="05000000000000000000" pitchFamily="2" charset="2"/>
              <a:buChar char="ü"/>
              <a:tabLst/>
              <a:defRPr/>
            </a:pPr>
            <a:r>
              <a:rPr lang="ru-RU" sz="2100" b="1" dirty="0">
                <a:solidFill>
                  <a:srgbClr val="002060"/>
                </a:solidFill>
                <a:cs typeface="Arial" panose="020B0604020202020204" pitchFamily="34" charset="0"/>
              </a:rPr>
              <a:t>у</a:t>
            </a:r>
            <a:r>
              <a:rPr lang="ru-RU" sz="2100" b="1" dirty="0" smtClean="0">
                <a:solidFill>
                  <a:srgbClr val="002060"/>
                </a:solidFill>
                <a:cs typeface="Arial" panose="020B0604020202020204" pitchFamily="34" charset="0"/>
              </a:rPr>
              <a:t>глубленное изучение английского языка</a:t>
            </a:r>
          </a:p>
          <a:p>
            <a:pPr marL="342900" marR="0" lvl="0" indent="-342900" algn="l" defTabSz="914400" rtl="0" eaLnBrk="1" fontAlgn="t" latinLnBrk="0" hangingPunct="1">
              <a:buClr>
                <a:srgbClr val="002060"/>
              </a:buClr>
              <a:buSzTx/>
              <a:buFont typeface="Wingdings" panose="05000000000000000000" pitchFamily="2" charset="2"/>
              <a:buChar char="ü"/>
              <a:tabLst/>
              <a:defRPr/>
            </a:pPr>
            <a:r>
              <a:rPr kumimoji="0" lang="ru-RU" sz="2100" b="1" i="0" u="none" strike="noStrike" kern="1200" cap="none" spc="0" normalizeH="0" baseline="0" noProof="0" dirty="0" smtClean="0">
                <a:ln>
                  <a:noFill/>
                </a:ln>
                <a:solidFill>
                  <a:srgbClr val="002060"/>
                </a:solidFill>
                <a:effectLst/>
                <a:uLnTx/>
                <a:uFillTx/>
                <a:cs typeface="Arial" panose="020B0604020202020204" pitchFamily="34" charset="0"/>
              </a:rPr>
              <a:t>воспитательный процесс на</a:t>
            </a:r>
            <a:r>
              <a:rPr kumimoji="0" lang="ru-RU" sz="2100" b="1" i="0" u="none" strike="noStrike" kern="1200" cap="none" spc="0" normalizeH="0" noProof="0" dirty="0" smtClean="0">
                <a:ln>
                  <a:noFill/>
                </a:ln>
                <a:solidFill>
                  <a:srgbClr val="002060"/>
                </a:solidFill>
                <a:effectLst/>
                <a:uLnTx/>
                <a:uFillTx/>
                <a:cs typeface="Arial" panose="020B0604020202020204" pitchFamily="34" charset="0"/>
              </a:rPr>
              <a:t> изучаемых языках</a:t>
            </a:r>
          </a:p>
          <a:p>
            <a:pPr marL="342900" marR="0" lvl="0" indent="-342900" algn="l" defTabSz="914400" rtl="0" eaLnBrk="1" fontAlgn="t" latinLnBrk="0" hangingPunct="1">
              <a:buClr>
                <a:srgbClr val="002060"/>
              </a:buClr>
              <a:buSzTx/>
              <a:buFont typeface="Wingdings" panose="05000000000000000000" pitchFamily="2" charset="2"/>
              <a:buChar char="ü"/>
              <a:tabLst/>
              <a:defRPr/>
            </a:pPr>
            <a:r>
              <a:rPr kumimoji="0" lang="ru-RU" sz="2100" b="1" i="0" u="none" strike="noStrike" kern="1200" cap="none" spc="0" normalizeH="0" baseline="0" noProof="0" dirty="0" smtClean="0">
                <a:ln>
                  <a:noFill/>
                </a:ln>
                <a:solidFill>
                  <a:srgbClr val="002060"/>
                </a:solidFill>
                <a:effectLst/>
                <a:uLnTx/>
                <a:uFillTx/>
                <a:cs typeface="Arial" panose="020B0604020202020204" pitchFamily="34" charset="0"/>
              </a:rPr>
              <a:t>современное</a:t>
            </a:r>
            <a:r>
              <a:rPr kumimoji="0" lang="ru-RU" sz="2100" b="1" i="0" u="none" strike="noStrike" kern="1200" cap="none" spc="0" normalizeH="0" noProof="0" dirty="0" smtClean="0">
                <a:ln>
                  <a:noFill/>
                </a:ln>
                <a:solidFill>
                  <a:srgbClr val="002060"/>
                </a:solidFill>
                <a:effectLst/>
                <a:uLnTx/>
                <a:uFillTx/>
                <a:cs typeface="Arial" panose="020B0604020202020204" pitchFamily="34" charset="0"/>
              </a:rPr>
              <a:t> образовательное пространство (начальная школа, билингвальная школа, полилингвальная школа, интернат, загородный центр дополнительного образования)</a:t>
            </a:r>
          </a:p>
          <a:p>
            <a:pPr marL="342900" marR="0" lvl="0" indent="-342900" algn="l" defTabSz="914400" rtl="0" eaLnBrk="1" fontAlgn="t" latinLnBrk="0" hangingPunct="1">
              <a:buClr>
                <a:srgbClr val="002060"/>
              </a:buClr>
              <a:buSzTx/>
              <a:buFont typeface="Wingdings" panose="05000000000000000000" pitchFamily="2" charset="2"/>
              <a:buChar char="ü"/>
              <a:tabLst/>
              <a:defRPr/>
            </a:pPr>
            <a:r>
              <a:rPr lang="ru-RU" sz="2100" b="1" baseline="0" dirty="0" smtClean="0">
                <a:solidFill>
                  <a:srgbClr val="002060"/>
                </a:solidFill>
                <a:cs typeface="Arial" panose="020B0604020202020204" pitchFamily="34" charset="0"/>
              </a:rPr>
              <a:t>базовые</a:t>
            </a:r>
            <a:r>
              <a:rPr lang="ru-RU" sz="2100" b="1" dirty="0" smtClean="0">
                <a:solidFill>
                  <a:srgbClr val="002060"/>
                </a:solidFill>
                <a:cs typeface="Arial" panose="020B0604020202020204" pitchFamily="34" charset="0"/>
              </a:rPr>
              <a:t> детские сады</a:t>
            </a:r>
          </a:p>
          <a:p>
            <a:pPr marL="342900" marR="0" lvl="0" indent="-342900" algn="l" defTabSz="914400" rtl="0" eaLnBrk="1" fontAlgn="t" latinLnBrk="0" hangingPunct="1">
              <a:buClr>
                <a:srgbClr val="002060"/>
              </a:buClr>
              <a:buSzTx/>
              <a:buFont typeface="Wingdings" panose="05000000000000000000" pitchFamily="2" charset="2"/>
              <a:buChar char="ü"/>
              <a:tabLst/>
              <a:defRPr/>
            </a:pPr>
            <a:r>
              <a:rPr lang="ru-RU" sz="2100" b="1" noProof="0" dirty="0" smtClean="0">
                <a:solidFill>
                  <a:srgbClr val="002060"/>
                </a:solidFill>
                <a:cs typeface="Arial" panose="020B0604020202020204" pitchFamily="34" charset="0"/>
              </a:rPr>
              <a:t>родительский университет (взаимодействие и </a:t>
            </a:r>
            <a:r>
              <a:rPr kumimoji="0" lang="ru-RU" sz="2100" b="1" i="0" u="none" strike="noStrike" kern="1200" cap="none" spc="0" normalizeH="0" baseline="0" noProof="0" dirty="0" smtClean="0">
                <a:ln>
                  <a:noFill/>
                </a:ln>
                <a:solidFill>
                  <a:srgbClr val="002060"/>
                </a:solidFill>
                <a:effectLst/>
                <a:uLnTx/>
                <a:uFillTx/>
                <a:cs typeface="Arial" panose="020B0604020202020204" pitchFamily="34" charset="0"/>
              </a:rPr>
              <a:t>сотрудничество</a:t>
            </a:r>
            <a:r>
              <a:rPr kumimoji="0" lang="ru-RU" sz="2100" b="1" i="0" u="none" strike="noStrike" kern="1200" cap="none" spc="0" normalizeH="0" noProof="0" dirty="0" smtClean="0">
                <a:ln>
                  <a:noFill/>
                </a:ln>
                <a:solidFill>
                  <a:srgbClr val="002060"/>
                </a:solidFill>
                <a:effectLst/>
                <a:uLnTx/>
                <a:uFillTx/>
                <a:cs typeface="Arial" panose="020B0604020202020204" pitchFamily="34" charset="0"/>
              </a:rPr>
              <a:t> семьи и школы)</a:t>
            </a:r>
            <a:endParaRPr kumimoji="0" lang="ru-RU" sz="2100" b="0" i="0" u="none" strike="noStrike" kern="1200" cap="none" spc="0" normalizeH="0" baseline="0" noProof="0" dirty="0">
              <a:ln>
                <a:noFill/>
              </a:ln>
              <a:solidFill>
                <a:srgbClr val="002060"/>
              </a:solidFill>
              <a:effectLst/>
              <a:uLnTx/>
              <a:uFillTx/>
              <a:cs typeface="Arial" panose="020B0604020202020204" pitchFamily="34" charset="0"/>
            </a:endParaRPr>
          </a:p>
        </p:txBody>
      </p:sp>
      <p:sp>
        <p:nvSpPr>
          <p:cNvPr id="2" name="Номер слайда 1"/>
          <p:cNvSpPr>
            <a:spLocks noGrp="1"/>
          </p:cNvSpPr>
          <p:nvPr>
            <p:ph type="sldNum" sz="quarter" idx="12"/>
          </p:nvPr>
        </p:nvSpPr>
        <p:spPr>
          <a:xfrm>
            <a:off x="7086600" y="6492875"/>
            <a:ext cx="2057400" cy="365125"/>
          </a:xfrm>
        </p:spPr>
        <p:txBody>
          <a:bodyPr/>
          <a:lstStyle/>
          <a:p>
            <a:fld id="{B19B0651-EE4F-4900-A07F-96A6BFA9D0F0}" type="slidenum">
              <a:rPr lang="ru-RU" sz="1200" smtClean="0">
                <a:solidFill>
                  <a:prstClr val="black">
                    <a:tint val="75000"/>
                  </a:prstClr>
                </a:solidFill>
              </a:rPr>
              <a:pPr/>
              <a:t>19</a:t>
            </a:fld>
            <a:endParaRPr lang="ru-RU" sz="1200" dirty="0">
              <a:solidFill>
                <a:prstClr val="black">
                  <a:tint val="75000"/>
                </a:prstClr>
              </a:solidFill>
            </a:endParaRPr>
          </a:p>
        </p:txBody>
      </p:sp>
    </p:spTree>
    <p:extLst>
      <p:ext uri="{BB962C8B-B14F-4D97-AF65-F5344CB8AC3E}">
        <p14:creationId xmlns:p14="http://schemas.microsoft.com/office/powerpoint/2010/main" val="2689517871"/>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7" name="Объект 2"/>
          <p:cNvSpPr txBox="1">
            <a:spLocks/>
          </p:cNvSpPr>
          <p:nvPr/>
        </p:nvSpPr>
        <p:spPr>
          <a:xfrm>
            <a:off x="1547665" y="68627"/>
            <a:ext cx="7645231" cy="172819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ru-RU" sz="16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4" name="Прямоугольник 3"/>
          <p:cNvSpPr/>
          <p:nvPr/>
        </p:nvSpPr>
        <p:spPr>
          <a:xfrm>
            <a:off x="971600" y="44624"/>
            <a:ext cx="6840760" cy="1191736"/>
          </a:xfrm>
          <a:prstGeom prst="rect">
            <a:avLst/>
          </a:prstGeom>
        </p:spPr>
        <p:txBody>
          <a:bodyPr wrap="square">
            <a:spAutoFit/>
          </a:bodyPr>
          <a:lstStyle/>
          <a:p>
            <a:pPr algn="ctr">
              <a:lnSpc>
                <a:spcPct val="115000"/>
              </a:lnSpc>
              <a:spcAft>
                <a:spcPts val="0"/>
              </a:spcAft>
            </a:pPr>
            <a:r>
              <a:rPr lang="ru-RU" sz="3200" b="1" dirty="0" smtClean="0">
                <a:solidFill>
                  <a:srgbClr val="00206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Секции </a:t>
            </a:r>
            <a:endParaRPr lang="en-US" sz="3200" b="1" dirty="0" smtClean="0">
              <a:solidFill>
                <a:srgbClr val="00206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a:p>
            <a:pPr algn="ctr">
              <a:lnSpc>
                <a:spcPct val="115000"/>
              </a:lnSpc>
              <a:spcAft>
                <a:spcPts val="0"/>
              </a:spcAft>
            </a:pPr>
            <a:r>
              <a:rPr lang="ru-RU" sz="3200" b="1" dirty="0" smtClean="0">
                <a:solidFill>
                  <a:srgbClr val="00206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августовского совещания</a:t>
            </a:r>
            <a:endParaRPr lang="ru-RU" sz="3200" b="1" dirty="0">
              <a:solidFill>
                <a:srgbClr val="00206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graphicFrame>
        <p:nvGraphicFramePr>
          <p:cNvPr id="14" name="Таблица 13"/>
          <p:cNvGraphicFramePr>
            <a:graphicFrameLocks noGrp="1"/>
          </p:cNvGraphicFramePr>
          <p:nvPr>
            <p:extLst>
              <p:ext uri="{D42A27DB-BD31-4B8C-83A1-F6EECF244321}">
                <p14:modId xmlns:p14="http://schemas.microsoft.com/office/powerpoint/2010/main" val="1246245005"/>
              </p:ext>
            </p:extLst>
          </p:nvPr>
        </p:nvGraphicFramePr>
        <p:xfrm>
          <a:off x="287524" y="1772816"/>
          <a:ext cx="8568952" cy="4466363"/>
        </p:xfrm>
        <a:graphic>
          <a:graphicData uri="http://schemas.openxmlformats.org/drawingml/2006/table">
            <a:tbl>
              <a:tblPr firstRow="1" firstCol="1" bandRow="1">
                <a:tableStyleId>{5C22544A-7EE6-4342-B048-85BDC9FD1C3A}</a:tableStyleId>
              </a:tblPr>
              <a:tblGrid>
                <a:gridCol w="1982958">
                  <a:extLst>
                    <a:ext uri="{9D8B030D-6E8A-4147-A177-3AD203B41FA5}">
                      <a16:colId xmlns:a16="http://schemas.microsoft.com/office/drawing/2014/main" val="218913126"/>
                    </a:ext>
                  </a:extLst>
                </a:gridCol>
                <a:gridCol w="6585994">
                  <a:extLst>
                    <a:ext uri="{9D8B030D-6E8A-4147-A177-3AD203B41FA5}">
                      <a16:colId xmlns:a16="http://schemas.microsoft.com/office/drawing/2014/main" val="2279999086"/>
                    </a:ext>
                  </a:extLst>
                </a:gridCol>
              </a:tblGrid>
              <a:tr h="470435">
                <a:tc>
                  <a:txBody>
                    <a:bodyPr/>
                    <a:lstStyle/>
                    <a:p>
                      <a:pPr algn="ctr">
                        <a:lnSpc>
                          <a:spcPct val="115000"/>
                        </a:lnSpc>
                        <a:spcAft>
                          <a:spcPts val="0"/>
                        </a:spcAft>
                      </a:pPr>
                      <a:r>
                        <a:rPr lang="ru-RU" sz="1900" dirty="0" smtClean="0">
                          <a:effectLst>
                            <a:outerShdw blurRad="38100" dist="38100" dir="2700000" algn="tl">
                              <a:srgbClr val="000000">
                                <a:alpha val="43137"/>
                              </a:srgbClr>
                            </a:outerShdw>
                          </a:effectLst>
                          <a:latin typeface="+mn-lt"/>
                        </a:rPr>
                        <a:t>Дата проведения</a:t>
                      </a:r>
                      <a:endParaRPr lang="ru-RU" sz="1900" dirty="0">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41187" marR="411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lnSpc>
                          <a:spcPct val="115000"/>
                        </a:lnSpc>
                        <a:spcAft>
                          <a:spcPts val="0"/>
                        </a:spcAft>
                      </a:pPr>
                      <a:r>
                        <a:rPr lang="ru-RU" sz="1900" dirty="0" smtClean="0">
                          <a:effectLst>
                            <a:outerShdw blurRad="38100" dist="38100" dir="2700000" algn="tl">
                              <a:srgbClr val="000000">
                                <a:alpha val="43137"/>
                              </a:srgbClr>
                            </a:outerShdw>
                          </a:effectLst>
                          <a:latin typeface="+mn-lt"/>
                        </a:rPr>
                        <a:t>Наименование секции</a:t>
                      </a:r>
                      <a:endParaRPr lang="ru-RU" sz="1900" dirty="0">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41187" marR="411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2430948367"/>
                  </a:ext>
                </a:extLst>
              </a:tr>
              <a:tr h="294714">
                <a:tc>
                  <a:txBody>
                    <a:bodyPr/>
                    <a:lstStyle/>
                    <a:p>
                      <a:pPr algn="ctr">
                        <a:lnSpc>
                          <a:spcPct val="115000"/>
                        </a:lnSpc>
                        <a:spcAft>
                          <a:spcPts val="0"/>
                        </a:spcAft>
                      </a:pPr>
                      <a:r>
                        <a:rPr lang="ru-RU" sz="1900" b="1" dirty="0">
                          <a:solidFill>
                            <a:srgbClr val="A8246F"/>
                          </a:solidFill>
                          <a:effectLst/>
                          <a:latin typeface="+mn-lt"/>
                        </a:rPr>
                        <a:t>19.06.2019</a:t>
                      </a:r>
                      <a:endParaRPr lang="ru-RU" sz="1900" b="1" dirty="0">
                        <a:solidFill>
                          <a:srgbClr val="A8246F"/>
                        </a:solidFill>
                        <a:effectLst/>
                        <a:latin typeface="+mn-lt"/>
                        <a:ea typeface="Calibri" panose="020F0502020204030204" pitchFamily="34" charset="0"/>
                        <a:cs typeface="Times New Roman" panose="02020603050405020304" pitchFamily="18" charset="0"/>
                      </a:endParaRPr>
                    </a:p>
                  </a:txBody>
                  <a:tcPr marL="41187" marR="411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0"/>
                        </a:spcAft>
                      </a:pPr>
                      <a:r>
                        <a:rPr lang="ru-RU" sz="1900" b="1" dirty="0">
                          <a:solidFill>
                            <a:srgbClr val="002060"/>
                          </a:solidFill>
                          <a:effectLst/>
                          <a:latin typeface="+mn-lt"/>
                        </a:rPr>
                        <a:t>Управление качеством дошкольного образования: опыт, проблемы, перспективы</a:t>
                      </a:r>
                      <a:endParaRPr lang="ru-RU" sz="1900" b="1" dirty="0">
                        <a:solidFill>
                          <a:srgbClr val="002060"/>
                        </a:solidFill>
                        <a:effectLst/>
                        <a:latin typeface="+mn-lt"/>
                        <a:ea typeface="Calibri" panose="020F0502020204030204" pitchFamily="34" charset="0"/>
                        <a:cs typeface="Times New Roman" panose="02020603050405020304" pitchFamily="18" charset="0"/>
                      </a:endParaRPr>
                    </a:p>
                  </a:txBody>
                  <a:tcPr marL="41187" marR="411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1968126"/>
                  </a:ext>
                </a:extLst>
              </a:tr>
              <a:tr h="736785">
                <a:tc>
                  <a:txBody>
                    <a:bodyPr/>
                    <a:lstStyle/>
                    <a:p>
                      <a:pPr algn="ctr">
                        <a:lnSpc>
                          <a:spcPct val="115000"/>
                        </a:lnSpc>
                        <a:spcAft>
                          <a:spcPts val="0"/>
                        </a:spcAft>
                      </a:pPr>
                      <a:r>
                        <a:rPr lang="ru-RU" sz="1900" b="1" dirty="0">
                          <a:solidFill>
                            <a:srgbClr val="A8246F"/>
                          </a:solidFill>
                          <a:effectLst/>
                          <a:latin typeface="+mn-lt"/>
                        </a:rPr>
                        <a:t>25.06.2019</a:t>
                      </a:r>
                      <a:endParaRPr lang="ru-RU" sz="1900" b="1" dirty="0">
                        <a:solidFill>
                          <a:srgbClr val="A8246F"/>
                        </a:solidFill>
                        <a:effectLst/>
                        <a:latin typeface="+mn-lt"/>
                        <a:ea typeface="Calibri" panose="020F0502020204030204" pitchFamily="34" charset="0"/>
                        <a:cs typeface="Times New Roman" panose="02020603050405020304" pitchFamily="18" charset="0"/>
                      </a:endParaRPr>
                    </a:p>
                  </a:txBody>
                  <a:tcPr marL="41187" marR="411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0"/>
                        </a:spcAft>
                      </a:pPr>
                      <a:r>
                        <a:rPr lang="ru-RU" sz="1900" b="1" dirty="0">
                          <a:solidFill>
                            <a:srgbClr val="002060"/>
                          </a:solidFill>
                          <a:effectLst/>
                          <a:latin typeface="+mn-lt"/>
                        </a:rPr>
                        <a:t>Интеграция ресурсов общего, дополнительного и профессионального образования в социализации и профориентации детей с ограниченными возможностями здоровья на разных уровнях образования</a:t>
                      </a:r>
                      <a:endParaRPr lang="ru-RU" sz="1900" b="1" dirty="0">
                        <a:solidFill>
                          <a:srgbClr val="002060"/>
                        </a:solidFill>
                        <a:effectLst/>
                        <a:latin typeface="+mn-lt"/>
                        <a:ea typeface="Calibri" panose="020F0502020204030204" pitchFamily="34" charset="0"/>
                        <a:cs typeface="Times New Roman" panose="02020603050405020304" pitchFamily="18" charset="0"/>
                      </a:endParaRPr>
                    </a:p>
                  </a:txBody>
                  <a:tcPr marL="41187" marR="411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9119137"/>
                  </a:ext>
                </a:extLst>
              </a:tr>
              <a:tr h="294714">
                <a:tc>
                  <a:txBody>
                    <a:bodyPr/>
                    <a:lstStyle/>
                    <a:p>
                      <a:pPr algn="ctr">
                        <a:lnSpc>
                          <a:spcPct val="115000"/>
                        </a:lnSpc>
                        <a:spcAft>
                          <a:spcPts val="0"/>
                        </a:spcAft>
                      </a:pPr>
                      <a:r>
                        <a:rPr lang="ru-RU" sz="1900" b="1" dirty="0">
                          <a:solidFill>
                            <a:srgbClr val="A8246F"/>
                          </a:solidFill>
                          <a:effectLst/>
                          <a:latin typeface="+mn-lt"/>
                        </a:rPr>
                        <a:t>28.06.2019</a:t>
                      </a:r>
                      <a:endParaRPr lang="ru-RU" sz="1900" b="1" dirty="0">
                        <a:solidFill>
                          <a:srgbClr val="A8246F"/>
                        </a:solidFill>
                        <a:effectLst/>
                        <a:latin typeface="+mn-lt"/>
                        <a:ea typeface="Calibri" panose="020F0502020204030204" pitchFamily="34" charset="0"/>
                        <a:cs typeface="Times New Roman" panose="02020603050405020304" pitchFamily="18" charset="0"/>
                      </a:endParaRPr>
                    </a:p>
                  </a:txBody>
                  <a:tcPr marL="41187" marR="411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0"/>
                        </a:spcAft>
                      </a:pPr>
                      <a:r>
                        <a:rPr lang="ru-RU" sz="1900" b="1" dirty="0" err="1">
                          <a:solidFill>
                            <a:srgbClr val="002060"/>
                          </a:solidFill>
                          <a:effectLst/>
                          <a:latin typeface="+mn-lt"/>
                        </a:rPr>
                        <a:t>Заман</a:t>
                      </a:r>
                      <a:r>
                        <a:rPr lang="ru-RU" sz="1900" b="1" dirty="0">
                          <a:solidFill>
                            <a:srgbClr val="002060"/>
                          </a:solidFill>
                          <a:effectLst/>
                          <a:latin typeface="+mn-lt"/>
                        </a:rPr>
                        <a:t> </a:t>
                      </a:r>
                      <a:r>
                        <a:rPr lang="ru-RU" sz="1900" b="1" dirty="0" err="1">
                          <a:solidFill>
                            <a:srgbClr val="002060"/>
                          </a:solidFill>
                          <a:effectLst/>
                          <a:latin typeface="+mn-lt"/>
                        </a:rPr>
                        <a:t>укытучысына</a:t>
                      </a:r>
                      <a:r>
                        <a:rPr lang="ru-RU" sz="1900" b="1" dirty="0">
                          <a:solidFill>
                            <a:srgbClr val="002060"/>
                          </a:solidFill>
                          <a:effectLst/>
                          <a:latin typeface="+mn-lt"/>
                        </a:rPr>
                        <a:t> – </a:t>
                      </a:r>
                      <a:r>
                        <a:rPr lang="ru-RU" sz="1900" b="1" dirty="0" err="1">
                          <a:solidFill>
                            <a:srgbClr val="002060"/>
                          </a:solidFill>
                          <a:effectLst/>
                          <a:latin typeface="+mn-lt"/>
                        </a:rPr>
                        <a:t>заман</a:t>
                      </a:r>
                      <a:r>
                        <a:rPr lang="ru-RU" sz="1900" b="1" dirty="0">
                          <a:solidFill>
                            <a:srgbClr val="002060"/>
                          </a:solidFill>
                          <a:effectLst/>
                          <a:latin typeface="+mn-lt"/>
                        </a:rPr>
                        <a:t> </a:t>
                      </a:r>
                      <a:r>
                        <a:rPr lang="ru-RU" sz="1900" b="1" dirty="0" err="1">
                          <a:solidFill>
                            <a:srgbClr val="002060"/>
                          </a:solidFill>
                          <a:effectLst/>
                          <a:latin typeface="+mn-lt"/>
                        </a:rPr>
                        <a:t>технологиял</a:t>
                      </a:r>
                      <a:r>
                        <a:rPr lang="tt-RU" sz="1900" b="1" dirty="0">
                          <a:solidFill>
                            <a:srgbClr val="002060"/>
                          </a:solidFill>
                          <a:effectLst/>
                          <a:latin typeface="+mn-lt"/>
                        </a:rPr>
                        <a:t>ә</a:t>
                      </a:r>
                      <a:r>
                        <a:rPr lang="ru-RU" sz="1900" b="1" dirty="0">
                          <a:solidFill>
                            <a:srgbClr val="002060"/>
                          </a:solidFill>
                          <a:effectLst/>
                          <a:latin typeface="+mn-lt"/>
                        </a:rPr>
                        <a:t>ре</a:t>
                      </a:r>
                      <a:endParaRPr lang="ru-RU" sz="1900" b="1" dirty="0">
                        <a:solidFill>
                          <a:srgbClr val="002060"/>
                        </a:solidFill>
                        <a:effectLst/>
                        <a:latin typeface="+mn-lt"/>
                        <a:ea typeface="Calibri" panose="020F0502020204030204" pitchFamily="34" charset="0"/>
                        <a:cs typeface="Times New Roman" panose="02020603050405020304" pitchFamily="18" charset="0"/>
                      </a:endParaRPr>
                    </a:p>
                  </a:txBody>
                  <a:tcPr marL="41187" marR="411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8514787"/>
                  </a:ext>
                </a:extLst>
              </a:tr>
              <a:tr h="442071">
                <a:tc>
                  <a:txBody>
                    <a:bodyPr/>
                    <a:lstStyle/>
                    <a:p>
                      <a:pPr algn="ctr">
                        <a:lnSpc>
                          <a:spcPct val="115000"/>
                        </a:lnSpc>
                        <a:spcAft>
                          <a:spcPts val="0"/>
                        </a:spcAft>
                      </a:pPr>
                      <a:r>
                        <a:rPr lang="ru-RU" sz="1900" b="1" dirty="0">
                          <a:solidFill>
                            <a:srgbClr val="A8246F"/>
                          </a:solidFill>
                          <a:effectLst/>
                          <a:latin typeface="+mn-lt"/>
                        </a:rPr>
                        <a:t>28.06.2019</a:t>
                      </a:r>
                      <a:endParaRPr lang="ru-RU" sz="1900" b="1" dirty="0">
                        <a:solidFill>
                          <a:srgbClr val="A8246F"/>
                        </a:solidFill>
                        <a:effectLst/>
                        <a:latin typeface="+mn-lt"/>
                        <a:ea typeface="Calibri" panose="020F0502020204030204" pitchFamily="34" charset="0"/>
                        <a:cs typeface="Times New Roman" panose="02020603050405020304" pitchFamily="18" charset="0"/>
                      </a:endParaRPr>
                    </a:p>
                  </a:txBody>
                  <a:tcPr marL="41187" marR="411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0"/>
                        </a:spcAft>
                      </a:pPr>
                      <a:r>
                        <a:rPr lang="ru-RU" sz="1900" b="1" dirty="0">
                          <a:solidFill>
                            <a:srgbClr val="002060"/>
                          </a:solidFill>
                          <a:effectLst/>
                          <a:latin typeface="+mn-lt"/>
                        </a:rPr>
                        <a:t>Система воспитания в Республике Татарстан: традиции и вызовы </a:t>
                      </a:r>
                      <a:r>
                        <a:rPr lang="ru-RU" sz="1900" b="1" dirty="0" smtClean="0">
                          <a:solidFill>
                            <a:srgbClr val="002060"/>
                          </a:solidFill>
                          <a:effectLst/>
                          <a:latin typeface="+mn-lt"/>
                        </a:rPr>
                        <a:t>современности</a:t>
                      </a:r>
                      <a:r>
                        <a:rPr lang="ru-RU" sz="1900" b="1" dirty="0">
                          <a:solidFill>
                            <a:srgbClr val="002060"/>
                          </a:solidFill>
                          <a:effectLst/>
                          <a:latin typeface="+mn-lt"/>
                        </a:rPr>
                        <a:t> </a:t>
                      </a:r>
                      <a:endParaRPr lang="ru-RU" sz="1900" b="1" dirty="0">
                        <a:solidFill>
                          <a:srgbClr val="002060"/>
                        </a:solidFill>
                        <a:effectLst/>
                        <a:latin typeface="+mn-lt"/>
                        <a:ea typeface="Calibri" panose="020F0502020204030204" pitchFamily="34" charset="0"/>
                        <a:cs typeface="Times New Roman" panose="02020603050405020304" pitchFamily="18" charset="0"/>
                      </a:endParaRPr>
                    </a:p>
                  </a:txBody>
                  <a:tcPr marL="41187" marR="411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74901533"/>
                  </a:ext>
                </a:extLst>
              </a:tr>
              <a:tr h="589428">
                <a:tc>
                  <a:txBody>
                    <a:bodyPr/>
                    <a:lstStyle/>
                    <a:p>
                      <a:pPr algn="ctr">
                        <a:lnSpc>
                          <a:spcPct val="115000"/>
                        </a:lnSpc>
                        <a:spcAft>
                          <a:spcPts val="0"/>
                        </a:spcAft>
                      </a:pPr>
                      <a:r>
                        <a:rPr lang="ru-RU" sz="1900" b="1" dirty="0">
                          <a:solidFill>
                            <a:srgbClr val="A8246F"/>
                          </a:solidFill>
                          <a:effectLst/>
                          <a:latin typeface="+mn-lt"/>
                        </a:rPr>
                        <a:t>29.06.2019</a:t>
                      </a:r>
                      <a:endParaRPr lang="ru-RU" sz="1900" b="1" dirty="0">
                        <a:solidFill>
                          <a:srgbClr val="A8246F"/>
                        </a:solidFill>
                        <a:effectLst/>
                        <a:latin typeface="+mn-lt"/>
                        <a:ea typeface="Calibri" panose="020F0502020204030204" pitchFamily="34" charset="0"/>
                        <a:cs typeface="Times New Roman" panose="02020603050405020304" pitchFamily="18" charset="0"/>
                      </a:endParaRPr>
                    </a:p>
                  </a:txBody>
                  <a:tcPr marL="41187" marR="411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0"/>
                        </a:spcAft>
                      </a:pPr>
                      <a:r>
                        <a:rPr lang="ru-RU" sz="1900" b="1" dirty="0">
                          <a:solidFill>
                            <a:srgbClr val="002060"/>
                          </a:solidFill>
                          <a:effectLst/>
                          <a:latin typeface="+mn-lt"/>
                        </a:rPr>
                        <a:t>Управление школой в условиях реализации национального проекта «Образование» (секция для директоров </a:t>
                      </a:r>
                      <a:r>
                        <a:rPr lang="ru-RU" sz="1900" b="1" dirty="0" smtClean="0">
                          <a:solidFill>
                            <a:srgbClr val="002060"/>
                          </a:solidFill>
                          <a:effectLst/>
                          <a:latin typeface="+mn-lt"/>
                        </a:rPr>
                        <a:t>общеобразовательных </a:t>
                      </a:r>
                      <a:r>
                        <a:rPr lang="ru-RU" sz="1900" b="1" dirty="0">
                          <a:solidFill>
                            <a:srgbClr val="002060"/>
                          </a:solidFill>
                          <a:effectLst/>
                          <a:latin typeface="+mn-lt"/>
                        </a:rPr>
                        <a:t>организаций повышенного уровня)</a:t>
                      </a:r>
                      <a:endParaRPr lang="ru-RU" sz="1900" b="1" dirty="0">
                        <a:solidFill>
                          <a:srgbClr val="002060"/>
                        </a:solidFill>
                        <a:effectLst/>
                        <a:latin typeface="+mn-lt"/>
                        <a:ea typeface="Calibri" panose="020F0502020204030204" pitchFamily="34" charset="0"/>
                        <a:cs typeface="Times New Roman" panose="02020603050405020304" pitchFamily="18" charset="0"/>
                      </a:endParaRPr>
                    </a:p>
                  </a:txBody>
                  <a:tcPr marL="41187" marR="411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500342"/>
                  </a:ext>
                </a:extLst>
              </a:tr>
            </a:tbl>
          </a:graphicData>
        </a:graphic>
      </p:graphicFrame>
      <p:sp>
        <p:nvSpPr>
          <p:cNvPr id="2" name="Номер слайда 1"/>
          <p:cNvSpPr>
            <a:spLocks noGrp="1"/>
          </p:cNvSpPr>
          <p:nvPr>
            <p:ph type="sldNum" sz="quarter" idx="12"/>
          </p:nvPr>
        </p:nvSpPr>
        <p:spPr>
          <a:xfrm>
            <a:off x="6994666" y="6490811"/>
            <a:ext cx="2133600" cy="365125"/>
          </a:xfrm>
        </p:spPr>
        <p:txBody>
          <a:bodyPr/>
          <a:lstStyle/>
          <a:p>
            <a:fld id="{2E1AE7FE-9857-4954-863E-6424AC6B4709}" type="slidenum">
              <a:rPr lang="ru-RU" smtClean="0"/>
              <a:t>2</a:t>
            </a:fld>
            <a:endParaRPr lang="ru-RU" dirty="0"/>
          </a:p>
        </p:txBody>
      </p:sp>
    </p:spTree>
    <p:extLst>
      <p:ext uri="{BB962C8B-B14F-4D97-AF65-F5344CB8AC3E}">
        <p14:creationId xmlns:p14="http://schemas.microsoft.com/office/powerpoint/2010/main" val="1371243881"/>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7" name="Рисунок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8" name="Рисунок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7" name="Объект 2"/>
          <p:cNvSpPr txBox="1">
            <a:spLocks/>
          </p:cNvSpPr>
          <p:nvPr/>
        </p:nvSpPr>
        <p:spPr>
          <a:xfrm>
            <a:off x="1547665" y="68627"/>
            <a:ext cx="7645231" cy="172819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ru-RU" sz="1600" b="1" i="0" u="none" strike="noStrike" kern="1200" cap="none" spc="0" normalizeH="0" baseline="0" noProof="0" dirty="0">
              <a:ln>
                <a:noFill/>
              </a:ln>
              <a:solidFill>
                <a:srgbClr val="1F497D"/>
              </a:solidFill>
              <a:effectLst/>
              <a:uLnTx/>
              <a:uFillTx/>
              <a:ea typeface="+mn-ea"/>
              <a:cs typeface="Arial" panose="020B0604020202020204" pitchFamily="34" charset="0"/>
            </a:endParaRPr>
          </a:p>
        </p:txBody>
      </p:sp>
      <p:sp>
        <p:nvSpPr>
          <p:cNvPr id="2" name="Прямоугольник 1"/>
          <p:cNvSpPr/>
          <p:nvPr/>
        </p:nvSpPr>
        <p:spPr>
          <a:xfrm>
            <a:off x="1622980" y="216318"/>
            <a:ext cx="5623002" cy="584775"/>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ru-RU" sz="3200" b="1"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ea typeface="+mn-ea"/>
                <a:cs typeface="+mn-cs"/>
              </a:rPr>
              <a:t>Лицей – инженерный центр</a:t>
            </a:r>
            <a:endParaRPr kumimoji="0" lang="ru-RU" sz="3200" b="1"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mn-cs"/>
            </a:endParaRPr>
          </a:p>
        </p:txBody>
      </p:sp>
      <p:sp>
        <p:nvSpPr>
          <p:cNvPr id="4" name="Прямоугольник 3"/>
          <p:cNvSpPr/>
          <p:nvPr/>
        </p:nvSpPr>
        <p:spPr>
          <a:xfrm>
            <a:off x="179512" y="1326827"/>
            <a:ext cx="8856984" cy="246221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200" b="1" u="none" strike="noStrike" kern="1200" cap="none" spc="0" normalizeH="0" baseline="0" noProof="0" dirty="0">
                <a:ln>
                  <a:noFill/>
                </a:ln>
                <a:solidFill>
                  <a:srgbClr val="002060"/>
                </a:solidFill>
                <a:effectLst/>
                <a:uLnTx/>
                <a:uFillTx/>
                <a:cs typeface="Times New Roman" pitchFamily="18" charset="0"/>
              </a:rPr>
              <a:t>В рамках центра функционируют: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200" b="0" u="none" strike="noStrike" kern="1200" cap="none" spc="0" normalizeH="0" baseline="0" noProof="0" dirty="0">
              <a:ln>
                <a:noFill/>
              </a:ln>
              <a:solidFill>
                <a:srgbClr val="002060"/>
              </a:solidFill>
              <a:effectLst/>
              <a:uLnTx/>
              <a:uFillTx/>
              <a:cs typeface="Times New Roman" pitchFamily="18" charset="0"/>
            </a:endParaRPr>
          </a:p>
          <a:p>
            <a:pPr marL="285750" marR="0" lvl="0" indent="-285750" algn="l" defTabSz="914400" rtl="0" eaLnBrk="1" fontAlgn="auto" latinLnBrk="0" hangingPunct="1">
              <a:lnSpc>
                <a:spcPct val="100000"/>
              </a:lnSpc>
              <a:spcBef>
                <a:spcPts val="0"/>
              </a:spcBef>
              <a:spcAft>
                <a:spcPts val="0"/>
              </a:spcAft>
              <a:buClr>
                <a:srgbClr val="002060"/>
              </a:buClr>
              <a:buSzTx/>
              <a:buFont typeface="Wingdings" pitchFamily="2" charset="2"/>
              <a:buChar char="ü"/>
              <a:tabLst/>
              <a:defRPr/>
            </a:pPr>
            <a:r>
              <a:rPr kumimoji="0" lang="ru-RU" sz="2200" b="1" u="none" strike="noStrike" kern="1200" cap="none" spc="0" normalizeH="0" baseline="0" noProof="0" dirty="0">
                <a:ln>
                  <a:noFill/>
                </a:ln>
                <a:solidFill>
                  <a:srgbClr val="002060"/>
                </a:solidFill>
                <a:effectLst/>
                <a:uLnTx/>
                <a:uFillTx/>
                <a:cs typeface="Times New Roman" pitchFamily="18" charset="0"/>
              </a:rPr>
              <a:t>Детский сад </a:t>
            </a:r>
            <a:r>
              <a:rPr kumimoji="0" lang="en-US" sz="2200" b="1" u="none" strike="noStrike" kern="1200" cap="none" spc="0" normalizeH="0" baseline="0" noProof="0" dirty="0">
                <a:ln>
                  <a:noFill/>
                </a:ln>
                <a:solidFill>
                  <a:srgbClr val="002060"/>
                </a:solidFill>
                <a:effectLst/>
                <a:uLnTx/>
                <a:uFillTx/>
                <a:cs typeface="Times New Roman" pitchFamily="18" charset="0"/>
              </a:rPr>
              <a:t>Smart </a:t>
            </a:r>
            <a:r>
              <a:rPr kumimoji="0" lang="en-US" sz="2200" b="1" u="none" strike="noStrike" kern="1200" cap="none" spc="0" normalizeH="0" baseline="0" noProof="0" dirty="0" smtClean="0">
                <a:ln>
                  <a:noFill/>
                </a:ln>
                <a:solidFill>
                  <a:srgbClr val="002060"/>
                </a:solidFill>
                <a:effectLst/>
                <a:uLnTx/>
                <a:uFillTx/>
                <a:cs typeface="Times New Roman" pitchFamily="18" charset="0"/>
              </a:rPr>
              <a:t>Kids</a:t>
            </a:r>
            <a:r>
              <a:rPr kumimoji="0" lang="ru-RU" sz="2200" b="1" u="none" strike="noStrike" kern="1200" cap="none" spc="0" normalizeH="0" baseline="0" noProof="0" dirty="0" smtClean="0">
                <a:ln>
                  <a:noFill/>
                </a:ln>
                <a:solidFill>
                  <a:srgbClr val="002060"/>
                </a:solidFill>
                <a:effectLst/>
                <a:uLnTx/>
                <a:uFillTx/>
                <a:cs typeface="Times New Roman" pitchFamily="18" charset="0"/>
              </a:rPr>
              <a:t> (</a:t>
            </a:r>
            <a:r>
              <a:rPr kumimoji="0" lang="pl-PL" sz="2200" b="1" u="none" strike="noStrike" kern="1200" cap="none" spc="0" normalizeH="0" baseline="0" noProof="0" dirty="0" smtClean="0">
                <a:ln>
                  <a:noFill/>
                </a:ln>
                <a:solidFill>
                  <a:srgbClr val="002060"/>
                </a:solidFill>
                <a:effectLst/>
                <a:uLnTx/>
                <a:uFillTx/>
                <a:cs typeface="Times New Roman" pitchFamily="18" charset="0"/>
              </a:rPr>
              <a:t>LEGO </a:t>
            </a:r>
            <a:r>
              <a:rPr kumimoji="0" lang="pl-PL" sz="2200" b="1" u="none" strike="noStrike" kern="1200" cap="none" spc="0" normalizeH="0" baseline="0" noProof="0" dirty="0">
                <a:ln>
                  <a:noFill/>
                </a:ln>
                <a:solidFill>
                  <a:srgbClr val="002060"/>
                </a:solidFill>
                <a:effectLst/>
                <a:uLnTx/>
                <a:uFillTx/>
                <a:cs typeface="Times New Roman" pitchFamily="18" charset="0"/>
              </a:rPr>
              <a:t>WeDo и LEGO </a:t>
            </a:r>
            <a:r>
              <a:rPr kumimoji="0" lang="pl-PL" sz="2200" b="1" u="none" strike="noStrike" kern="1200" cap="none" spc="0" normalizeH="0" baseline="0" noProof="0" dirty="0" smtClean="0">
                <a:ln>
                  <a:noFill/>
                </a:ln>
                <a:solidFill>
                  <a:srgbClr val="002060"/>
                </a:solidFill>
                <a:effectLst/>
                <a:uLnTx/>
                <a:uFillTx/>
                <a:cs typeface="Times New Roman" pitchFamily="18" charset="0"/>
              </a:rPr>
              <a:t>Duplo</a:t>
            </a:r>
            <a:r>
              <a:rPr kumimoji="0" lang="ru-RU" sz="2200" b="1" u="none" strike="noStrike" kern="1200" cap="none" spc="0" normalizeH="0" baseline="0" noProof="0" dirty="0" smtClean="0">
                <a:ln>
                  <a:noFill/>
                </a:ln>
                <a:solidFill>
                  <a:srgbClr val="002060"/>
                </a:solidFill>
                <a:effectLst/>
                <a:uLnTx/>
                <a:uFillTx/>
                <a:cs typeface="Times New Roman" pitchFamily="18" charset="0"/>
              </a:rPr>
              <a:t>,</a:t>
            </a:r>
            <a:r>
              <a:rPr kumimoji="0" lang="en-US" sz="2200" b="1" u="none" strike="noStrike" kern="1200" cap="none" spc="0" normalizeH="0" baseline="0" noProof="0" dirty="0">
                <a:ln>
                  <a:noFill/>
                </a:ln>
                <a:solidFill>
                  <a:srgbClr val="002060"/>
                </a:solidFill>
                <a:effectLst/>
                <a:uLnTx/>
                <a:uFillTx/>
                <a:cs typeface="Times New Roman" pitchFamily="18" charset="0"/>
              </a:rPr>
              <a:t> </a:t>
            </a:r>
            <a:r>
              <a:rPr kumimoji="0" lang="en-US" sz="2200" b="1" u="none" strike="noStrike" kern="1200" cap="none" spc="0" normalizeH="0" baseline="0" noProof="0" dirty="0" smtClean="0">
                <a:ln>
                  <a:noFill/>
                </a:ln>
                <a:solidFill>
                  <a:srgbClr val="002060"/>
                </a:solidFill>
                <a:effectLst/>
                <a:uLnTx/>
                <a:uFillTx/>
                <a:cs typeface="Times New Roman" pitchFamily="18" charset="0"/>
              </a:rPr>
              <a:t>3D</a:t>
            </a:r>
            <a:r>
              <a:rPr kumimoji="0" lang="ru-RU" sz="2200" b="1" u="none" strike="noStrike" kern="1200" cap="none" spc="0" normalizeH="0" baseline="0" noProof="0" dirty="0" smtClean="0">
                <a:ln>
                  <a:noFill/>
                </a:ln>
                <a:solidFill>
                  <a:srgbClr val="002060"/>
                </a:solidFill>
                <a:effectLst/>
                <a:uLnTx/>
                <a:uFillTx/>
                <a:cs typeface="Times New Roman" pitchFamily="18" charset="0"/>
              </a:rPr>
              <a:t>-ручки) </a:t>
            </a:r>
            <a:endParaRPr kumimoji="0" lang="ru-RU" sz="2200" b="1" u="none" strike="noStrike" kern="1200" cap="none" spc="0" normalizeH="0" baseline="0" noProof="0" dirty="0">
              <a:ln>
                <a:noFill/>
              </a:ln>
              <a:solidFill>
                <a:srgbClr val="002060"/>
              </a:solidFill>
              <a:effectLst/>
              <a:uLnTx/>
              <a:uFillTx/>
              <a:cs typeface="Times New Roman" pitchFamily="18" charset="0"/>
            </a:endParaRPr>
          </a:p>
          <a:p>
            <a:pPr marL="285750" marR="0" lvl="0" indent="-285750" algn="l" defTabSz="914400" rtl="0" eaLnBrk="1" fontAlgn="auto" latinLnBrk="0" hangingPunct="1">
              <a:lnSpc>
                <a:spcPct val="100000"/>
              </a:lnSpc>
              <a:spcBef>
                <a:spcPts val="0"/>
              </a:spcBef>
              <a:spcAft>
                <a:spcPts val="0"/>
              </a:spcAft>
              <a:buClr>
                <a:srgbClr val="002060"/>
              </a:buClr>
              <a:buSzTx/>
              <a:buFont typeface="Wingdings" pitchFamily="2" charset="2"/>
              <a:buChar char="ü"/>
              <a:tabLst/>
              <a:defRPr/>
            </a:pPr>
            <a:r>
              <a:rPr kumimoji="0" lang="ru-RU" sz="2200" b="1" u="none" strike="noStrike" kern="1200" cap="none" spc="0" normalizeH="0" baseline="0" noProof="0" dirty="0">
                <a:ln>
                  <a:noFill/>
                </a:ln>
                <a:solidFill>
                  <a:srgbClr val="002060"/>
                </a:solidFill>
                <a:effectLst/>
                <a:uLnTx/>
                <a:uFillTx/>
                <a:cs typeface="Times New Roman" pitchFamily="18" charset="0"/>
              </a:rPr>
              <a:t>Начальная лингвистическая школа </a:t>
            </a:r>
          </a:p>
          <a:p>
            <a:pPr marL="285750" marR="0" lvl="0" indent="-285750" algn="l" defTabSz="914400" rtl="0" eaLnBrk="1" fontAlgn="auto" latinLnBrk="0" hangingPunct="1">
              <a:lnSpc>
                <a:spcPct val="100000"/>
              </a:lnSpc>
              <a:spcBef>
                <a:spcPts val="0"/>
              </a:spcBef>
              <a:spcAft>
                <a:spcPts val="0"/>
              </a:spcAft>
              <a:buClr>
                <a:srgbClr val="002060"/>
              </a:buClr>
              <a:buSzTx/>
              <a:buFont typeface="Wingdings" pitchFamily="2" charset="2"/>
              <a:buChar char="ü"/>
              <a:tabLst/>
              <a:defRPr/>
            </a:pPr>
            <a:r>
              <a:rPr kumimoji="0" lang="ru-RU" sz="2200" b="1" u="none" strike="noStrike" kern="1200" cap="none" spc="0" normalizeH="0" baseline="0" noProof="0" dirty="0" smtClean="0">
                <a:ln>
                  <a:noFill/>
                </a:ln>
                <a:solidFill>
                  <a:srgbClr val="002060"/>
                </a:solidFill>
                <a:effectLst/>
                <a:uLnTx/>
                <a:uFillTx/>
                <a:cs typeface="Times New Roman" pitchFamily="18" charset="0"/>
              </a:rPr>
              <a:t>Инженерный лицей 5 –</a:t>
            </a:r>
            <a:r>
              <a:rPr kumimoji="0" lang="ru-RU" sz="2200" b="1" u="none" strike="noStrike" kern="1200" cap="none" spc="0" normalizeH="0" noProof="0" dirty="0" smtClean="0">
                <a:ln>
                  <a:noFill/>
                </a:ln>
                <a:solidFill>
                  <a:srgbClr val="002060"/>
                </a:solidFill>
                <a:effectLst/>
                <a:uLnTx/>
                <a:uFillTx/>
                <a:cs typeface="Times New Roman" pitchFamily="18" charset="0"/>
              </a:rPr>
              <a:t> 11 </a:t>
            </a:r>
            <a:r>
              <a:rPr kumimoji="0" lang="ru-RU" sz="2200" b="1" u="none" strike="noStrike" kern="1200" cap="none" spc="0" normalizeH="0" noProof="0" dirty="0" err="1" smtClean="0">
                <a:ln>
                  <a:noFill/>
                </a:ln>
                <a:solidFill>
                  <a:srgbClr val="002060"/>
                </a:solidFill>
                <a:effectLst/>
                <a:uLnTx/>
                <a:uFillTx/>
                <a:cs typeface="Times New Roman" pitchFamily="18" charset="0"/>
              </a:rPr>
              <a:t>кл</a:t>
            </a:r>
            <a:r>
              <a:rPr kumimoji="0" lang="ru-RU" sz="2200" b="1" u="none" strike="noStrike" kern="1200" cap="none" spc="0" normalizeH="0" noProof="0" dirty="0" smtClean="0">
                <a:ln>
                  <a:noFill/>
                </a:ln>
                <a:solidFill>
                  <a:srgbClr val="002060"/>
                </a:solidFill>
                <a:effectLst/>
                <a:uLnTx/>
                <a:uFillTx/>
                <a:cs typeface="Times New Roman" pitchFamily="18" charset="0"/>
              </a:rPr>
              <a:t>.</a:t>
            </a:r>
          </a:p>
          <a:p>
            <a:pPr marL="285750" lvl="0" indent="-285750">
              <a:buClr>
                <a:srgbClr val="002060"/>
              </a:buClr>
              <a:buFont typeface="Wingdings" pitchFamily="2" charset="2"/>
              <a:buChar char="ü"/>
              <a:defRPr/>
            </a:pPr>
            <a:r>
              <a:rPr lang="ru-RU" sz="2200" b="1" baseline="0" dirty="0" smtClean="0">
                <a:solidFill>
                  <a:srgbClr val="002060"/>
                </a:solidFill>
                <a:cs typeface="Times New Roman" pitchFamily="18" charset="0"/>
              </a:rPr>
              <a:t>Дополнительное</a:t>
            </a:r>
            <a:r>
              <a:rPr lang="ru-RU" sz="2200" b="1" dirty="0" smtClean="0">
                <a:solidFill>
                  <a:srgbClr val="002060"/>
                </a:solidFill>
                <a:cs typeface="Times New Roman" pitchFamily="18" charset="0"/>
              </a:rPr>
              <a:t> образование</a:t>
            </a:r>
            <a:r>
              <a:rPr lang="ru-RU" sz="2200" b="1" dirty="0">
                <a:solidFill>
                  <a:srgbClr val="002060"/>
                </a:solidFill>
                <a:cs typeface="Times New Roman" pitchFamily="18" charset="0"/>
              </a:rPr>
              <a:t>: </a:t>
            </a:r>
            <a:r>
              <a:rPr lang="ru-RU" sz="2200" b="1" dirty="0" smtClean="0">
                <a:solidFill>
                  <a:srgbClr val="002060"/>
                </a:solidFill>
                <a:cs typeface="Times New Roman" pitchFamily="18" charset="0"/>
              </a:rPr>
              <a:t>робототехника, </a:t>
            </a:r>
            <a:r>
              <a:rPr lang="ru-RU" sz="2200" b="1" dirty="0" err="1" smtClean="0">
                <a:solidFill>
                  <a:srgbClr val="002060"/>
                </a:solidFill>
                <a:cs typeface="Times New Roman" pitchFamily="18" charset="0"/>
              </a:rPr>
              <a:t>игротехника</a:t>
            </a:r>
            <a:r>
              <a:rPr lang="ru-RU" sz="2200" b="1" dirty="0">
                <a:solidFill>
                  <a:srgbClr val="002060"/>
                </a:solidFill>
                <a:cs typeface="Times New Roman" pitchFamily="18" charset="0"/>
              </a:rPr>
              <a:t>, основы компьютерных </a:t>
            </a:r>
            <a:r>
              <a:rPr lang="ru-RU" sz="2200" b="1" dirty="0" smtClean="0">
                <a:solidFill>
                  <a:srgbClr val="002060"/>
                </a:solidFill>
                <a:cs typeface="Times New Roman" pitchFamily="18" charset="0"/>
              </a:rPr>
              <a:t>технологий, блочное программирование</a:t>
            </a:r>
            <a:endParaRPr kumimoji="0" lang="ru-RU" sz="2200" b="0" u="none" strike="noStrike" kern="1200" cap="none" spc="0" normalizeH="0" baseline="0" noProof="0" dirty="0" smtClean="0">
              <a:ln>
                <a:noFill/>
              </a:ln>
              <a:solidFill>
                <a:srgbClr val="002060"/>
              </a:solidFill>
              <a:effectLst/>
              <a:uLnTx/>
              <a:uFillTx/>
              <a:cs typeface="Times New Roman" pitchFamily="18"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920328916"/>
              </p:ext>
            </p:extLst>
          </p:nvPr>
        </p:nvGraphicFramePr>
        <p:xfrm>
          <a:off x="179512" y="3861048"/>
          <a:ext cx="8784976" cy="2895600"/>
        </p:xfrm>
        <a:graphic>
          <a:graphicData uri="http://schemas.openxmlformats.org/drawingml/2006/table">
            <a:tbl>
              <a:tblPr firstRow="1" bandRow="1">
                <a:tableStyleId>{5C22544A-7EE6-4342-B048-85BDC9FD1C3A}</a:tableStyleId>
              </a:tblPr>
              <a:tblGrid>
                <a:gridCol w="4392488">
                  <a:extLst>
                    <a:ext uri="{9D8B030D-6E8A-4147-A177-3AD203B41FA5}">
                      <a16:colId xmlns:a16="http://schemas.microsoft.com/office/drawing/2014/main" val="2176678587"/>
                    </a:ext>
                  </a:extLst>
                </a:gridCol>
                <a:gridCol w="4392488">
                  <a:extLst>
                    <a:ext uri="{9D8B030D-6E8A-4147-A177-3AD203B41FA5}">
                      <a16:colId xmlns:a16="http://schemas.microsoft.com/office/drawing/2014/main" val="3952343830"/>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srgbClr val="A8246F"/>
                          </a:solidFill>
                          <a:effectLst/>
                          <a:uLnTx/>
                          <a:uFillTx/>
                          <a:ea typeface="+mn-ea"/>
                          <a:cs typeface="Times New Roman" pitchFamily="18" charset="0"/>
                        </a:rPr>
                        <a:t>Учащиеся получают: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2060"/>
                          </a:solidFill>
                          <a:effectLst/>
                          <a:uLnTx/>
                          <a:uFillTx/>
                          <a:ea typeface="+mn-ea"/>
                          <a:cs typeface="Times New Roman" pitchFamily="18" charset="0"/>
                        </a:rPr>
                        <a:t>i</a:t>
                      </a:r>
                      <a:r>
                        <a:rPr kumimoji="0" lang="ru-RU" sz="2400" b="1" i="0" u="none" strike="noStrike" kern="1200" cap="none" spc="0" normalizeH="0" baseline="0" noProof="0" dirty="0" smtClean="0">
                          <a:ln>
                            <a:noFill/>
                          </a:ln>
                          <a:solidFill>
                            <a:srgbClr val="002060"/>
                          </a:solidFill>
                          <a:effectLst/>
                          <a:uLnTx/>
                          <a:uFillTx/>
                          <a:ea typeface="+mn-ea"/>
                          <a:cs typeface="Times New Roman" pitchFamily="18" charset="0"/>
                        </a:rPr>
                        <a:t>t-компетентность, формирование инженерных навыков</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ru-RU" sz="2400" b="1" dirty="0">
                        <a:solidFill>
                          <a:srgbClr val="0070C0"/>
                        </a:solidFill>
                      </a:endParaRPr>
                    </a:p>
                  </a:txBody>
                  <a:tcPr>
                    <a:lnB w="38100" cmpd="sng">
                      <a:noFill/>
                    </a:lnB>
                    <a:solidFill>
                      <a:schemeClr val="bg1"/>
                    </a:solidFill>
                  </a:tcPr>
                </a:tc>
                <a:tc hMerge="1">
                  <a:txBody>
                    <a:bodyPr/>
                    <a:lstStyle/>
                    <a:p>
                      <a:endParaRPr lang="ru-RU" dirty="0"/>
                    </a:p>
                  </a:txBody>
                  <a:tcPr/>
                </a:tc>
                <a:extLst>
                  <a:ext uri="{0D108BD9-81ED-4DB2-BD59-A6C34878D82A}">
                    <a16:rowId xmlns:a16="http://schemas.microsoft.com/office/drawing/2014/main" val="339932215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002060"/>
                          </a:solidFill>
                          <a:effectLst/>
                          <a:uLnTx/>
                          <a:uFillTx/>
                          <a:ea typeface="+mn-ea"/>
                          <a:cs typeface="Times New Roman" pitchFamily="18" charset="0"/>
                        </a:rPr>
                        <a:t>Каждый учащийся разрабатывает и реализует свой проект</a:t>
                      </a:r>
                      <a:endParaRPr lang="ru-RU" sz="2000" b="1" dirty="0">
                        <a:solidFill>
                          <a:srgbClr val="002060"/>
                        </a:solidFill>
                      </a:endParaRPr>
                    </a:p>
                  </a:txBody>
                  <a:tcPr>
                    <a:lnL w="12700" cmpd="sng">
                      <a:noFill/>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ru-RU" sz="2000" b="1" i="0" u="none" strike="noStrike" kern="1200" cap="none" spc="0" normalizeH="0" baseline="0" noProof="0" dirty="0" smtClean="0">
                          <a:ln>
                            <a:noFill/>
                          </a:ln>
                          <a:solidFill>
                            <a:srgbClr val="002060"/>
                          </a:solidFill>
                          <a:effectLst/>
                          <a:uLnTx/>
                          <a:uFillTx/>
                          <a:ea typeface="+mn-ea"/>
                          <a:cs typeface="Times New Roman" pitchFamily="18" charset="0"/>
                        </a:rPr>
                        <a:t>Формируются практические навыки </a:t>
                      </a:r>
                      <a:r>
                        <a:rPr kumimoji="0" lang="ru-RU" sz="2000" b="1" i="0" u="none" strike="noStrike" kern="1200" cap="none" spc="0" normalizeH="0" baseline="0" noProof="0" dirty="0" smtClean="0">
                          <a:ln>
                            <a:noFill/>
                          </a:ln>
                          <a:solidFill>
                            <a:srgbClr val="002060"/>
                          </a:solidFill>
                          <a:effectLst/>
                          <a:uLnTx/>
                          <a:uFillTx/>
                          <a:ea typeface="+mn-ea"/>
                          <a:cs typeface="Times New Roman" pitchFamily="18" charset="0"/>
                        </a:rPr>
                        <a:t>работы с оборудованием</a:t>
                      </a:r>
                      <a:endParaRPr lang="ru-RU" sz="2000" b="1" dirty="0">
                        <a:solidFill>
                          <a:srgbClr val="002060"/>
                        </a:solidFill>
                      </a:endParaRPr>
                    </a:p>
                  </a:txBody>
                  <a:tcPr>
                    <a:lnL w="12700" cap="flat" cmpd="sng" algn="ctr">
                      <a:solidFill>
                        <a:schemeClr val="tx1"/>
                      </a:solidFill>
                      <a:prstDash val="solid"/>
                      <a:round/>
                      <a:headEnd type="none" w="med" len="med"/>
                      <a:tailEnd type="none" w="med" len="med"/>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535244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002060"/>
                          </a:solidFill>
                          <a:effectLst/>
                          <a:uLnTx/>
                          <a:uFillTx/>
                          <a:ea typeface="+mn-ea"/>
                          <a:cs typeface="Times New Roman" pitchFamily="18" charset="0"/>
                        </a:rPr>
                        <a:t>Формируются профильные и коммуникативные умения</a:t>
                      </a:r>
                    </a:p>
                    <a:p>
                      <a:endParaRPr lang="ru-RU" sz="2000" b="1" dirty="0">
                        <a:solidFill>
                          <a:srgbClr val="002060"/>
                        </a:solidFill>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002060"/>
                          </a:solidFill>
                          <a:effectLst/>
                          <a:uLnTx/>
                          <a:uFillTx/>
                          <a:ea typeface="+mn-ea"/>
                          <a:cs typeface="Times New Roman" pitchFamily="18" charset="0"/>
                        </a:rPr>
                        <a:t>Интенсивные практические занятия по проектной деятельности</a:t>
                      </a:r>
                    </a:p>
                    <a:p>
                      <a:endParaRPr lang="ru-RU" sz="2000" b="1" dirty="0">
                        <a:solidFill>
                          <a:srgbClr val="002060"/>
                        </a:solidFil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2710038"/>
                  </a:ext>
                </a:extLst>
              </a:tr>
            </a:tbl>
          </a:graphicData>
        </a:graphic>
      </p:graphicFrame>
      <p:sp>
        <p:nvSpPr>
          <p:cNvPr id="3" name="Номер слайда 2"/>
          <p:cNvSpPr>
            <a:spLocks noGrp="1"/>
          </p:cNvSpPr>
          <p:nvPr>
            <p:ph type="sldNum" sz="quarter" idx="12"/>
          </p:nvPr>
        </p:nvSpPr>
        <p:spPr>
          <a:xfrm>
            <a:off x="6982479" y="6496246"/>
            <a:ext cx="2133600" cy="365125"/>
          </a:xfrm>
        </p:spPr>
        <p:txBody>
          <a:bodyPr/>
          <a:lstStyle/>
          <a:p>
            <a:fld id="{2E1AE7FE-9857-4954-863E-6424AC6B4709}" type="slidenum">
              <a:rPr lang="ru-RU" smtClean="0"/>
              <a:t>20</a:t>
            </a:fld>
            <a:endParaRPr lang="ru-RU" dirty="0"/>
          </a:p>
        </p:txBody>
      </p:sp>
    </p:spTree>
    <p:extLst>
      <p:ext uri="{BB962C8B-B14F-4D97-AF65-F5344CB8AC3E}">
        <p14:creationId xmlns:p14="http://schemas.microsoft.com/office/powerpoint/2010/main" val="398594459"/>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8" name="Рисунок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9" name="Рисунок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6" name="Прямоугольник 5"/>
          <p:cNvSpPr/>
          <p:nvPr/>
        </p:nvSpPr>
        <p:spPr>
          <a:xfrm>
            <a:off x="2123728" y="47377"/>
            <a:ext cx="4579780" cy="523220"/>
          </a:xfrm>
          <a:prstGeom prst="rect">
            <a:avLst/>
          </a:prstGeom>
        </p:spPr>
        <p:txBody>
          <a:bodyPr wrap="non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ea typeface="+mn-ea"/>
                <a:cs typeface="+mn-cs"/>
              </a:rPr>
              <a:t>Лицей – инженерный центр</a:t>
            </a:r>
            <a:endParaRPr kumimoji="0" lang="ru-RU" sz="2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mn-cs"/>
            </a:endParaRPr>
          </a:p>
        </p:txBody>
      </p:sp>
      <p:sp>
        <p:nvSpPr>
          <p:cNvPr id="7" name="TextBox 6"/>
          <p:cNvSpPr txBox="1"/>
          <p:nvPr/>
        </p:nvSpPr>
        <p:spPr>
          <a:xfrm>
            <a:off x="1331640" y="552817"/>
            <a:ext cx="63687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002060"/>
                </a:solidFill>
                <a:effectLst/>
                <a:uLnTx/>
                <a:uFillTx/>
                <a:ea typeface="+mn-ea"/>
                <a:cs typeface="+mn-cs"/>
              </a:rPr>
              <a:t>Научно-методическое сопровождение осуществляется</a:t>
            </a:r>
            <a:r>
              <a:rPr kumimoji="0" lang="ru-RU" sz="2000" b="0" i="0" u="none" strike="noStrike" kern="1200" cap="none" spc="0" normalizeH="0" baseline="0" noProof="0" dirty="0">
                <a:ln>
                  <a:noFill/>
                </a:ln>
                <a:solidFill>
                  <a:srgbClr val="002060"/>
                </a:solidFill>
                <a:effectLst/>
                <a:uLnTx/>
                <a:uFillTx/>
                <a:ea typeface="+mn-ea"/>
                <a:cs typeface="+mn-cs"/>
              </a:rPr>
              <a:t> </a:t>
            </a:r>
            <a:r>
              <a:rPr kumimoji="0" lang="ru-RU" sz="2000" b="1" u="none" strike="noStrike" kern="1200" cap="none" spc="0" normalizeH="0" baseline="0" noProof="0" dirty="0">
                <a:ln>
                  <a:noFill/>
                </a:ln>
                <a:solidFill>
                  <a:srgbClr val="A8246F"/>
                </a:solidFill>
                <a:effectLst/>
                <a:uLnTx/>
                <a:uFillTx/>
                <a:ea typeface="+mn-ea"/>
                <a:cs typeface="+mn-cs"/>
              </a:rPr>
              <a:t>Казанским </a:t>
            </a:r>
            <a:r>
              <a:rPr kumimoji="0" lang="ru-RU" sz="2000" b="1" u="none" strike="noStrike" kern="1200" cap="none" spc="0" normalizeH="0" baseline="0" noProof="0" dirty="0" smtClean="0">
                <a:ln>
                  <a:noFill/>
                </a:ln>
                <a:solidFill>
                  <a:srgbClr val="A8246F"/>
                </a:solidFill>
                <a:effectLst/>
                <a:uLnTx/>
                <a:uFillTx/>
                <a:ea typeface="+mn-ea"/>
                <a:cs typeface="+mn-cs"/>
              </a:rPr>
              <a:t>национальным </a:t>
            </a:r>
            <a:r>
              <a:rPr kumimoji="0" lang="ru-RU" sz="2000" b="1" u="none" strike="noStrike" kern="1200" cap="none" spc="0" normalizeH="0" baseline="0" noProof="0" dirty="0">
                <a:ln>
                  <a:noFill/>
                </a:ln>
                <a:solidFill>
                  <a:srgbClr val="A8246F"/>
                </a:solidFill>
                <a:effectLst/>
                <a:uLnTx/>
                <a:uFillTx/>
                <a:ea typeface="+mn-ea"/>
                <a:cs typeface="+mn-cs"/>
              </a:rPr>
              <a:t>исследовательским </a:t>
            </a:r>
            <a:endParaRPr kumimoji="0" lang="ru-RU" sz="2000" b="1" u="none" strike="noStrike" kern="1200" cap="none" spc="0" normalizeH="0" baseline="0" noProof="0" dirty="0" smtClean="0">
              <a:ln>
                <a:noFill/>
              </a:ln>
              <a:solidFill>
                <a:srgbClr val="A8246F"/>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u="none" strike="noStrike" kern="1200" cap="none" spc="0" normalizeH="0" baseline="0" noProof="0" dirty="0" smtClean="0">
                <a:ln>
                  <a:noFill/>
                </a:ln>
                <a:solidFill>
                  <a:srgbClr val="A8246F"/>
                </a:solidFill>
                <a:effectLst/>
                <a:uLnTx/>
                <a:uFillTx/>
                <a:ea typeface="+mn-ea"/>
                <a:cs typeface="+mn-cs"/>
              </a:rPr>
              <a:t>техническим университетом </a:t>
            </a:r>
            <a:endParaRPr kumimoji="0" lang="ru-RU" sz="2000" b="1" u="none" strike="noStrike" kern="1200" cap="none" spc="0" normalizeH="0" baseline="0" noProof="0" dirty="0">
              <a:ln>
                <a:noFill/>
              </a:ln>
              <a:solidFill>
                <a:srgbClr val="A8246F"/>
              </a:solidFill>
              <a:effectLst/>
              <a:uLnTx/>
              <a:uFillTx/>
              <a:ea typeface="+mn-ea"/>
              <a:cs typeface="+mn-cs"/>
            </a:endParaRPr>
          </a:p>
        </p:txBody>
      </p:sp>
      <p:graphicFrame>
        <p:nvGraphicFramePr>
          <p:cNvPr id="9" name="Схема 8"/>
          <p:cNvGraphicFramePr/>
          <p:nvPr>
            <p:extLst>
              <p:ext uri="{D42A27DB-BD31-4B8C-83A1-F6EECF244321}">
                <p14:modId xmlns:p14="http://schemas.microsoft.com/office/powerpoint/2010/main" val="1781959584"/>
              </p:ext>
            </p:extLst>
          </p:nvPr>
        </p:nvGraphicFramePr>
        <p:xfrm>
          <a:off x="1547664" y="2028863"/>
          <a:ext cx="7545099" cy="132812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Скругленный прямоугольник 9"/>
          <p:cNvSpPr/>
          <p:nvPr/>
        </p:nvSpPr>
        <p:spPr>
          <a:xfrm>
            <a:off x="2342503" y="1755713"/>
            <a:ext cx="3258380" cy="584719"/>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ea typeface="+mn-ea"/>
                <a:cs typeface="+mn-cs"/>
              </a:rPr>
              <a:t>Единая образовательная концепция</a:t>
            </a:r>
            <a:endParaRPr kumimoji="0" lang="ru-RU"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mn-ea"/>
              <a:cs typeface="+mn-cs"/>
            </a:endParaRPr>
          </a:p>
        </p:txBody>
      </p:sp>
      <p:sp>
        <p:nvSpPr>
          <p:cNvPr id="11" name="Правильный пятиугольник 10"/>
          <p:cNvSpPr/>
          <p:nvPr/>
        </p:nvSpPr>
        <p:spPr>
          <a:xfrm>
            <a:off x="58810" y="1278932"/>
            <a:ext cx="2208934" cy="1900105"/>
          </a:xfrm>
          <a:prstGeom prst="pentagon">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ea typeface="+mn-ea"/>
                <a:cs typeface="+mn-cs"/>
              </a:rPr>
              <a:t>ЛИНГВИСТИ-ЧЕСКИЙ КАМПУС С ЭЛЕМЕНТАМИ ТЕХНОЛОГИ-ЧЕСКОГО ОБРАЗОВАНИЯ</a:t>
            </a:r>
            <a:endParaRPr kumimoji="0" lang="ru-RU" sz="1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mn-cs"/>
            </a:endParaRPr>
          </a:p>
        </p:txBody>
      </p:sp>
      <p:pic>
        <p:nvPicPr>
          <p:cNvPr id="12" name="Рисунок 11"/>
          <p:cNvPicPr>
            <a:picLocks noChangeAspect="1"/>
          </p:cNvPicPr>
          <p:nvPr/>
        </p:nvPicPr>
        <p:blipFill>
          <a:blip r:embed="rId10"/>
          <a:stretch>
            <a:fillRect/>
          </a:stretch>
        </p:blipFill>
        <p:spPr>
          <a:xfrm>
            <a:off x="691228" y="4137977"/>
            <a:ext cx="3563334" cy="2467300"/>
          </a:xfrm>
          <a:prstGeom prst="rect">
            <a:avLst/>
          </a:prstGeom>
          <a:ln>
            <a:noFill/>
          </a:ln>
          <a:effectLst>
            <a:outerShdw blurRad="292100" dist="139700" dir="2700000" algn="tl" rotWithShape="0">
              <a:srgbClr val="333333">
                <a:alpha val="65000"/>
              </a:srgbClr>
            </a:outerShdw>
          </a:effectLst>
        </p:spPr>
      </p:pic>
      <p:graphicFrame>
        <p:nvGraphicFramePr>
          <p:cNvPr id="13" name="Схема 12"/>
          <p:cNvGraphicFramePr/>
          <p:nvPr>
            <p:extLst>
              <p:ext uri="{D42A27DB-BD31-4B8C-83A1-F6EECF244321}">
                <p14:modId xmlns:p14="http://schemas.microsoft.com/office/powerpoint/2010/main" val="1716340309"/>
              </p:ext>
            </p:extLst>
          </p:nvPr>
        </p:nvGraphicFramePr>
        <p:xfrm>
          <a:off x="3073027" y="3284984"/>
          <a:ext cx="7416824" cy="334630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5" name="Прямоугольник 14"/>
          <p:cNvSpPr/>
          <p:nvPr/>
        </p:nvSpPr>
        <p:spPr>
          <a:xfrm>
            <a:off x="5436096" y="4581128"/>
            <a:ext cx="2736304" cy="1015663"/>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A8246F"/>
                </a:solidFill>
                <a:effectLst/>
                <a:uLnTx/>
                <a:uFillTx/>
                <a:ea typeface="+mn-ea"/>
                <a:cs typeface="+mn-cs"/>
              </a:rPr>
              <a:t>«</a:t>
            </a:r>
            <a:r>
              <a:rPr kumimoji="0" lang="ru-RU" sz="2000" b="1" i="0" u="none" strike="noStrike" kern="1200" cap="none" spc="0" normalizeH="0" baseline="0" noProof="0" dirty="0">
                <a:ln>
                  <a:noFill/>
                </a:ln>
                <a:solidFill>
                  <a:srgbClr val="A8246F"/>
                </a:solidFill>
                <a:effectLst/>
                <a:uLnTx/>
                <a:uFillTx/>
                <a:ea typeface="+mn-ea"/>
                <a:cs typeface="+mn-cs"/>
              </a:rPr>
              <a:t>Лицей </a:t>
            </a:r>
            <a:r>
              <a:rPr kumimoji="0" lang="ru-RU" sz="2000" b="1" i="0" u="none" strike="noStrike" kern="1200" cap="none" spc="0" normalizeH="0" baseline="0" noProof="0" dirty="0" smtClean="0">
                <a:ln>
                  <a:noFill/>
                </a:ln>
                <a:solidFill>
                  <a:srgbClr val="A8246F"/>
                </a:solidFill>
                <a:effectLst/>
                <a:uLnTx/>
                <a:uFillTx/>
                <a:ea typeface="+mn-ea"/>
                <a:cs typeface="+mn-cs"/>
              </a:rPr>
              <a:t>–</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A8246F"/>
                </a:solidFill>
                <a:effectLst/>
                <a:uLnTx/>
                <a:uFillTx/>
                <a:ea typeface="+mn-ea"/>
                <a:cs typeface="+mn-cs"/>
              </a:rPr>
              <a:t> </a:t>
            </a:r>
            <a:r>
              <a:rPr kumimoji="0" lang="ru-RU" sz="2000" b="1" i="0" u="none" strike="noStrike" kern="1200" cap="none" spc="0" normalizeH="0" baseline="0" noProof="0" dirty="0">
                <a:ln>
                  <a:noFill/>
                </a:ln>
                <a:solidFill>
                  <a:srgbClr val="A8246F"/>
                </a:solidFill>
                <a:effectLst/>
                <a:uLnTx/>
                <a:uFillTx/>
                <a:ea typeface="+mn-ea"/>
                <a:cs typeface="+mn-cs"/>
              </a:rPr>
              <a:t>инженерный </a:t>
            </a:r>
            <a:endParaRPr kumimoji="0" lang="ru-RU" sz="2000" b="1" i="0" u="none" strike="noStrike" kern="1200" cap="none" spc="0" normalizeH="0" baseline="0" noProof="0" dirty="0" smtClean="0">
              <a:ln>
                <a:noFill/>
              </a:ln>
              <a:solidFill>
                <a:srgbClr val="A8246F"/>
              </a:solidFill>
              <a:effectLst/>
              <a:uLnTx/>
              <a:uFillTx/>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A8246F"/>
                </a:solidFill>
                <a:effectLst/>
                <a:uLnTx/>
                <a:uFillTx/>
                <a:ea typeface="+mn-ea"/>
                <a:cs typeface="+mn-cs"/>
              </a:rPr>
              <a:t>центр</a:t>
            </a:r>
            <a:r>
              <a:rPr kumimoji="0" lang="ru-RU" sz="2000" b="1" i="0" u="none" strike="noStrike" kern="1200" cap="none" spc="0" normalizeH="0" baseline="0" noProof="0" dirty="0">
                <a:ln>
                  <a:noFill/>
                </a:ln>
                <a:solidFill>
                  <a:srgbClr val="A8246F"/>
                </a:solidFill>
                <a:effectLst/>
                <a:uLnTx/>
                <a:uFillTx/>
                <a:ea typeface="+mn-ea"/>
                <a:cs typeface="+mn-cs"/>
              </a:rPr>
              <a:t>»</a:t>
            </a:r>
          </a:p>
        </p:txBody>
      </p:sp>
      <p:sp>
        <p:nvSpPr>
          <p:cNvPr id="16" name="Прямоугольник с одним скругленным углом 15"/>
          <p:cNvSpPr/>
          <p:nvPr/>
        </p:nvSpPr>
        <p:spPr>
          <a:xfrm>
            <a:off x="1475656" y="3284984"/>
            <a:ext cx="2016224" cy="720080"/>
          </a:xfrm>
          <a:prstGeom prst="round1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ea typeface="+mn-ea"/>
                <a:cs typeface="+mn-cs"/>
              </a:rPr>
              <a:t>ИНЖЕНЕРНАЯ РЕСПУБЛИКА</a:t>
            </a:r>
            <a:endParaRPr kumimoji="0" lang="ru-RU"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mn-cs"/>
            </a:endParaRPr>
          </a:p>
        </p:txBody>
      </p:sp>
      <p:sp>
        <p:nvSpPr>
          <p:cNvPr id="2" name="Номер слайда 1"/>
          <p:cNvSpPr>
            <a:spLocks noGrp="1"/>
          </p:cNvSpPr>
          <p:nvPr>
            <p:ph type="sldNum" sz="quarter" idx="12"/>
          </p:nvPr>
        </p:nvSpPr>
        <p:spPr>
          <a:xfrm>
            <a:off x="7020272" y="6513220"/>
            <a:ext cx="2133600" cy="365125"/>
          </a:xfrm>
        </p:spPr>
        <p:txBody>
          <a:bodyPr/>
          <a:lstStyle/>
          <a:p>
            <a:fld id="{2E1AE7FE-9857-4954-863E-6424AC6B4709}" type="slidenum">
              <a:rPr lang="ru-RU" smtClean="0"/>
              <a:t>21</a:t>
            </a:fld>
            <a:endParaRPr lang="ru-RU" dirty="0"/>
          </a:p>
        </p:txBody>
      </p:sp>
    </p:spTree>
    <p:extLst>
      <p:ext uri="{BB962C8B-B14F-4D97-AF65-F5344CB8AC3E}">
        <p14:creationId xmlns:p14="http://schemas.microsoft.com/office/powerpoint/2010/main" val="1594458507"/>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2" name="Заголовок 1">
            <a:extLst>
              <a:ext uri="{FF2B5EF4-FFF2-40B4-BE49-F238E27FC236}">
                <a16:creationId xmlns:a16="http://schemas.microsoft.com/office/drawing/2014/main" id="{67826BA9-04E6-4ABA-BBAD-D600BF9C0346}"/>
              </a:ext>
            </a:extLst>
          </p:cNvPr>
          <p:cNvSpPr>
            <a:spLocks noGrp="1"/>
          </p:cNvSpPr>
          <p:nvPr>
            <p:ph type="title"/>
          </p:nvPr>
        </p:nvSpPr>
        <p:spPr>
          <a:xfrm>
            <a:off x="332834" y="361882"/>
            <a:ext cx="8229600" cy="857250"/>
          </a:xfrm>
        </p:spPr>
        <p:txBody>
          <a:bodyPr>
            <a:noAutofit/>
          </a:bodyPr>
          <a:lstStyle/>
          <a:p>
            <a:pPr algn="ctr"/>
            <a:r>
              <a:rPr lang="ru-RU" sz="3200" b="1" dirty="0">
                <a:solidFill>
                  <a:srgbClr val="002060"/>
                </a:solidFill>
                <a:effectLst>
                  <a:outerShdw blurRad="38100" dist="38100" dir="2700000" algn="tl">
                    <a:srgbClr val="000000">
                      <a:alpha val="43137"/>
                    </a:srgbClr>
                  </a:outerShdw>
                </a:effectLst>
                <a:latin typeface="+mn-lt"/>
                <a:cs typeface="Arial" panose="020B0604020202020204" pitchFamily="34" charset="0"/>
              </a:rPr>
              <a:t>Модель </a:t>
            </a:r>
            <a:r>
              <a:rPr lang="ru-RU" sz="3200" b="1" dirty="0" smtClean="0">
                <a:solidFill>
                  <a:srgbClr val="002060"/>
                </a:solidFill>
                <a:effectLst>
                  <a:outerShdw blurRad="38100" dist="38100" dir="2700000" algn="tl">
                    <a:srgbClr val="000000">
                      <a:alpha val="43137"/>
                    </a:srgbClr>
                  </a:outerShdw>
                </a:effectLst>
                <a:latin typeface="+mn-lt"/>
                <a:cs typeface="Arial" panose="020B0604020202020204" pitchFamily="34" charset="0"/>
              </a:rPr>
              <a:t/>
            </a:r>
            <a:br>
              <a:rPr lang="ru-RU" sz="3200" b="1" dirty="0" smtClean="0">
                <a:solidFill>
                  <a:srgbClr val="002060"/>
                </a:solidFill>
                <a:effectLst>
                  <a:outerShdw blurRad="38100" dist="38100" dir="2700000" algn="tl">
                    <a:srgbClr val="000000">
                      <a:alpha val="43137"/>
                    </a:srgbClr>
                  </a:outerShdw>
                </a:effectLst>
                <a:latin typeface="+mn-lt"/>
                <a:cs typeface="Arial" panose="020B0604020202020204" pitchFamily="34" charset="0"/>
              </a:rPr>
            </a:br>
            <a:r>
              <a:rPr lang="ru-RU" sz="3200" b="1" dirty="0" smtClean="0">
                <a:solidFill>
                  <a:srgbClr val="002060"/>
                </a:solidFill>
                <a:effectLst>
                  <a:outerShdw blurRad="38100" dist="38100" dir="2700000" algn="tl">
                    <a:srgbClr val="000000">
                      <a:alpha val="43137"/>
                    </a:srgbClr>
                  </a:outerShdw>
                </a:effectLst>
                <a:latin typeface="+mn-lt"/>
                <a:cs typeface="Arial" panose="020B0604020202020204" pitchFamily="34" charset="0"/>
              </a:rPr>
              <a:t>профессиональной </a:t>
            </a:r>
            <a:r>
              <a:rPr lang="ru-RU" sz="3200" b="1" dirty="0">
                <a:solidFill>
                  <a:srgbClr val="002060"/>
                </a:solidFill>
                <a:effectLst>
                  <a:outerShdw blurRad="38100" dist="38100" dir="2700000" algn="tl">
                    <a:srgbClr val="000000">
                      <a:alpha val="43137"/>
                    </a:srgbClr>
                  </a:outerShdw>
                </a:effectLst>
                <a:latin typeface="+mn-lt"/>
                <a:cs typeface="Arial" panose="020B0604020202020204" pitchFamily="34" charset="0"/>
              </a:rPr>
              <a:t>ориентации </a:t>
            </a:r>
            <a:r>
              <a:rPr lang="ru-RU" sz="3200" b="1" dirty="0" smtClean="0">
                <a:solidFill>
                  <a:srgbClr val="002060"/>
                </a:solidFill>
                <a:effectLst>
                  <a:outerShdw blurRad="38100" dist="38100" dir="2700000" algn="tl">
                    <a:srgbClr val="000000">
                      <a:alpha val="43137"/>
                    </a:srgbClr>
                  </a:outerShdw>
                </a:effectLst>
                <a:latin typeface="+mn-lt"/>
                <a:cs typeface="Arial" panose="020B0604020202020204" pitchFamily="34" charset="0"/>
              </a:rPr>
              <a:t/>
            </a:r>
            <a:br>
              <a:rPr lang="ru-RU" sz="3200" b="1" dirty="0" smtClean="0">
                <a:solidFill>
                  <a:srgbClr val="002060"/>
                </a:solidFill>
                <a:effectLst>
                  <a:outerShdw blurRad="38100" dist="38100" dir="2700000" algn="tl">
                    <a:srgbClr val="000000">
                      <a:alpha val="43137"/>
                    </a:srgbClr>
                  </a:outerShdw>
                </a:effectLst>
                <a:latin typeface="+mn-lt"/>
                <a:cs typeface="Arial" panose="020B0604020202020204" pitchFamily="34" charset="0"/>
              </a:rPr>
            </a:br>
            <a:r>
              <a:rPr lang="ru-RU" sz="3200" b="1" dirty="0" smtClean="0">
                <a:solidFill>
                  <a:srgbClr val="002060"/>
                </a:solidFill>
                <a:effectLst>
                  <a:outerShdw blurRad="38100" dist="38100" dir="2700000" algn="tl">
                    <a:srgbClr val="000000">
                      <a:alpha val="43137"/>
                    </a:srgbClr>
                  </a:outerShdw>
                </a:effectLst>
                <a:latin typeface="+mn-lt"/>
                <a:cs typeface="Arial" panose="020B0604020202020204" pitchFamily="34" charset="0"/>
              </a:rPr>
              <a:t>Университета </a:t>
            </a:r>
            <a:r>
              <a:rPr lang="ru-RU" sz="3200" b="1" dirty="0">
                <a:solidFill>
                  <a:srgbClr val="002060"/>
                </a:solidFill>
                <a:effectLst>
                  <a:outerShdw blurRad="38100" dist="38100" dir="2700000" algn="tl">
                    <a:srgbClr val="000000">
                      <a:alpha val="43137"/>
                    </a:srgbClr>
                  </a:outerShdw>
                </a:effectLst>
                <a:latin typeface="+mn-lt"/>
                <a:cs typeface="Arial" panose="020B0604020202020204" pitchFamily="34" charset="0"/>
              </a:rPr>
              <a:t>Талантов</a:t>
            </a:r>
            <a:endParaRPr lang="ru-RU" sz="3200" dirty="0">
              <a:solidFill>
                <a:srgbClr val="002060"/>
              </a:solidFill>
              <a:effectLst>
                <a:outerShdw blurRad="38100" dist="38100" dir="2700000" algn="tl">
                  <a:srgbClr val="000000">
                    <a:alpha val="43137"/>
                  </a:srgbClr>
                </a:outerShdw>
              </a:effectLst>
              <a:latin typeface="+mn-lt"/>
              <a:cs typeface="Arial" panose="020B0604020202020204" pitchFamily="34" charset="0"/>
            </a:endParaRPr>
          </a:p>
        </p:txBody>
      </p:sp>
      <p:sp>
        <p:nvSpPr>
          <p:cNvPr id="6" name="Полилиния 4">
            <a:extLst>
              <a:ext uri="{FF2B5EF4-FFF2-40B4-BE49-F238E27FC236}">
                <a16:creationId xmlns:a16="http://schemas.microsoft.com/office/drawing/2014/main" id="{7C314C35-F557-42D6-B743-671FCF57C2E6}"/>
              </a:ext>
            </a:extLst>
          </p:cNvPr>
          <p:cNvSpPr/>
          <p:nvPr/>
        </p:nvSpPr>
        <p:spPr>
          <a:xfrm>
            <a:off x="683569" y="1686484"/>
            <a:ext cx="2314633" cy="1084138"/>
          </a:xfrm>
          <a:custGeom>
            <a:avLst/>
            <a:gdLst>
              <a:gd name="connsiteX0" fmla="*/ 0 w 1661212"/>
              <a:gd name="connsiteY0" fmla="*/ 99673 h 996727"/>
              <a:gd name="connsiteX1" fmla="*/ 99673 w 1661212"/>
              <a:gd name="connsiteY1" fmla="*/ 0 h 996727"/>
              <a:gd name="connsiteX2" fmla="*/ 1561539 w 1661212"/>
              <a:gd name="connsiteY2" fmla="*/ 0 h 996727"/>
              <a:gd name="connsiteX3" fmla="*/ 1661212 w 1661212"/>
              <a:gd name="connsiteY3" fmla="*/ 99673 h 996727"/>
              <a:gd name="connsiteX4" fmla="*/ 1661212 w 1661212"/>
              <a:gd name="connsiteY4" fmla="*/ 897054 h 996727"/>
              <a:gd name="connsiteX5" fmla="*/ 1561539 w 1661212"/>
              <a:gd name="connsiteY5" fmla="*/ 996727 h 996727"/>
              <a:gd name="connsiteX6" fmla="*/ 99673 w 1661212"/>
              <a:gd name="connsiteY6" fmla="*/ 996727 h 996727"/>
              <a:gd name="connsiteX7" fmla="*/ 0 w 1661212"/>
              <a:gd name="connsiteY7" fmla="*/ 897054 h 996727"/>
              <a:gd name="connsiteX8" fmla="*/ 0 w 1661212"/>
              <a:gd name="connsiteY8" fmla="*/ 99673 h 99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1212" h="996727">
                <a:moveTo>
                  <a:pt x="0" y="99673"/>
                </a:moveTo>
                <a:cubicBezTo>
                  <a:pt x="0" y="44625"/>
                  <a:pt x="44625" y="0"/>
                  <a:pt x="99673" y="0"/>
                </a:cubicBezTo>
                <a:lnTo>
                  <a:pt x="1561539" y="0"/>
                </a:lnTo>
                <a:cubicBezTo>
                  <a:pt x="1616587" y="0"/>
                  <a:pt x="1661212" y="44625"/>
                  <a:pt x="1661212" y="99673"/>
                </a:cubicBezTo>
                <a:lnTo>
                  <a:pt x="1661212" y="897054"/>
                </a:lnTo>
                <a:cubicBezTo>
                  <a:pt x="1661212" y="952102"/>
                  <a:pt x="1616587" y="996727"/>
                  <a:pt x="1561539" y="996727"/>
                </a:cubicBezTo>
                <a:lnTo>
                  <a:pt x="99673" y="996727"/>
                </a:lnTo>
                <a:cubicBezTo>
                  <a:pt x="44625" y="996727"/>
                  <a:pt x="0" y="952102"/>
                  <a:pt x="0" y="897054"/>
                </a:cubicBezTo>
                <a:lnTo>
                  <a:pt x="0" y="99673"/>
                </a:lnTo>
                <a:close/>
              </a:path>
            </a:pathLst>
          </a:cu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spcFirstLastPara="0" vert="horz" wrap="square" lIns="82533" tIns="82533" rIns="82533" bIns="82533"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ru-RU"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1. Диагностика компетенций и профессиональных предпочтений</a:t>
            </a:r>
          </a:p>
        </p:txBody>
      </p:sp>
      <p:sp>
        <p:nvSpPr>
          <p:cNvPr id="8" name="Стрелка вправо 25">
            <a:extLst>
              <a:ext uri="{FF2B5EF4-FFF2-40B4-BE49-F238E27FC236}">
                <a16:creationId xmlns:a16="http://schemas.microsoft.com/office/drawing/2014/main" id="{8258B4CB-D9B3-4A0C-9C49-B84EA56036C3}"/>
              </a:ext>
            </a:extLst>
          </p:cNvPr>
          <p:cNvSpPr/>
          <p:nvPr/>
        </p:nvSpPr>
        <p:spPr>
          <a:xfrm>
            <a:off x="3583540" y="2012529"/>
            <a:ext cx="1636532" cy="432047"/>
          </a:xfrm>
          <a:prstGeom prst="rightArrow">
            <a:avLst>
              <a:gd name="adj1" fmla="val 60000"/>
              <a:gd name="adj2" fmla="val 50000"/>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sp>
      <p:sp>
        <p:nvSpPr>
          <p:cNvPr id="9" name="Полилиния 26">
            <a:extLst>
              <a:ext uri="{FF2B5EF4-FFF2-40B4-BE49-F238E27FC236}">
                <a16:creationId xmlns:a16="http://schemas.microsoft.com/office/drawing/2014/main" id="{7A3CFFAB-5085-4069-8B56-7113380C0351}"/>
              </a:ext>
            </a:extLst>
          </p:cNvPr>
          <p:cNvSpPr/>
          <p:nvPr/>
        </p:nvSpPr>
        <p:spPr>
          <a:xfrm>
            <a:off x="5724479" y="1686484"/>
            <a:ext cx="2314633" cy="1084138"/>
          </a:xfrm>
          <a:custGeom>
            <a:avLst/>
            <a:gdLst>
              <a:gd name="connsiteX0" fmla="*/ 0 w 1661212"/>
              <a:gd name="connsiteY0" fmla="*/ 99673 h 996727"/>
              <a:gd name="connsiteX1" fmla="*/ 99673 w 1661212"/>
              <a:gd name="connsiteY1" fmla="*/ 0 h 996727"/>
              <a:gd name="connsiteX2" fmla="*/ 1561539 w 1661212"/>
              <a:gd name="connsiteY2" fmla="*/ 0 h 996727"/>
              <a:gd name="connsiteX3" fmla="*/ 1661212 w 1661212"/>
              <a:gd name="connsiteY3" fmla="*/ 99673 h 996727"/>
              <a:gd name="connsiteX4" fmla="*/ 1661212 w 1661212"/>
              <a:gd name="connsiteY4" fmla="*/ 897054 h 996727"/>
              <a:gd name="connsiteX5" fmla="*/ 1561539 w 1661212"/>
              <a:gd name="connsiteY5" fmla="*/ 996727 h 996727"/>
              <a:gd name="connsiteX6" fmla="*/ 99673 w 1661212"/>
              <a:gd name="connsiteY6" fmla="*/ 996727 h 996727"/>
              <a:gd name="connsiteX7" fmla="*/ 0 w 1661212"/>
              <a:gd name="connsiteY7" fmla="*/ 897054 h 996727"/>
              <a:gd name="connsiteX8" fmla="*/ 0 w 1661212"/>
              <a:gd name="connsiteY8" fmla="*/ 99673 h 99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1212" h="996727">
                <a:moveTo>
                  <a:pt x="0" y="99673"/>
                </a:moveTo>
                <a:cubicBezTo>
                  <a:pt x="0" y="44625"/>
                  <a:pt x="44625" y="0"/>
                  <a:pt x="99673" y="0"/>
                </a:cubicBezTo>
                <a:lnTo>
                  <a:pt x="1561539" y="0"/>
                </a:lnTo>
                <a:cubicBezTo>
                  <a:pt x="1616587" y="0"/>
                  <a:pt x="1661212" y="44625"/>
                  <a:pt x="1661212" y="99673"/>
                </a:cubicBezTo>
                <a:lnTo>
                  <a:pt x="1661212" y="897054"/>
                </a:lnTo>
                <a:cubicBezTo>
                  <a:pt x="1661212" y="952102"/>
                  <a:pt x="1616587" y="996727"/>
                  <a:pt x="1561539" y="996727"/>
                </a:cubicBezTo>
                <a:lnTo>
                  <a:pt x="99673" y="996727"/>
                </a:lnTo>
                <a:cubicBezTo>
                  <a:pt x="44625" y="996727"/>
                  <a:pt x="0" y="952102"/>
                  <a:pt x="0" y="897054"/>
                </a:cubicBezTo>
                <a:lnTo>
                  <a:pt x="0" y="99673"/>
                </a:lnTo>
                <a:close/>
              </a:path>
            </a:pathLst>
          </a:cu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2">
            <a:schemeClr val="accent4">
              <a:hueOff val="-2976513"/>
              <a:satOff val="17933"/>
              <a:lumOff val="1437"/>
              <a:alphaOff val="0"/>
            </a:schemeClr>
          </a:fillRef>
          <a:effectRef idx="1">
            <a:schemeClr val="accent4">
              <a:hueOff val="-2976513"/>
              <a:satOff val="17933"/>
              <a:lumOff val="1437"/>
              <a:alphaOff val="0"/>
            </a:schemeClr>
          </a:effectRef>
          <a:fontRef idx="minor">
            <a:schemeClr val="dk1"/>
          </a:fontRef>
        </p:style>
        <p:txBody>
          <a:bodyPr spcFirstLastPara="0" vert="horz" wrap="square" lIns="82533" tIns="82533" rIns="82533" bIns="82533" numCol="1" spcCol="1270" anchor="ctr" anchorCtr="0">
            <a:noAutofit/>
          </a:bodyPr>
          <a:lstStyle/>
          <a:p>
            <a:pPr marL="0" marR="0" lvl="0" indent="0" algn="ctr" defTabSz="622300" rtl="0" eaLnBrk="1" fontAlgn="auto" latinLnBrk="0" hangingPunct="1">
              <a:spcBef>
                <a:spcPct val="0"/>
              </a:spcBef>
              <a:buClrTx/>
              <a:buSzTx/>
              <a:buFontTx/>
              <a:buNone/>
              <a:tabLst/>
              <a:defRPr/>
            </a:pPr>
            <a:r>
              <a:rPr kumimoji="0" lang="ru-RU"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2. Прохождение профессиональных </a:t>
            </a:r>
            <a:endParaRPr kumimoji="0" lang="ru-RU"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ru-RU"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проб</a:t>
            </a:r>
            <a:endParaRPr kumimoji="0" lang="ru-RU"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sp>
        <p:nvSpPr>
          <p:cNvPr id="10" name="TextBox 9">
            <a:extLst>
              <a:ext uri="{FF2B5EF4-FFF2-40B4-BE49-F238E27FC236}">
                <a16:creationId xmlns:a16="http://schemas.microsoft.com/office/drawing/2014/main" id="{5ECCB424-7BE3-4F31-8DDB-88F4386FA43A}"/>
              </a:ext>
            </a:extLst>
          </p:cNvPr>
          <p:cNvSpPr txBox="1"/>
          <p:nvPr/>
        </p:nvSpPr>
        <p:spPr>
          <a:xfrm>
            <a:off x="539552" y="2894174"/>
            <a:ext cx="4156866" cy="1600438"/>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ru-RU" b="1" i="0" u="none" strike="noStrike" kern="1200" cap="none" spc="0" normalizeH="0" baseline="0" noProof="0" dirty="0">
                <a:ln>
                  <a:noFill/>
                </a:ln>
                <a:solidFill>
                  <a:srgbClr val="A8246F"/>
                </a:solidFill>
                <a:effectLst/>
                <a:uLnTx/>
                <a:uFillTx/>
                <a:latin typeface="Calibri" panose="020F0502020204030204"/>
                <a:ea typeface="+mn-ea"/>
                <a:cs typeface="Arial" panose="020B0604020202020204" pitchFamily="34" charset="0"/>
              </a:rPr>
              <a:t>Инструменты</a:t>
            </a:r>
            <a:r>
              <a:rPr kumimoji="0" lang="ru-RU" b="1" i="0" u="none" strike="noStrike" kern="1200" cap="none" spc="0" normalizeH="0" baseline="0" noProof="0" dirty="0" smtClean="0">
                <a:ln>
                  <a:noFill/>
                </a:ln>
                <a:solidFill>
                  <a:srgbClr val="A8246F"/>
                </a:solidFill>
                <a:effectLst/>
                <a:uLnTx/>
                <a:uFillTx/>
                <a:latin typeface="Calibri" panose="020F0502020204030204"/>
                <a:ea typeface="+mn-ea"/>
                <a:cs typeface="Arial" panose="020B0604020202020204" pitchFamily="34" charset="0"/>
              </a:rPr>
              <a:t>:</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ru-RU"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85750" marR="0" lvl="0" indent="-285750" algn="l" defTabSz="914400" rtl="0" eaLnBrk="1" fontAlgn="t" latinLnBrk="0" hangingPunct="1">
              <a:lnSpc>
                <a:spcPct val="100000"/>
              </a:lnSpc>
              <a:spcBef>
                <a:spcPts val="0"/>
              </a:spcBef>
              <a:spcAft>
                <a:spcPts val="0"/>
              </a:spcAft>
              <a:buClrTx/>
              <a:buSzTx/>
              <a:buFont typeface="Wingdings" panose="05000000000000000000" pitchFamily="2" charset="2"/>
              <a:buChar char="ü"/>
              <a:tabLst/>
              <a:defRPr/>
            </a:pPr>
            <a:r>
              <a:rPr kumimoji="0" lang="ru-RU"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тесты числовых и вербальных способностей</a:t>
            </a:r>
          </a:p>
          <a:p>
            <a:pPr marL="285750" marR="0" lvl="0" indent="-285750" algn="l" defTabSz="914400" rtl="0" eaLnBrk="1" fontAlgn="t" latinLnBrk="0" hangingPunct="1">
              <a:lnSpc>
                <a:spcPct val="100000"/>
              </a:lnSpc>
              <a:spcBef>
                <a:spcPts val="0"/>
              </a:spcBef>
              <a:spcAft>
                <a:spcPts val="0"/>
              </a:spcAft>
              <a:buClrTx/>
              <a:buSzTx/>
              <a:buFont typeface="Wingdings" panose="05000000000000000000" pitchFamily="2" charset="2"/>
              <a:buChar char="ü"/>
              <a:tabLst/>
              <a:defRPr/>
            </a:pPr>
            <a:r>
              <a:rPr kumimoji="0" lang="ru-RU"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опросник по надпредметным компетенциям</a:t>
            </a:r>
          </a:p>
        </p:txBody>
      </p:sp>
      <p:sp>
        <p:nvSpPr>
          <p:cNvPr id="11" name="TextBox 10">
            <a:extLst>
              <a:ext uri="{FF2B5EF4-FFF2-40B4-BE49-F238E27FC236}">
                <a16:creationId xmlns:a16="http://schemas.microsoft.com/office/drawing/2014/main" id="{33CF0598-A1E7-4F3F-9789-3986ACB92A04}"/>
              </a:ext>
            </a:extLst>
          </p:cNvPr>
          <p:cNvSpPr txBox="1"/>
          <p:nvPr/>
        </p:nvSpPr>
        <p:spPr>
          <a:xfrm>
            <a:off x="539552" y="4543804"/>
            <a:ext cx="4968552" cy="1600438"/>
          </a:xfrm>
          <a:prstGeom prst="rect">
            <a:avLst/>
          </a:prstGeom>
          <a:noFill/>
        </p:spPr>
        <p:txBody>
          <a:bodyPr wrap="square" rtlCol="0">
            <a:spAutoFit/>
          </a:bodyPr>
          <a:lstStyle/>
          <a:p>
            <a:pPr marR="0" lvl="0" algn="l" defTabSz="914400" rtl="0" eaLnBrk="1" fontAlgn="t" latinLnBrk="0" hangingPunct="1">
              <a:lnSpc>
                <a:spcPct val="100000"/>
              </a:lnSpc>
              <a:spcBef>
                <a:spcPts val="0"/>
              </a:spcBef>
              <a:spcAft>
                <a:spcPts val="0"/>
              </a:spcAft>
              <a:buClrTx/>
              <a:buSzTx/>
              <a:tabLst/>
              <a:defRPr/>
            </a:pPr>
            <a:r>
              <a:rPr kumimoji="0" lang="ru-RU" b="1" i="0" u="none" strike="noStrike" kern="1200" cap="none" spc="0" normalizeH="0" baseline="0" noProof="0" dirty="0" smtClean="0">
                <a:ln>
                  <a:noFill/>
                </a:ln>
                <a:solidFill>
                  <a:srgbClr val="A8246F"/>
                </a:solidFill>
                <a:effectLst/>
                <a:uLnTx/>
                <a:uFillTx/>
                <a:latin typeface="Calibri" panose="020F0502020204030204"/>
                <a:ea typeface="+mn-ea"/>
                <a:cs typeface="Arial" panose="020B0604020202020204" pitchFamily="34" charset="0"/>
              </a:rPr>
              <a:t>Результаты:</a:t>
            </a:r>
          </a:p>
          <a:p>
            <a:pPr marR="0" lvl="0" algn="l" defTabSz="914400" rtl="0" eaLnBrk="1" fontAlgn="t" latinLnBrk="0" hangingPunct="1">
              <a:lnSpc>
                <a:spcPct val="100000"/>
              </a:lnSpc>
              <a:spcBef>
                <a:spcPts val="0"/>
              </a:spcBef>
              <a:spcAft>
                <a:spcPts val="0"/>
              </a:spcAft>
              <a:buClrTx/>
              <a:buSzTx/>
              <a:tabLst/>
              <a:defRPr/>
            </a:pPr>
            <a:endParaRPr kumimoji="0" lang="ru-RU"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85750" marR="0" lvl="0" indent="-285750" algn="l" defTabSz="914400" rtl="0" eaLnBrk="1" fontAlgn="t" latinLnBrk="0" hangingPunct="1">
              <a:lnSpc>
                <a:spcPct val="100000"/>
              </a:lnSpc>
              <a:spcBef>
                <a:spcPts val="0"/>
              </a:spcBef>
              <a:spcAft>
                <a:spcPts val="0"/>
              </a:spcAft>
              <a:buClrTx/>
              <a:buSzTx/>
              <a:buFont typeface="Wingdings" panose="05000000000000000000" pitchFamily="2" charset="2"/>
              <a:buChar char="ü"/>
              <a:tabLst/>
              <a:defRPr/>
            </a:pPr>
            <a:r>
              <a:rPr kumimoji="0" lang="ru-RU"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уровень развития компетенций</a:t>
            </a:r>
          </a:p>
          <a:p>
            <a:pPr marL="285750" marR="0" lvl="0" indent="-285750" algn="l" defTabSz="914400" rtl="0" eaLnBrk="1" fontAlgn="t" latinLnBrk="0" hangingPunct="1">
              <a:lnSpc>
                <a:spcPct val="100000"/>
              </a:lnSpc>
              <a:spcBef>
                <a:spcPts val="0"/>
              </a:spcBef>
              <a:spcAft>
                <a:spcPts val="0"/>
              </a:spcAft>
              <a:buClrTx/>
              <a:buSzTx/>
              <a:buFont typeface="Wingdings" panose="05000000000000000000" pitchFamily="2" charset="2"/>
              <a:buChar char="ü"/>
              <a:tabLst/>
              <a:defRPr/>
            </a:pPr>
            <a:r>
              <a:rPr kumimoji="0" lang="ru-RU"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склонность к типам </a:t>
            </a:r>
            <a:r>
              <a:rPr kumimoji="0" lang="ru-RU" b="1" i="0" u="none" strike="noStrike" kern="1200" cap="none" spc="0" normalizeH="0" baseline="0" noProof="0" dirty="0" smtClean="0">
                <a:ln>
                  <a:noFill/>
                </a:ln>
                <a:solidFill>
                  <a:srgbClr val="002060"/>
                </a:solidFill>
                <a:effectLst/>
                <a:uLnTx/>
                <a:uFillTx/>
                <a:latin typeface="Calibri" panose="020F0502020204030204"/>
                <a:ea typeface="+mn-ea"/>
                <a:cs typeface="Arial" panose="020B0604020202020204" pitchFamily="34" charset="0"/>
              </a:rPr>
              <a:t>профессиональных задач</a:t>
            </a:r>
            <a:endParaRPr kumimoji="0" lang="ru-RU"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a:p>
            <a:pPr marL="285750" marR="0" lvl="0" indent="-285750" algn="l" defTabSz="914400" rtl="0" eaLnBrk="1" fontAlgn="t" latinLnBrk="0" hangingPunct="1">
              <a:lnSpc>
                <a:spcPct val="100000"/>
              </a:lnSpc>
              <a:spcBef>
                <a:spcPts val="0"/>
              </a:spcBef>
              <a:spcAft>
                <a:spcPts val="0"/>
              </a:spcAft>
              <a:buClrTx/>
              <a:buSzTx/>
              <a:buFont typeface="Wingdings" panose="05000000000000000000" pitchFamily="2" charset="2"/>
              <a:buChar char="ü"/>
              <a:tabLst/>
              <a:defRPr/>
            </a:pPr>
            <a:r>
              <a:rPr kumimoji="0" lang="ru-RU"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предпочитаемые роли в команде</a:t>
            </a:r>
          </a:p>
        </p:txBody>
      </p:sp>
      <p:sp>
        <p:nvSpPr>
          <p:cNvPr id="12" name="TextBox 11">
            <a:extLst>
              <a:ext uri="{FF2B5EF4-FFF2-40B4-BE49-F238E27FC236}">
                <a16:creationId xmlns:a16="http://schemas.microsoft.com/office/drawing/2014/main" id="{3D9AFC7C-46D8-4D65-B81D-FE20B8585CCC}"/>
              </a:ext>
            </a:extLst>
          </p:cNvPr>
          <p:cNvSpPr txBox="1"/>
          <p:nvPr/>
        </p:nvSpPr>
        <p:spPr>
          <a:xfrm>
            <a:off x="5571253" y="2924944"/>
            <a:ext cx="3393235" cy="2585323"/>
          </a:xfrm>
          <a:prstGeom prst="rect">
            <a:avLst/>
          </a:prstGeom>
          <a:noFill/>
        </p:spPr>
        <p:txBody>
          <a:bodyPr wrap="square" rtlCol="0">
            <a:spAutoFit/>
          </a:bodyPr>
          <a:lstStyle/>
          <a:p>
            <a:pPr marL="342900" marR="0" lvl="0" indent="-342900" defTabSz="914400" rtl="0" eaLnBrk="1" fontAlgn="t" latinLnBrk="0" hangingPunct="1">
              <a:lnSpc>
                <a:spcPct val="100000"/>
              </a:lnSpc>
              <a:spcBef>
                <a:spcPts val="0"/>
              </a:spcBef>
              <a:spcAft>
                <a:spcPts val="0"/>
              </a:spcAft>
              <a:buClrTx/>
              <a:buSzTx/>
              <a:buFontTx/>
              <a:buAutoNum type="arabicPeriod"/>
              <a:tabLst/>
              <a:defRPr/>
            </a:pPr>
            <a:r>
              <a:rPr kumimoji="0" lang="ru-RU" b="1" i="0" u="none" strike="noStrike" kern="1200" cap="none" spc="0" normalizeH="0" baseline="0" noProof="0" dirty="0" smtClean="0">
                <a:ln>
                  <a:noFill/>
                </a:ln>
                <a:solidFill>
                  <a:srgbClr val="002060"/>
                </a:solidFill>
                <a:effectLst/>
                <a:uLnTx/>
                <a:uFillTx/>
                <a:latin typeface="Calibri" panose="020F0502020204030204"/>
                <a:ea typeface="+mn-ea"/>
                <a:cs typeface="Arial" panose="020B0604020202020204" pitchFamily="34" charset="0"/>
              </a:rPr>
              <a:t>Предложение </a:t>
            </a:r>
            <a:r>
              <a:rPr kumimoji="0" lang="ru-RU"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профессиональных проб на основе анализа диагностики и профессиональных </a:t>
            </a:r>
            <a:r>
              <a:rPr kumimoji="0" lang="ru-RU" b="1" i="0" u="none" strike="noStrike" kern="1200" cap="none" spc="0" normalizeH="0" baseline="0" noProof="0" dirty="0" smtClean="0">
                <a:ln>
                  <a:noFill/>
                </a:ln>
                <a:solidFill>
                  <a:srgbClr val="002060"/>
                </a:solidFill>
                <a:effectLst/>
                <a:uLnTx/>
                <a:uFillTx/>
                <a:latin typeface="Calibri" panose="020F0502020204030204"/>
                <a:ea typeface="+mn-ea"/>
                <a:cs typeface="Arial" panose="020B0604020202020204" pitchFamily="34" charset="0"/>
              </a:rPr>
              <a:t>предпочтений</a:t>
            </a:r>
          </a:p>
          <a:p>
            <a:pPr marL="342900" marR="0" lvl="0" indent="-342900" defTabSz="914400" rtl="0" eaLnBrk="1" fontAlgn="t" latinLnBrk="0" hangingPunct="1">
              <a:lnSpc>
                <a:spcPct val="100000"/>
              </a:lnSpc>
              <a:spcBef>
                <a:spcPts val="0"/>
              </a:spcBef>
              <a:spcAft>
                <a:spcPts val="0"/>
              </a:spcAft>
              <a:buClrTx/>
              <a:buSzTx/>
              <a:buFontTx/>
              <a:buAutoNum type="arabicPeriod"/>
              <a:tabLst/>
              <a:defRPr/>
            </a:pPr>
            <a:endParaRPr kumimoji="0" lang="ru-RU" b="1" i="0" u="none" strike="noStrike" kern="1200" cap="none" spc="0" normalizeH="0" baseline="0" noProof="0" dirty="0" smtClean="0">
              <a:ln>
                <a:noFill/>
              </a:ln>
              <a:solidFill>
                <a:srgbClr val="002060"/>
              </a:solidFill>
              <a:effectLst/>
              <a:uLnTx/>
              <a:uFillTx/>
              <a:latin typeface="Calibri" panose="020F0502020204030204"/>
              <a:ea typeface="+mn-ea"/>
              <a:cs typeface="Arial" panose="020B0604020202020204" pitchFamily="34" charset="0"/>
            </a:endParaRPr>
          </a:p>
          <a:p>
            <a:pPr marL="342900" indent="-342900" fontAlgn="t">
              <a:buFontTx/>
              <a:buAutoNum type="arabicPeriod"/>
              <a:defRPr/>
            </a:pPr>
            <a:r>
              <a:rPr lang="ru-RU" b="1" dirty="0" smtClean="0">
                <a:solidFill>
                  <a:srgbClr val="002060"/>
                </a:solidFill>
                <a:cs typeface="Arial" panose="020B0604020202020204" pitchFamily="34" charset="0"/>
              </a:rPr>
              <a:t>Отработка </a:t>
            </a:r>
            <a:r>
              <a:rPr lang="ru-RU" b="1" dirty="0">
                <a:solidFill>
                  <a:srgbClr val="002060"/>
                </a:solidFill>
                <a:cs typeface="Arial" panose="020B0604020202020204" pitchFamily="34" charset="0"/>
              </a:rPr>
              <a:t>индивидуальных запросов обучающихся</a:t>
            </a:r>
          </a:p>
          <a:p>
            <a:pPr marL="342900" marR="0" lvl="0" indent="-342900" defTabSz="914400" rtl="0" eaLnBrk="1" fontAlgn="t" latinLnBrk="0" hangingPunct="1">
              <a:lnSpc>
                <a:spcPct val="100000"/>
              </a:lnSpc>
              <a:spcBef>
                <a:spcPts val="0"/>
              </a:spcBef>
              <a:spcAft>
                <a:spcPts val="0"/>
              </a:spcAft>
              <a:buClrTx/>
              <a:buSzTx/>
              <a:buFontTx/>
              <a:buAutoNum type="arabicPeriod"/>
              <a:tabLst/>
              <a:defRPr/>
            </a:pPr>
            <a:endParaRPr kumimoji="0" lang="ru-RU"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p:txBody>
      </p:sp>
      <p:sp>
        <p:nvSpPr>
          <p:cNvPr id="3" name="Номер слайда 2"/>
          <p:cNvSpPr>
            <a:spLocks noGrp="1"/>
          </p:cNvSpPr>
          <p:nvPr>
            <p:ph type="sldNum" sz="quarter" idx="12"/>
          </p:nvPr>
        </p:nvSpPr>
        <p:spPr>
          <a:xfrm>
            <a:off x="7086600" y="6514733"/>
            <a:ext cx="2057400" cy="365125"/>
          </a:xfrm>
        </p:spPr>
        <p:txBody>
          <a:bodyPr/>
          <a:lstStyle/>
          <a:p>
            <a:fld id="{B19B0651-EE4F-4900-A07F-96A6BFA9D0F0}" type="slidenum">
              <a:rPr lang="ru-RU" sz="1200" smtClean="0">
                <a:solidFill>
                  <a:prstClr val="black">
                    <a:tint val="75000"/>
                  </a:prstClr>
                </a:solidFill>
              </a:rPr>
              <a:pPr/>
              <a:t>22</a:t>
            </a:fld>
            <a:endParaRPr lang="ru-RU" sz="1200" dirty="0">
              <a:solidFill>
                <a:prstClr val="black">
                  <a:tint val="75000"/>
                </a:prstClr>
              </a:solidFill>
            </a:endParaRPr>
          </a:p>
        </p:txBody>
      </p:sp>
    </p:spTree>
    <p:extLst>
      <p:ext uri="{BB962C8B-B14F-4D97-AF65-F5344CB8AC3E}">
        <p14:creationId xmlns:p14="http://schemas.microsoft.com/office/powerpoint/2010/main" val="2495670979"/>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6" name="Рисунок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7" name="Рисунок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2" name="Заголовок 1">
            <a:extLst>
              <a:ext uri="{FF2B5EF4-FFF2-40B4-BE49-F238E27FC236}">
                <a16:creationId xmlns:a16="http://schemas.microsoft.com/office/drawing/2014/main" id="{67826BA9-04E6-4ABA-BBAD-D600BF9C0346}"/>
              </a:ext>
            </a:extLst>
          </p:cNvPr>
          <p:cNvSpPr>
            <a:spLocks noGrp="1"/>
          </p:cNvSpPr>
          <p:nvPr>
            <p:ph type="title"/>
          </p:nvPr>
        </p:nvSpPr>
        <p:spPr>
          <a:xfrm>
            <a:off x="2213747" y="116632"/>
            <a:ext cx="4451819" cy="857250"/>
          </a:xfrm>
        </p:spPr>
        <p:txBody>
          <a:bodyPr>
            <a:noAutofit/>
          </a:bodyPr>
          <a:lstStyle/>
          <a:p>
            <a:pPr algn="ctr"/>
            <a:r>
              <a:rPr lang="ru-RU" sz="3200" b="1" dirty="0">
                <a:solidFill>
                  <a:srgbClr val="002060"/>
                </a:solidFill>
                <a:effectLst>
                  <a:outerShdw blurRad="38100" dist="38100" dir="2700000" algn="tl">
                    <a:srgbClr val="000000">
                      <a:alpha val="43137"/>
                    </a:srgbClr>
                  </a:outerShdw>
                </a:effectLst>
                <a:latin typeface="+mn-lt"/>
                <a:cs typeface="Arial" panose="020B0604020202020204" pitchFamily="34" charset="0"/>
              </a:rPr>
              <a:t>Профессиональные пробы</a:t>
            </a:r>
          </a:p>
        </p:txBody>
      </p:sp>
      <p:sp>
        <p:nvSpPr>
          <p:cNvPr id="5" name="TextBox 4">
            <a:extLst>
              <a:ext uri="{FF2B5EF4-FFF2-40B4-BE49-F238E27FC236}">
                <a16:creationId xmlns:a16="http://schemas.microsoft.com/office/drawing/2014/main" id="{BC54DAE7-720D-4A2B-852D-C0A240B567F0}"/>
              </a:ext>
            </a:extLst>
          </p:cNvPr>
          <p:cNvSpPr txBox="1"/>
          <p:nvPr/>
        </p:nvSpPr>
        <p:spPr>
          <a:xfrm>
            <a:off x="3564848" y="4899692"/>
            <a:ext cx="5579151" cy="646331"/>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ru-RU"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Заказчики:</a:t>
            </a:r>
            <a:r>
              <a:rPr kumimoji="0" lang="ru-RU"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Химический завод им. Карпова, </a:t>
            </a:r>
            <a:endParaRPr kumimoji="0" lang="ru-RU" b="0" i="0" u="none" strike="noStrike" kern="1200" cap="none" spc="0" normalizeH="0" baseline="0" noProof="0" dirty="0" smtClean="0">
              <a:ln>
                <a:noFill/>
              </a:ln>
              <a:solidFill>
                <a:srgbClr val="002060"/>
              </a:solidFill>
              <a:effectLst/>
              <a:uLnTx/>
              <a:uFillTx/>
              <a:latin typeface="Calibri" panose="020F0502020204030204"/>
              <a:ea typeface="+mn-ea"/>
              <a:cs typeface="Arial" panose="020B0604020202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ru-RU" b="0" i="0" u="none" strike="noStrike" kern="1200" cap="none" spc="0" normalizeH="0" baseline="0" noProof="0" dirty="0" smtClean="0">
                <a:ln>
                  <a:noFill/>
                </a:ln>
                <a:solidFill>
                  <a:srgbClr val="002060"/>
                </a:solidFill>
                <a:effectLst/>
                <a:uLnTx/>
                <a:uFillTx/>
                <a:latin typeface="Calibri" panose="020F0502020204030204"/>
                <a:ea typeface="+mn-ea"/>
                <a:cs typeface="Arial" panose="020B0604020202020204" pitchFamily="34" charset="0"/>
              </a:rPr>
              <a:t>«</a:t>
            </a:r>
            <a:r>
              <a:rPr kumimoji="0" lang="ru-RU"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Ак Барс» Банк, </a:t>
            </a:r>
          </a:p>
        </p:txBody>
      </p:sp>
      <p:sp>
        <p:nvSpPr>
          <p:cNvPr id="7" name="TextBox 6">
            <a:extLst>
              <a:ext uri="{FF2B5EF4-FFF2-40B4-BE49-F238E27FC236}">
                <a16:creationId xmlns:a16="http://schemas.microsoft.com/office/drawing/2014/main" id="{4F2A52C6-0F23-4B9A-94E6-3758ADD95B59}"/>
              </a:ext>
            </a:extLst>
          </p:cNvPr>
          <p:cNvSpPr txBox="1"/>
          <p:nvPr/>
        </p:nvSpPr>
        <p:spPr>
          <a:xfrm>
            <a:off x="3564850" y="5518973"/>
            <a:ext cx="3023375" cy="646331"/>
          </a:xfrm>
          <a:prstGeom prst="rect">
            <a:avLst/>
          </a:prstGeom>
          <a:noFill/>
        </p:spPr>
        <p:txBody>
          <a:bodyPr wrap="square" rtlCol="0">
            <a:spAutoFit/>
          </a:bodyPr>
          <a:lstStyle/>
          <a:p>
            <a:pPr marL="285750" marR="0" lvl="0" indent="-285750" algn="l" defTabSz="914400" rtl="0" eaLnBrk="1" fontAlgn="t" latinLnBrk="0" hangingPunct="1">
              <a:lnSpc>
                <a:spcPct val="100000"/>
              </a:lnSpc>
              <a:spcBef>
                <a:spcPts val="0"/>
              </a:spcBef>
              <a:spcAft>
                <a:spcPts val="0"/>
              </a:spcAft>
              <a:buClr>
                <a:srgbClr val="002060"/>
              </a:buClr>
              <a:buSzTx/>
              <a:buFont typeface="Wingdings" panose="05000000000000000000" pitchFamily="2" charset="2"/>
              <a:buChar char="ü"/>
              <a:tabLst/>
              <a:defRPr/>
            </a:pPr>
            <a:r>
              <a:rPr kumimoji="0" lang="ru-RU" b="1" i="0" u="none" strike="noStrike" kern="1200" cap="none" spc="0" normalizeH="0" baseline="0" noProof="0" dirty="0" smtClean="0">
                <a:ln>
                  <a:noFill/>
                </a:ln>
                <a:solidFill>
                  <a:srgbClr val="A8246F"/>
                </a:solidFill>
                <a:effectLst/>
                <a:uLnTx/>
                <a:uFillTx/>
                <a:latin typeface="Calibri" panose="020F0502020204030204"/>
                <a:ea typeface="+mn-ea"/>
                <a:cs typeface="Arial" panose="020B0604020202020204" pitchFamily="34" charset="0"/>
              </a:rPr>
              <a:t>более 300 </a:t>
            </a:r>
            <a:r>
              <a:rPr kumimoji="0" lang="ru-RU" b="0" i="0" u="none" strike="noStrike" kern="1200" cap="none" spc="0" normalizeH="0" baseline="0" noProof="0" dirty="0" smtClean="0">
                <a:ln>
                  <a:noFill/>
                </a:ln>
                <a:solidFill>
                  <a:srgbClr val="002060"/>
                </a:solidFill>
                <a:effectLst/>
                <a:uLnTx/>
                <a:uFillTx/>
                <a:latin typeface="Calibri" panose="020F0502020204030204"/>
                <a:ea typeface="+mn-ea"/>
                <a:cs typeface="Arial" panose="020B0604020202020204" pitchFamily="34" charset="0"/>
              </a:rPr>
              <a:t>участников</a:t>
            </a:r>
            <a:endParaRPr kumimoji="0" lang="ru-RU"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a:p>
            <a:pPr marL="285750" marR="0" lvl="0" indent="-285750" algn="l" defTabSz="914400" rtl="0" eaLnBrk="1" fontAlgn="t" latinLnBrk="0" hangingPunct="1">
              <a:lnSpc>
                <a:spcPct val="100000"/>
              </a:lnSpc>
              <a:spcBef>
                <a:spcPts val="0"/>
              </a:spcBef>
              <a:spcAft>
                <a:spcPts val="0"/>
              </a:spcAft>
              <a:buClr>
                <a:srgbClr val="002060"/>
              </a:buClr>
              <a:buSzTx/>
              <a:buFont typeface="Wingdings" panose="05000000000000000000" pitchFamily="2" charset="2"/>
              <a:buChar char="ü"/>
              <a:tabLst/>
              <a:defRPr/>
            </a:pPr>
            <a:r>
              <a:rPr kumimoji="0" lang="ru-RU" b="1" i="0" u="none" strike="noStrike" kern="1200" cap="none" spc="0" normalizeH="0" baseline="0" noProof="0" dirty="0" smtClean="0">
                <a:ln>
                  <a:noFill/>
                </a:ln>
                <a:solidFill>
                  <a:srgbClr val="A8246F"/>
                </a:solidFill>
                <a:effectLst/>
                <a:uLnTx/>
                <a:uFillTx/>
                <a:latin typeface="Calibri" panose="020F0502020204030204"/>
                <a:ea typeface="+mn-ea"/>
                <a:cs typeface="Arial" panose="020B0604020202020204" pitchFamily="34" charset="0"/>
              </a:rPr>
              <a:t>более</a:t>
            </a:r>
            <a:r>
              <a:rPr kumimoji="0" lang="ru-RU" b="1" i="0" u="none" strike="noStrike" kern="1200" cap="none" spc="0" normalizeH="0" noProof="0" dirty="0" smtClean="0">
                <a:ln>
                  <a:noFill/>
                </a:ln>
                <a:solidFill>
                  <a:srgbClr val="A8246F"/>
                </a:solidFill>
                <a:effectLst/>
                <a:uLnTx/>
                <a:uFillTx/>
                <a:latin typeface="Calibri" panose="020F0502020204030204"/>
                <a:ea typeface="+mn-ea"/>
                <a:cs typeface="Arial" panose="020B0604020202020204" pitchFamily="34" charset="0"/>
              </a:rPr>
              <a:t> </a:t>
            </a:r>
            <a:r>
              <a:rPr kumimoji="0" lang="ru-RU" b="1" i="0" u="none" strike="noStrike" kern="1200" cap="none" spc="0" normalizeH="0" baseline="0" noProof="0" dirty="0" smtClean="0">
                <a:ln>
                  <a:noFill/>
                </a:ln>
                <a:solidFill>
                  <a:srgbClr val="A8246F"/>
                </a:solidFill>
                <a:effectLst/>
                <a:uLnTx/>
                <a:uFillTx/>
                <a:latin typeface="Calibri" panose="020F0502020204030204"/>
                <a:ea typeface="+mn-ea"/>
                <a:cs typeface="Arial" panose="020B0604020202020204" pitchFamily="34" charset="0"/>
              </a:rPr>
              <a:t>25 </a:t>
            </a:r>
            <a:r>
              <a:rPr kumimoji="0" lang="ru-RU" b="0" i="0" u="none" strike="noStrike" kern="1200" cap="none" spc="0" normalizeH="0" baseline="0" noProof="0" dirty="0" smtClean="0">
                <a:ln>
                  <a:noFill/>
                </a:ln>
                <a:solidFill>
                  <a:srgbClr val="002060"/>
                </a:solidFill>
                <a:effectLst/>
                <a:uLnTx/>
                <a:uFillTx/>
                <a:latin typeface="Calibri" panose="020F0502020204030204"/>
                <a:ea typeface="+mn-ea"/>
                <a:cs typeface="Arial" panose="020B0604020202020204" pitchFamily="34" charset="0"/>
              </a:rPr>
              <a:t>решений</a:t>
            </a:r>
            <a:endParaRPr kumimoji="0" lang="ru-RU"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p:txBody>
      </p:sp>
      <p:sp>
        <p:nvSpPr>
          <p:cNvPr id="8" name="TextBox 7">
            <a:extLst>
              <a:ext uri="{FF2B5EF4-FFF2-40B4-BE49-F238E27FC236}">
                <a16:creationId xmlns:a16="http://schemas.microsoft.com/office/drawing/2014/main" id="{0066409D-9D71-43AE-BE15-6B24F757A764}"/>
              </a:ext>
            </a:extLst>
          </p:cNvPr>
          <p:cNvSpPr txBox="1"/>
          <p:nvPr/>
        </p:nvSpPr>
        <p:spPr>
          <a:xfrm>
            <a:off x="389957" y="1485077"/>
            <a:ext cx="2880320" cy="1200329"/>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ru-RU"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Выставка </a:t>
            </a:r>
            <a:br>
              <a:rPr kumimoji="0" lang="ru-RU"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br>
            <a:r>
              <a:rPr kumimoji="0" lang="ru-RU"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«Образование. Карьера»</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ru-RU" b="1" i="0" u="none" strike="noStrike" kern="1200" cap="none" spc="0" normalizeH="0" baseline="0" noProof="0" dirty="0" smtClean="0">
              <a:ln>
                <a:noFill/>
              </a:ln>
              <a:solidFill>
                <a:srgbClr val="002060"/>
              </a:solidFill>
              <a:effectLst/>
              <a:uLnTx/>
              <a:uFillTx/>
              <a:latin typeface="Calibri" panose="020F0502020204030204"/>
              <a:ea typeface="+mn-ea"/>
              <a:cs typeface="Arial" panose="020B0604020202020204" pitchFamily="34" charset="0"/>
            </a:endParaRPr>
          </a:p>
          <a:p>
            <a:pPr lvl="0" fontAlgn="t">
              <a:defRPr/>
            </a:pPr>
            <a:r>
              <a:rPr kumimoji="0" lang="ru-RU" b="1" i="0" u="none" strike="noStrike" kern="1200" cap="none" spc="0" normalizeH="0" baseline="0" noProof="0" dirty="0" smtClean="0">
                <a:ln>
                  <a:noFill/>
                </a:ln>
                <a:solidFill>
                  <a:srgbClr val="002060"/>
                </a:solidFill>
                <a:effectLst/>
                <a:uLnTx/>
                <a:uFillTx/>
                <a:latin typeface="Calibri" panose="020F0502020204030204"/>
                <a:ea typeface="+mn-ea"/>
                <a:cs typeface="Arial" panose="020B0604020202020204" pitchFamily="34" charset="0"/>
              </a:rPr>
              <a:t>Лагеря </a:t>
            </a:r>
            <a:r>
              <a:rPr kumimoji="0" lang="ru-RU"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Фонда </a:t>
            </a:r>
            <a:r>
              <a:rPr lang="ru-RU" b="1" dirty="0">
                <a:solidFill>
                  <a:srgbClr val="002060"/>
                </a:solidFill>
                <a:cs typeface="Arial" panose="020B0604020202020204" pitchFamily="34" charset="0"/>
              </a:rPr>
              <a:t>«</a:t>
            </a:r>
            <a:r>
              <a:rPr lang="ru-RU" b="1" dirty="0" err="1">
                <a:solidFill>
                  <a:srgbClr val="002060"/>
                </a:solidFill>
                <a:cs typeface="Arial" panose="020B0604020202020204" pitchFamily="34" charset="0"/>
              </a:rPr>
              <a:t>Сәләт</a:t>
            </a:r>
            <a:r>
              <a:rPr lang="ru-RU" b="1" dirty="0">
                <a:solidFill>
                  <a:srgbClr val="002060"/>
                </a:solidFill>
                <a:cs typeface="Arial" panose="020B0604020202020204" pitchFamily="34" charset="0"/>
              </a:rPr>
              <a:t>»</a:t>
            </a:r>
            <a:endParaRPr kumimoji="0" lang="ru-RU"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p:txBody>
      </p:sp>
      <p:sp>
        <p:nvSpPr>
          <p:cNvPr id="9" name="TextBox 8">
            <a:extLst>
              <a:ext uri="{FF2B5EF4-FFF2-40B4-BE49-F238E27FC236}">
                <a16:creationId xmlns:a16="http://schemas.microsoft.com/office/drawing/2014/main" id="{76FC2CB7-4BD7-40B6-B4B6-8807A3556E75}"/>
              </a:ext>
            </a:extLst>
          </p:cNvPr>
          <p:cNvSpPr txBox="1"/>
          <p:nvPr/>
        </p:nvSpPr>
        <p:spPr>
          <a:xfrm>
            <a:off x="3563888" y="2952233"/>
            <a:ext cx="5472608" cy="1200329"/>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ru-RU"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Образовательные программы компаний </a:t>
            </a:r>
            <a:r>
              <a:rPr kumimoji="0" lang="ru-RU"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(КВЗ, Татэнерго, </a:t>
            </a:r>
            <a:r>
              <a:rPr kumimoji="0" lang="ru-RU" b="0"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Унистрой</a:t>
            </a:r>
            <a:r>
              <a:rPr kumimoji="0" lang="ru-RU"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Ак Барс Банк, </a:t>
            </a:r>
            <a:r>
              <a:rPr kumimoji="0" lang="en-US"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ICL</a:t>
            </a:r>
            <a:r>
              <a:rPr kumimoji="0" lang="ru-RU"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Нижнекамскнефтехим, </a:t>
            </a:r>
            <a:r>
              <a:rPr kumimoji="0" lang="ru-RU" b="0" i="0" u="none" strike="noStrike" kern="1200" cap="none" spc="0" normalizeH="0" baseline="0" noProof="0" dirty="0" err="1" smtClean="0">
                <a:ln>
                  <a:noFill/>
                </a:ln>
                <a:solidFill>
                  <a:srgbClr val="002060"/>
                </a:solidFill>
                <a:effectLst/>
                <a:uLnTx/>
                <a:uFillTx/>
                <a:latin typeface="Calibri" panose="020F0502020204030204"/>
                <a:ea typeface="+mn-ea"/>
                <a:cs typeface="Arial" panose="020B0604020202020204" pitchFamily="34" charset="0"/>
              </a:rPr>
              <a:t>Татнефтехиминвест</a:t>
            </a:r>
            <a:r>
              <a:rPr kumimoji="0" lang="ru-RU" b="0" i="0" u="none" strike="noStrike" kern="1200" cap="none" spc="0" normalizeH="0" baseline="0" noProof="0" dirty="0" smtClean="0">
                <a:ln>
                  <a:noFill/>
                </a:ln>
                <a:solidFill>
                  <a:srgbClr val="002060"/>
                </a:solidFill>
                <a:effectLst/>
                <a:uLnTx/>
                <a:uFillTx/>
                <a:latin typeface="Calibri" panose="020F0502020204030204"/>
                <a:ea typeface="+mn-ea"/>
                <a:cs typeface="Arial" panose="020B0604020202020204" pitchFamily="34" charset="0"/>
              </a:rPr>
              <a:t>-холдинг </a:t>
            </a:r>
            <a:r>
              <a:rPr kumimoji="0" lang="ru-RU"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и иные) для школьников</a:t>
            </a:r>
          </a:p>
        </p:txBody>
      </p:sp>
      <p:sp>
        <p:nvSpPr>
          <p:cNvPr id="10" name="TextBox 9">
            <a:extLst>
              <a:ext uri="{FF2B5EF4-FFF2-40B4-BE49-F238E27FC236}">
                <a16:creationId xmlns:a16="http://schemas.microsoft.com/office/drawing/2014/main" id="{84E9B867-CD1E-405D-B3A2-CB22BF3EBDAA}"/>
              </a:ext>
            </a:extLst>
          </p:cNvPr>
          <p:cNvSpPr txBox="1"/>
          <p:nvPr/>
        </p:nvSpPr>
        <p:spPr>
          <a:xfrm>
            <a:off x="3563888" y="1819159"/>
            <a:ext cx="5038662" cy="923330"/>
          </a:xfrm>
          <a:prstGeom prst="rect">
            <a:avLst/>
          </a:prstGeom>
          <a:noFill/>
        </p:spPr>
        <p:txBody>
          <a:bodyPr wrap="square" rtlCol="0">
            <a:spAutoFit/>
          </a:bodyPr>
          <a:lstStyle/>
          <a:p>
            <a:pPr marL="285750" marR="0" lvl="0" indent="-285750" algn="l" defTabSz="914400" rtl="0" eaLnBrk="1" fontAlgn="t" latinLnBrk="0" hangingPunct="1">
              <a:lnSpc>
                <a:spcPct val="100000"/>
              </a:lnSpc>
              <a:spcBef>
                <a:spcPts val="0"/>
              </a:spcBef>
              <a:spcAft>
                <a:spcPts val="0"/>
              </a:spcAft>
              <a:buClr>
                <a:srgbClr val="002060"/>
              </a:buClr>
              <a:buSzTx/>
              <a:buFont typeface="Wingdings" panose="05000000000000000000" pitchFamily="2" charset="2"/>
              <a:buChar char="ü"/>
              <a:tabLst/>
              <a:defRPr/>
            </a:pPr>
            <a:r>
              <a:rPr kumimoji="0" lang="ru-RU" b="1" i="0" u="none" strike="noStrike" kern="1200" cap="none" spc="0" normalizeH="0" baseline="0" noProof="0" dirty="0" smtClean="0">
                <a:ln>
                  <a:noFill/>
                </a:ln>
                <a:solidFill>
                  <a:srgbClr val="A8246F"/>
                </a:solidFill>
                <a:effectLst/>
                <a:uLnTx/>
                <a:uFillTx/>
                <a:latin typeface="Calibri" panose="020F0502020204030204"/>
                <a:ea typeface="+mn-ea"/>
                <a:cs typeface="Arial" panose="020B0604020202020204" pitchFamily="34" charset="0"/>
              </a:rPr>
              <a:t>более 30 </a:t>
            </a:r>
            <a:r>
              <a:rPr kumimoji="0" lang="ru-RU" b="0" i="0" u="none" strike="noStrike" kern="1200" cap="none" spc="0" normalizeH="0" baseline="0" noProof="0" dirty="0" smtClean="0">
                <a:ln>
                  <a:noFill/>
                </a:ln>
                <a:solidFill>
                  <a:srgbClr val="002060"/>
                </a:solidFill>
                <a:effectLst/>
                <a:uLnTx/>
                <a:uFillTx/>
                <a:latin typeface="Calibri" panose="020F0502020204030204"/>
                <a:ea typeface="+mn-ea"/>
                <a:cs typeface="Arial" panose="020B0604020202020204" pitchFamily="34" charset="0"/>
              </a:rPr>
              <a:t>компаний</a:t>
            </a:r>
            <a:endParaRPr kumimoji="0" lang="ru-RU"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a:p>
            <a:pPr marL="285750" marR="0" lvl="0" indent="-285750" algn="l" defTabSz="914400" rtl="0" eaLnBrk="1" fontAlgn="t" latinLnBrk="0" hangingPunct="1">
              <a:lnSpc>
                <a:spcPct val="100000"/>
              </a:lnSpc>
              <a:spcBef>
                <a:spcPts val="0"/>
              </a:spcBef>
              <a:spcAft>
                <a:spcPts val="0"/>
              </a:spcAft>
              <a:buClr>
                <a:srgbClr val="002060"/>
              </a:buClr>
              <a:buSzTx/>
              <a:buFont typeface="Wingdings" panose="05000000000000000000" pitchFamily="2" charset="2"/>
              <a:buChar char="ü"/>
              <a:tabLst/>
              <a:defRPr/>
            </a:pPr>
            <a:endParaRPr kumimoji="0" lang="ru-RU" b="1" i="0" u="none" strike="noStrike" kern="1200" cap="none" spc="0" normalizeH="0" baseline="0" noProof="0" dirty="0" smtClean="0">
              <a:ln>
                <a:noFill/>
              </a:ln>
              <a:solidFill>
                <a:srgbClr val="A8246F"/>
              </a:solidFill>
              <a:effectLst/>
              <a:uLnTx/>
              <a:uFillTx/>
              <a:latin typeface="Calibri" panose="020F0502020204030204"/>
              <a:ea typeface="+mn-ea"/>
              <a:cs typeface="Arial" panose="020B0604020202020204" pitchFamily="34" charset="0"/>
            </a:endParaRPr>
          </a:p>
          <a:p>
            <a:pPr marL="285750" marR="0" lvl="0" indent="-285750" algn="l" defTabSz="914400" rtl="0" eaLnBrk="1" fontAlgn="t" latinLnBrk="0" hangingPunct="1">
              <a:lnSpc>
                <a:spcPct val="100000"/>
              </a:lnSpc>
              <a:spcBef>
                <a:spcPts val="0"/>
              </a:spcBef>
              <a:spcAft>
                <a:spcPts val="0"/>
              </a:spcAft>
              <a:buClr>
                <a:srgbClr val="002060"/>
              </a:buClr>
              <a:buSzTx/>
              <a:buFont typeface="Wingdings" panose="05000000000000000000" pitchFamily="2" charset="2"/>
              <a:buChar char="ü"/>
              <a:tabLst/>
              <a:defRPr/>
            </a:pPr>
            <a:r>
              <a:rPr kumimoji="0" lang="ru-RU" b="1" i="0" u="none" strike="noStrike" kern="1200" cap="none" spc="0" normalizeH="0" baseline="0" noProof="0" dirty="0" smtClean="0">
                <a:ln>
                  <a:noFill/>
                </a:ln>
                <a:solidFill>
                  <a:srgbClr val="A8246F"/>
                </a:solidFill>
                <a:effectLst/>
                <a:uLnTx/>
                <a:uFillTx/>
                <a:latin typeface="Calibri" panose="020F0502020204030204"/>
                <a:ea typeface="+mn-ea"/>
                <a:cs typeface="Arial" panose="020B0604020202020204" pitchFamily="34" charset="0"/>
              </a:rPr>
              <a:t>более 7 000 </a:t>
            </a:r>
            <a:r>
              <a:rPr kumimoji="0" lang="ru-RU" b="0" i="0" u="none" strike="noStrike" kern="1200" cap="none" spc="0" normalizeH="0" baseline="0" noProof="0" dirty="0" smtClean="0">
                <a:ln>
                  <a:noFill/>
                </a:ln>
                <a:solidFill>
                  <a:srgbClr val="002060"/>
                </a:solidFill>
                <a:effectLst/>
                <a:uLnTx/>
                <a:uFillTx/>
                <a:latin typeface="Calibri" panose="020F0502020204030204"/>
                <a:ea typeface="+mn-ea"/>
                <a:cs typeface="Arial" panose="020B0604020202020204" pitchFamily="34" charset="0"/>
              </a:rPr>
              <a:t>школьников </a:t>
            </a:r>
            <a:r>
              <a:rPr kumimoji="0" lang="ru-RU" b="0" i="0" u="none" strike="noStrike" kern="1200" cap="none" spc="0" normalizeH="0" baseline="0" noProof="0" dirty="0" smtClean="0">
                <a:ln>
                  <a:noFill/>
                </a:ln>
                <a:solidFill>
                  <a:srgbClr val="002060"/>
                </a:solidFill>
                <a:effectLst/>
                <a:uLnTx/>
                <a:uFillTx/>
                <a:latin typeface="Calibri" panose="020F0502020204030204"/>
                <a:ea typeface="+mn-ea"/>
                <a:cs typeface="Arial" panose="020B0604020202020204" pitchFamily="34" charset="0"/>
              </a:rPr>
              <a:t>в год</a:t>
            </a:r>
            <a:endParaRPr kumimoji="0" lang="ru-RU"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p:txBody>
      </p:sp>
      <p:sp>
        <p:nvSpPr>
          <p:cNvPr id="11" name="TextBox 10">
            <a:extLst>
              <a:ext uri="{FF2B5EF4-FFF2-40B4-BE49-F238E27FC236}">
                <a16:creationId xmlns:a16="http://schemas.microsoft.com/office/drawing/2014/main" id="{78BDC68C-F2DB-41D5-AF7F-2C1ED5DC2593}"/>
              </a:ext>
            </a:extLst>
          </p:cNvPr>
          <p:cNvSpPr txBox="1"/>
          <p:nvPr/>
        </p:nvSpPr>
        <p:spPr>
          <a:xfrm>
            <a:off x="384020" y="2952233"/>
            <a:ext cx="2880320" cy="646331"/>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ru-RU" b="1" i="0" u="none" strike="noStrike" kern="1200" cap="none" spc="0" normalizeH="0" baseline="0" noProof="0" dirty="0" smtClean="0">
                <a:ln>
                  <a:noFill/>
                </a:ln>
                <a:solidFill>
                  <a:srgbClr val="002060"/>
                </a:solidFill>
                <a:effectLst/>
                <a:uLnTx/>
                <a:uFillTx/>
                <a:latin typeface="Calibri" panose="020F0502020204030204"/>
                <a:ea typeface="+mn-ea"/>
                <a:cs typeface="Arial" panose="020B0604020202020204" pitchFamily="34" charset="0"/>
              </a:rPr>
              <a:t>Молодежная школа талантов </a:t>
            </a:r>
            <a:r>
              <a:rPr kumimoji="0" lang="en-US" b="1" i="0" u="none" strike="noStrike" kern="1200" cap="none" spc="0" normalizeH="0" baseline="0" noProof="0" dirty="0" smtClean="0">
                <a:ln>
                  <a:noFill/>
                </a:ln>
                <a:solidFill>
                  <a:srgbClr val="002060"/>
                </a:solidFill>
                <a:effectLst/>
                <a:uLnTx/>
                <a:uFillTx/>
                <a:latin typeface="Calibri" panose="020F0502020204030204"/>
                <a:ea typeface="+mn-ea"/>
                <a:cs typeface="Arial" panose="020B0604020202020204" pitchFamily="34" charset="0"/>
              </a:rPr>
              <a:t>BILER </a:t>
            </a:r>
            <a:r>
              <a:rPr kumimoji="0" lang="en-US"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FORUM</a:t>
            </a:r>
            <a:endParaRPr kumimoji="0" lang="ru-RU"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p:txBody>
      </p:sp>
      <p:sp>
        <p:nvSpPr>
          <p:cNvPr id="12" name="TextBox 11">
            <a:extLst>
              <a:ext uri="{FF2B5EF4-FFF2-40B4-BE49-F238E27FC236}">
                <a16:creationId xmlns:a16="http://schemas.microsoft.com/office/drawing/2014/main" id="{51FC6B6B-E564-4327-9C93-AB1BC5E6776D}"/>
              </a:ext>
            </a:extLst>
          </p:cNvPr>
          <p:cNvSpPr txBox="1"/>
          <p:nvPr/>
        </p:nvSpPr>
        <p:spPr>
          <a:xfrm>
            <a:off x="3563888" y="1484784"/>
            <a:ext cx="5688632" cy="36933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ru-RU"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Площадки профессиональных проб для школьников </a:t>
            </a:r>
          </a:p>
        </p:txBody>
      </p:sp>
      <p:sp>
        <p:nvSpPr>
          <p:cNvPr id="13" name="TextBox 12">
            <a:extLst>
              <a:ext uri="{FF2B5EF4-FFF2-40B4-BE49-F238E27FC236}">
                <a16:creationId xmlns:a16="http://schemas.microsoft.com/office/drawing/2014/main" id="{71E8FF43-C96D-4131-9765-A819787AFED1}"/>
              </a:ext>
            </a:extLst>
          </p:cNvPr>
          <p:cNvSpPr txBox="1"/>
          <p:nvPr/>
        </p:nvSpPr>
        <p:spPr>
          <a:xfrm>
            <a:off x="3564850" y="4152562"/>
            <a:ext cx="3815463" cy="646331"/>
          </a:xfrm>
          <a:prstGeom prst="rect">
            <a:avLst/>
          </a:prstGeom>
          <a:noFill/>
        </p:spPr>
        <p:txBody>
          <a:bodyPr wrap="square" rtlCol="0">
            <a:spAutoFit/>
          </a:bodyPr>
          <a:lstStyle/>
          <a:p>
            <a:pPr marL="285750" marR="0" lvl="0" indent="-285750" algn="l" defTabSz="914400" rtl="0" eaLnBrk="1" fontAlgn="t" latinLnBrk="0" hangingPunct="1">
              <a:lnSpc>
                <a:spcPct val="100000"/>
              </a:lnSpc>
              <a:spcBef>
                <a:spcPts val="0"/>
              </a:spcBef>
              <a:spcAft>
                <a:spcPts val="0"/>
              </a:spcAft>
              <a:buClr>
                <a:srgbClr val="002060"/>
              </a:buClr>
              <a:buSzTx/>
              <a:buFont typeface="Wingdings" panose="05000000000000000000" pitchFamily="2" charset="2"/>
              <a:buChar char="ü"/>
              <a:tabLst/>
              <a:defRPr/>
            </a:pPr>
            <a:r>
              <a:rPr kumimoji="0" lang="ru-RU" b="1" i="0" u="none" strike="noStrike" kern="1200" cap="none" spc="0" normalizeH="0" baseline="0" noProof="0" dirty="0">
                <a:ln>
                  <a:noFill/>
                </a:ln>
                <a:solidFill>
                  <a:srgbClr val="A8246F"/>
                </a:solidFill>
                <a:effectLst/>
                <a:uLnTx/>
                <a:uFillTx/>
                <a:latin typeface="Calibri" panose="020F0502020204030204"/>
                <a:ea typeface="+mn-ea"/>
                <a:cs typeface="Arial" panose="020B0604020202020204" pitchFamily="34" charset="0"/>
              </a:rPr>
              <a:t>8</a:t>
            </a:r>
            <a:r>
              <a:rPr kumimoji="0" lang="ru-RU"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ru-RU"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компаний</a:t>
            </a:r>
          </a:p>
          <a:p>
            <a:pPr marL="285750" marR="0" lvl="0" indent="-285750" algn="l" defTabSz="914400" rtl="0" eaLnBrk="1" fontAlgn="t" latinLnBrk="0" hangingPunct="1">
              <a:lnSpc>
                <a:spcPct val="100000"/>
              </a:lnSpc>
              <a:spcBef>
                <a:spcPts val="0"/>
              </a:spcBef>
              <a:spcAft>
                <a:spcPts val="0"/>
              </a:spcAft>
              <a:buClr>
                <a:srgbClr val="002060"/>
              </a:buClr>
              <a:buSzTx/>
              <a:buFont typeface="Wingdings" panose="05000000000000000000" pitchFamily="2" charset="2"/>
              <a:buChar char="ü"/>
              <a:tabLst/>
              <a:defRPr/>
            </a:pPr>
            <a:r>
              <a:rPr kumimoji="0" lang="ru-RU" b="1" i="0" u="none" strike="noStrike" kern="1200" cap="none" spc="0" normalizeH="0" baseline="0" noProof="0" dirty="0">
                <a:ln>
                  <a:noFill/>
                </a:ln>
                <a:solidFill>
                  <a:srgbClr val="A8246F"/>
                </a:solidFill>
                <a:effectLst/>
                <a:uLnTx/>
                <a:uFillTx/>
                <a:latin typeface="Calibri" panose="020F0502020204030204"/>
                <a:ea typeface="+mn-ea"/>
                <a:cs typeface="Arial" panose="020B0604020202020204" pitchFamily="34" charset="0"/>
              </a:rPr>
              <a:t>298</a:t>
            </a:r>
            <a:r>
              <a:rPr kumimoji="0" lang="ru-RU"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ru-RU"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школьников</a:t>
            </a:r>
          </a:p>
        </p:txBody>
      </p:sp>
      <p:sp>
        <p:nvSpPr>
          <p:cNvPr id="14" name="TextBox 13">
            <a:extLst>
              <a:ext uri="{FF2B5EF4-FFF2-40B4-BE49-F238E27FC236}">
                <a16:creationId xmlns:a16="http://schemas.microsoft.com/office/drawing/2014/main" id="{E0E03BF4-57DB-41D1-82E0-D1F480F7F886}"/>
              </a:ext>
            </a:extLst>
          </p:cNvPr>
          <p:cNvSpPr txBox="1"/>
          <p:nvPr/>
        </p:nvSpPr>
        <p:spPr>
          <a:xfrm>
            <a:off x="390918" y="4944650"/>
            <a:ext cx="2880320" cy="646331"/>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ru-RU" b="1" i="0" u="none" strike="noStrike" kern="1200" cap="none" spc="0" normalizeH="0" baseline="0" noProof="0" dirty="0" smtClean="0">
                <a:ln>
                  <a:noFill/>
                </a:ln>
                <a:solidFill>
                  <a:srgbClr val="002060"/>
                </a:solidFill>
                <a:effectLst/>
                <a:uLnTx/>
                <a:uFillTx/>
                <a:latin typeface="Calibri" panose="020F0502020204030204"/>
                <a:ea typeface="+mn-ea"/>
                <a:cs typeface="Arial" panose="020B0604020202020204" pitchFamily="34" charset="0"/>
              </a:rPr>
              <a:t>Командная</a:t>
            </a:r>
            <a:r>
              <a:rPr kumimoji="0" lang="ru-RU" b="1" i="0" u="none" strike="noStrike" kern="1200" cap="none" spc="0" normalizeH="0" noProof="0" dirty="0" smtClean="0">
                <a:ln>
                  <a:noFill/>
                </a:ln>
                <a:solidFill>
                  <a:srgbClr val="002060"/>
                </a:solidFill>
                <a:effectLst/>
                <a:uLnTx/>
                <a:uFillTx/>
                <a:latin typeface="Calibri" panose="020F0502020204030204"/>
                <a:ea typeface="+mn-ea"/>
                <a:cs typeface="Arial" panose="020B0604020202020204" pitchFamily="34" charset="0"/>
              </a:rPr>
              <a:t> работа </a:t>
            </a:r>
            <a:r>
              <a:rPr kumimoji="0" lang="ru-RU" b="1" i="0" u="none" strike="noStrike" kern="1200" cap="none" spc="0" normalizeH="0" baseline="0" noProof="0" dirty="0" smtClean="0">
                <a:ln>
                  <a:noFill/>
                </a:ln>
                <a:solidFill>
                  <a:srgbClr val="002060"/>
                </a:solidFill>
                <a:effectLst/>
                <a:uLnTx/>
                <a:uFillTx/>
                <a:latin typeface="Calibri" panose="020F0502020204030204"/>
                <a:ea typeface="+mn-ea"/>
                <a:cs typeface="Arial" panose="020B0604020202020204" pitchFamily="34" charset="0"/>
              </a:rPr>
              <a:t>школьников </a:t>
            </a:r>
            <a:r>
              <a:rPr kumimoji="0" lang="ru-RU"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и студентов</a:t>
            </a:r>
          </a:p>
        </p:txBody>
      </p:sp>
      <p:sp>
        <p:nvSpPr>
          <p:cNvPr id="3" name="Номер слайда 2"/>
          <p:cNvSpPr>
            <a:spLocks noGrp="1"/>
          </p:cNvSpPr>
          <p:nvPr>
            <p:ph type="sldNum" sz="quarter" idx="12"/>
          </p:nvPr>
        </p:nvSpPr>
        <p:spPr>
          <a:xfrm>
            <a:off x="7086600" y="6513220"/>
            <a:ext cx="2057400" cy="365125"/>
          </a:xfrm>
        </p:spPr>
        <p:txBody>
          <a:bodyPr/>
          <a:lstStyle/>
          <a:p>
            <a:fld id="{B19B0651-EE4F-4900-A07F-96A6BFA9D0F0}" type="slidenum">
              <a:rPr lang="ru-RU" sz="1200" smtClean="0">
                <a:solidFill>
                  <a:prstClr val="black">
                    <a:tint val="75000"/>
                  </a:prstClr>
                </a:solidFill>
              </a:rPr>
              <a:pPr/>
              <a:t>23</a:t>
            </a:fld>
            <a:endParaRPr lang="ru-RU" sz="1200" dirty="0">
              <a:solidFill>
                <a:prstClr val="black">
                  <a:tint val="75000"/>
                </a:prstClr>
              </a:solidFill>
            </a:endParaRPr>
          </a:p>
        </p:txBody>
      </p:sp>
    </p:spTree>
    <p:extLst>
      <p:ext uri="{BB962C8B-B14F-4D97-AF65-F5344CB8AC3E}">
        <p14:creationId xmlns:p14="http://schemas.microsoft.com/office/powerpoint/2010/main" val="2476386698"/>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7" name="Заголовок 1"/>
          <p:cNvSpPr>
            <a:spLocks noGrp="1"/>
          </p:cNvSpPr>
          <p:nvPr>
            <p:ph type="title"/>
          </p:nvPr>
        </p:nvSpPr>
        <p:spPr>
          <a:xfrm>
            <a:off x="1129257" y="200607"/>
            <a:ext cx="6536790" cy="647925"/>
          </a:xfrm>
        </p:spPr>
        <p:txBody>
          <a:bodyPr>
            <a:noAutofit/>
          </a:bodyPr>
          <a:lstStyle/>
          <a:p>
            <a:pPr algn="ctr"/>
            <a:r>
              <a:rPr lang="ru-RU" sz="3200" b="1" dirty="0">
                <a:solidFill>
                  <a:srgbClr val="002060"/>
                </a:solidFill>
                <a:effectLst>
                  <a:outerShdw blurRad="38100" dist="38100" dir="2700000" algn="tl">
                    <a:srgbClr val="000000">
                      <a:alpha val="43137"/>
                    </a:srgbClr>
                  </a:outerShdw>
                </a:effectLst>
                <a:latin typeface="+mn-lt"/>
                <a:cs typeface="Times New Roman" panose="02020603050405020304" pitchFamily="18" charset="0"/>
              </a:rPr>
              <a:t>Успех </a:t>
            </a:r>
            <a:r>
              <a:rPr lang="en-US" sz="3200" b="1" dirty="0">
                <a:solidFill>
                  <a:srgbClr val="002060"/>
                </a:solidFill>
                <a:effectLst>
                  <a:outerShdw blurRad="38100" dist="38100" dir="2700000" algn="tl">
                    <a:srgbClr val="000000">
                      <a:alpha val="43137"/>
                    </a:srgbClr>
                  </a:outerShdw>
                </a:effectLst>
                <a:latin typeface="+mn-lt"/>
                <a:cs typeface="Times New Roman" panose="02020603050405020304" pitchFamily="18" charset="0"/>
              </a:rPr>
              <a:t/>
            </a:r>
            <a:br>
              <a:rPr lang="en-US" sz="3200" b="1" dirty="0">
                <a:solidFill>
                  <a:srgbClr val="002060"/>
                </a:solidFill>
                <a:effectLst>
                  <a:outerShdw blurRad="38100" dist="38100" dir="2700000" algn="tl">
                    <a:srgbClr val="000000">
                      <a:alpha val="43137"/>
                    </a:srgbClr>
                  </a:outerShdw>
                </a:effectLst>
                <a:latin typeface="+mn-lt"/>
                <a:cs typeface="Times New Roman" panose="02020603050405020304" pitchFamily="18" charset="0"/>
              </a:rPr>
            </a:br>
            <a:r>
              <a:rPr lang="ru-RU" sz="3200" b="1" dirty="0">
                <a:solidFill>
                  <a:srgbClr val="002060"/>
                </a:solidFill>
                <a:effectLst>
                  <a:outerShdw blurRad="38100" dist="38100" dir="2700000" algn="tl">
                    <a:srgbClr val="000000">
                      <a:alpha val="43137"/>
                    </a:srgbClr>
                  </a:outerShdw>
                </a:effectLst>
                <a:latin typeface="+mn-lt"/>
                <a:cs typeface="Times New Roman" panose="02020603050405020304" pitchFamily="18" charset="0"/>
              </a:rPr>
              <a:t>каждого ребенка</a:t>
            </a:r>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1840" y="1497973"/>
            <a:ext cx="2563797" cy="1812605"/>
          </a:xfrm>
          <a:prstGeom prst="rect">
            <a:avLst/>
          </a:prstGeom>
        </p:spPr>
      </p:pic>
      <p:sp>
        <p:nvSpPr>
          <p:cNvPr id="4" name="Прямоугольник 3"/>
          <p:cNvSpPr/>
          <p:nvPr/>
        </p:nvSpPr>
        <p:spPr>
          <a:xfrm>
            <a:off x="441176" y="3412162"/>
            <a:ext cx="8379296" cy="1673022"/>
          </a:xfrm>
          <a:prstGeom prst="rect">
            <a:avLst/>
          </a:prstGeom>
        </p:spPr>
        <p:txBody>
          <a:bodyPr wrap="square">
            <a:spAutoFit/>
          </a:bodyPr>
          <a:lstStyle/>
          <a:p>
            <a:pPr algn="just" defTabSz="685800">
              <a:lnSpc>
                <a:spcPct val="107000"/>
              </a:lnSpc>
            </a:pPr>
            <a:r>
              <a:rPr lang="ru-RU" sz="2400" b="1" dirty="0">
                <a:solidFill>
                  <a:srgbClr val="A8246F"/>
                </a:solidFill>
                <a:latin typeface="Calibri" panose="020F0502020204030204"/>
                <a:ea typeface="Calibri" panose="020F0502020204030204" pitchFamily="34" charset="0"/>
                <a:cs typeface="Times New Roman" panose="02020603050405020304" pitchFamily="18" charset="0"/>
              </a:rPr>
              <a:t>Основная задача </a:t>
            </a:r>
            <a:r>
              <a:rPr lang="ru-RU" sz="2400" b="1" dirty="0">
                <a:solidFill>
                  <a:srgbClr val="002060"/>
                </a:solidFill>
                <a:latin typeface="Calibri" panose="020F0502020204030204"/>
                <a:ea typeface="Calibri" panose="020F0502020204030204" pitchFamily="34" charset="0"/>
                <a:cs typeface="Times New Roman" panose="02020603050405020304" pitchFamily="18" charset="0"/>
              </a:rPr>
              <a:t>– формирование эффективной системы выявления, поддержки и развития способностей и талантов у детей и молодежи, направленной на самоопределение и профессиональную ориентацию всех </a:t>
            </a:r>
            <a:r>
              <a:rPr lang="ru-RU" sz="2400" b="1" dirty="0" smtClean="0">
                <a:solidFill>
                  <a:srgbClr val="002060"/>
                </a:solidFill>
                <a:latin typeface="Calibri" panose="020F0502020204030204"/>
                <a:ea typeface="Calibri" panose="020F0502020204030204" pitchFamily="34" charset="0"/>
                <a:cs typeface="Times New Roman" panose="02020603050405020304" pitchFamily="18" charset="0"/>
              </a:rPr>
              <a:t>обучающихся</a:t>
            </a:r>
            <a:endParaRPr lang="ru-RU" sz="2400" b="1" dirty="0">
              <a:solidFill>
                <a:srgbClr val="002060"/>
              </a:solidFill>
              <a:latin typeface="Calibri" panose="020F0502020204030204"/>
              <a:ea typeface="Calibri" panose="020F0502020204030204" pitchFamily="34" charset="0"/>
              <a:cs typeface="Times New Roman" panose="02020603050405020304" pitchFamily="18" charset="0"/>
            </a:endParaRPr>
          </a:p>
        </p:txBody>
      </p:sp>
      <p:sp>
        <p:nvSpPr>
          <p:cNvPr id="2" name="Номер слайда 1"/>
          <p:cNvSpPr>
            <a:spLocks noGrp="1"/>
          </p:cNvSpPr>
          <p:nvPr>
            <p:ph type="sldNum" sz="quarter" idx="12"/>
          </p:nvPr>
        </p:nvSpPr>
        <p:spPr>
          <a:xfrm>
            <a:off x="7086600" y="6513220"/>
            <a:ext cx="2057400" cy="365125"/>
          </a:xfrm>
        </p:spPr>
        <p:txBody>
          <a:bodyPr/>
          <a:lstStyle/>
          <a:p>
            <a:pPr defTabSz="685800"/>
            <a:fld id="{1C1438C1-45A5-4754-A000-20A3E532201C}" type="slidenum">
              <a:rPr lang="ru-RU" sz="1200" smtClean="0">
                <a:solidFill>
                  <a:prstClr val="black">
                    <a:tint val="75000"/>
                  </a:prstClr>
                </a:solidFill>
              </a:rPr>
              <a:pPr defTabSz="685800"/>
              <a:t>24</a:t>
            </a:fld>
            <a:endParaRPr lang="ru-RU" sz="1200" dirty="0">
              <a:solidFill>
                <a:prstClr val="black">
                  <a:tint val="75000"/>
                </a:prstClr>
              </a:solidFill>
            </a:endParaRPr>
          </a:p>
        </p:txBody>
      </p:sp>
    </p:spTree>
    <p:extLst>
      <p:ext uri="{BB962C8B-B14F-4D97-AF65-F5344CB8AC3E}">
        <p14:creationId xmlns:p14="http://schemas.microsoft.com/office/powerpoint/2010/main" val="1733973548"/>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Рисунок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41" name="Рисунок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42" name="Рисунок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9912" y="4175369"/>
            <a:ext cx="1692164" cy="890446"/>
          </a:xfrm>
          <a:prstGeom prst="rect">
            <a:avLst/>
          </a:prstGeom>
        </p:spPr>
      </p:pic>
      <p:pic>
        <p:nvPicPr>
          <p:cNvPr id="7" name="Рисунок 6"/>
          <p:cNvPicPr>
            <a:picLocks noChangeAspect="1"/>
          </p:cNvPicPr>
          <p:nvPr/>
        </p:nvPicPr>
        <p:blipFill>
          <a:blip r:embed="rId6"/>
          <a:stretch>
            <a:fillRect/>
          </a:stretch>
        </p:blipFill>
        <p:spPr>
          <a:xfrm>
            <a:off x="3419873" y="2730890"/>
            <a:ext cx="2255715" cy="1274174"/>
          </a:xfrm>
          <a:prstGeom prst="rect">
            <a:avLst/>
          </a:prstGeom>
        </p:spPr>
      </p:pic>
      <p:grpSp>
        <p:nvGrpSpPr>
          <p:cNvPr id="12" name="Группа 11"/>
          <p:cNvGrpSpPr/>
          <p:nvPr/>
        </p:nvGrpSpPr>
        <p:grpSpPr>
          <a:xfrm>
            <a:off x="3568478" y="1487330"/>
            <a:ext cx="2020818" cy="806026"/>
            <a:chOff x="3327935" y="1272"/>
            <a:chExt cx="1240040" cy="806026"/>
          </a:xfrm>
          <a:scene3d>
            <a:camera prst="orthographicFront">
              <a:rot lat="0" lon="0" rev="0"/>
            </a:camera>
            <a:lightRig rig="balanced" dir="t">
              <a:rot lat="0" lon="0" rev="8700000"/>
            </a:lightRig>
          </a:scene3d>
        </p:grpSpPr>
        <p:sp>
          <p:nvSpPr>
            <p:cNvPr id="34" name="Скругленный прямоугольник 33"/>
            <p:cNvSpPr/>
            <p:nvPr/>
          </p:nvSpPr>
          <p:spPr>
            <a:xfrm>
              <a:off x="3327935" y="1272"/>
              <a:ext cx="1240040" cy="806026"/>
            </a:xfrm>
            <a:prstGeom prst="roundRect">
              <a:avLst/>
            </a:prstGeom>
            <a:solidFill>
              <a:srgbClr val="0070C0"/>
            </a:solidFill>
            <a:ln w="25400" cap="flat" cmpd="sng" algn="ctr">
              <a:noFill/>
              <a:prstDash val="solid"/>
            </a:ln>
            <a:effectLst>
              <a:outerShdw blurRad="44450" dist="27940" dir="5400000" algn="ctr">
                <a:srgbClr val="000000">
                  <a:alpha val="32000"/>
                </a:srgbClr>
              </a:outerShdw>
            </a:effectLst>
            <a:sp3d>
              <a:bevelT w="190500" h="38100"/>
            </a:sp3d>
          </p:spPr>
        </p:sp>
        <p:sp>
          <p:nvSpPr>
            <p:cNvPr id="35" name="Скругленный прямоугольник 4"/>
            <p:cNvSpPr/>
            <p:nvPr/>
          </p:nvSpPr>
          <p:spPr>
            <a:xfrm>
              <a:off x="3367282" y="40619"/>
              <a:ext cx="1161346" cy="727332"/>
            </a:xfrm>
            <a:prstGeom prst="rect">
              <a:avLst/>
            </a:prstGeom>
            <a:noFill/>
            <a:ln>
              <a:noFill/>
            </a:ln>
            <a:effectLst/>
            <a:sp3d/>
          </p:spPr>
          <p:txBody>
            <a:bodyPr spcFirstLastPara="0" vert="horz" wrap="square" lIns="53340" tIns="53340" rIns="53340" bIns="53340" numCol="1" spcCol="1270" anchor="ctr" anchorCtr="0">
              <a:noAutofit/>
            </a:bodyPr>
            <a:lstStyle/>
            <a:p>
              <a:pPr algn="ctr" defTabSz="622300">
                <a:spcBef>
                  <a:spcPct val="0"/>
                </a:spcBef>
                <a:defRPr/>
              </a:pPr>
              <a:r>
                <a:rPr lang="ru-RU" sz="1600" b="1" dirty="0" smtClean="0">
                  <a:solidFill>
                    <a:sysClr val="window" lastClr="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Интеллектуальные </a:t>
              </a:r>
              <a:r>
                <a:rPr lang="ru-RU" sz="1600" b="1" dirty="0">
                  <a:solidFill>
                    <a:sysClr val="window" lastClr="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турниры</a:t>
              </a:r>
            </a:p>
          </p:txBody>
        </p:sp>
      </p:grpSp>
      <p:sp>
        <p:nvSpPr>
          <p:cNvPr id="13" name="Прямая соединительная линия 5"/>
          <p:cNvSpPr/>
          <p:nvPr/>
        </p:nvSpPr>
        <p:spPr>
          <a:xfrm>
            <a:off x="2666929" y="1890343"/>
            <a:ext cx="3799941" cy="3799941"/>
          </a:xfrm>
          <a:custGeom>
            <a:avLst/>
            <a:gdLst/>
            <a:ahLst/>
            <a:cxnLst/>
            <a:rect l="0" t="0" r="0" b="0"/>
            <a:pathLst>
              <a:path>
                <a:moveTo>
                  <a:pt x="2527926" y="106772"/>
                </a:moveTo>
                <a:arcTo wR="1899970" hR="1899970" stAng="17357977" swAng="1502385"/>
              </a:path>
            </a:pathLst>
          </a:custGeom>
          <a:noFill/>
          <a:ln w="9525" cap="flat" cmpd="sng" algn="ctr">
            <a:solidFill>
              <a:srgbClr val="4F81BD">
                <a:hueOff val="0"/>
                <a:satOff val="0"/>
                <a:lumOff val="0"/>
                <a:alphaOff val="0"/>
                <a:shade val="95000"/>
                <a:satMod val="105000"/>
              </a:srgbClr>
            </a:solidFill>
            <a:prstDash val="solid"/>
          </a:ln>
          <a:effectLst/>
        </p:spPr>
      </p:sp>
      <p:grpSp>
        <p:nvGrpSpPr>
          <p:cNvPr id="14" name="Группа 13"/>
          <p:cNvGrpSpPr/>
          <p:nvPr/>
        </p:nvGrpSpPr>
        <p:grpSpPr>
          <a:xfrm>
            <a:off x="5592302" y="2437314"/>
            <a:ext cx="1788010" cy="806026"/>
            <a:chOff x="4973358" y="951257"/>
            <a:chExt cx="1240040" cy="806026"/>
          </a:xfrm>
          <a:scene3d>
            <a:camera prst="orthographicFront">
              <a:rot lat="0" lon="0" rev="0"/>
            </a:camera>
            <a:lightRig rig="balanced" dir="t">
              <a:rot lat="0" lon="0" rev="8700000"/>
            </a:lightRig>
          </a:scene3d>
        </p:grpSpPr>
        <p:sp>
          <p:nvSpPr>
            <p:cNvPr id="32" name="Скругленный прямоугольник 31"/>
            <p:cNvSpPr/>
            <p:nvPr/>
          </p:nvSpPr>
          <p:spPr>
            <a:xfrm>
              <a:off x="4973358" y="951257"/>
              <a:ext cx="1240040" cy="806026"/>
            </a:xfrm>
            <a:prstGeom prst="roundRect">
              <a:avLst/>
            </a:prstGeom>
            <a:solidFill>
              <a:srgbClr val="0070C0"/>
            </a:solidFill>
            <a:ln w="25400" cap="flat" cmpd="sng" algn="ctr">
              <a:noFill/>
              <a:prstDash val="solid"/>
            </a:ln>
            <a:effectLst>
              <a:outerShdw blurRad="44450" dist="27940" dir="5400000" algn="ctr">
                <a:srgbClr val="000000">
                  <a:alpha val="32000"/>
                </a:srgbClr>
              </a:outerShdw>
            </a:effectLst>
            <a:sp3d>
              <a:bevelT w="190500" h="38100"/>
            </a:sp3d>
          </p:spPr>
        </p:sp>
        <p:sp>
          <p:nvSpPr>
            <p:cNvPr id="33" name="Скругленный прямоугольник 7"/>
            <p:cNvSpPr/>
            <p:nvPr/>
          </p:nvSpPr>
          <p:spPr>
            <a:xfrm>
              <a:off x="5012705" y="990604"/>
              <a:ext cx="1161346" cy="727332"/>
            </a:xfrm>
            <a:prstGeom prst="rect">
              <a:avLst/>
            </a:prstGeom>
            <a:noFill/>
            <a:ln>
              <a:noFill/>
            </a:ln>
            <a:effectLst/>
            <a:sp3d/>
          </p:spPr>
          <p:txBody>
            <a:bodyPr spcFirstLastPara="0" vert="horz" wrap="square" lIns="53340" tIns="53340" rIns="53340" bIns="53340" numCol="1" spcCol="1270" anchor="ctr" anchorCtr="0">
              <a:noAutofit/>
            </a:bodyPr>
            <a:lstStyle/>
            <a:p>
              <a:pPr algn="ctr" defTabSz="622300">
                <a:lnSpc>
                  <a:spcPct val="90000"/>
                </a:lnSpc>
                <a:spcBef>
                  <a:spcPct val="0"/>
                </a:spcBef>
                <a:spcAft>
                  <a:spcPct val="35000"/>
                </a:spcAft>
                <a:defRPr/>
              </a:pPr>
              <a:r>
                <a:rPr lang="ru-RU" sz="1600" b="1" dirty="0">
                  <a:solidFill>
                    <a:sysClr val="window" lastClr="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Учебно-тренировочные сборы</a:t>
              </a:r>
            </a:p>
          </p:txBody>
        </p:sp>
      </p:grpSp>
      <p:sp>
        <p:nvSpPr>
          <p:cNvPr id="15" name="Прямая соединительная линия 8"/>
          <p:cNvSpPr/>
          <p:nvPr/>
        </p:nvSpPr>
        <p:spPr>
          <a:xfrm>
            <a:off x="2666929" y="1890343"/>
            <a:ext cx="3799941" cy="3799941"/>
          </a:xfrm>
          <a:custGeom>
            <a:avLst/>
            <a:gdLst/>
            <a:ahLst/>
            <a:cxnLst/>
            <a:rect l="0" t="0" r="0" b="0"/>
            <a:pathLst>
              <a:path>
                <a:moveTo>
                  <a:pt x="3722625" y="1363483"/>
                </a:moveTo>
                <a:arcTo wR="1899970" hR="1899970" stAng="20615912" swAng="1968175"/>
              </a:path>
            </a:pathLst>
          </a:custGeom>
          <a:noFill/>
          <a:ln w="9525" cap="flat" cmpd="sng" algn="ctr">
            <a:solidFill>
              <a:srgbClr val="4F81BD">
                <a:hueOff val="0"/>
                <a:satOff val="0"/>
                <a:lumOff val="0"/>
                <a:alphaOff val="0"/>
                <a:shade val="95000"/>
                <a:satMod val="105000"/>
              </a:srgbClr>
            </a:solidFill>
            <a:prstDash val="solid"/>
          </a:ln>
          <a:effectLst/>
        </p:spPr>
      </p:sp>
      <p:grpSp>
        <p:nvGrpSpPr>
          <p:cNvPr id="16" name="Группа 15"/>
          <p:cNvGrpSpPr/>
          <p:nvPr/>
        </p:nvGrpSpPr>
        <p:grpSpPr>
          <a:xfrm>
            <a:off x="5592302" y="4337285"/>
            <a:ext cx="1788010" cy="806026"/>
            <a:chOff x="4973358" y="2851228"/>
            <a:chExt cx="1240040" cy="806026"/>
          </a:xfrm>
          <a:scene3d>
            <a:camera prst="orthographicFront">
              <a:rot lat="0" lon="0" rev="0"/>
            </a:camera>
            <a:lightRig rig="balanced" dir="t">
              <a:rot lat="0" lon="0" rev="8700000"/>
            </a:lightRig>
          </a:scene3d>
        </p:grpSpPr>
        <p:sp>
          <p:nvSpPr>
            <p:cNvPr id="30" name="Скругленный прямоугольник 29"/>
            <p:cNvSpPr/>
            <p:nvPr/>
          </p:nvSpPr>
          <p:spPr>
            <a:xfrm>
              <a:off x="4973358" y="2851228"/>
              <a:ext cx="1240040" cy="806026"/>
            </a:xfrm>
            <a:prstGeom prst="roundRect">
              <a:avLst/>
            </a:prstGeom>
            <a:solidFill>
              <a:srgbClr val="0070C0"/>
            </a:solidFill>
            <a:ln w="25400" cap="flat" cmpd="sng" algn="ctr">
              <a:noFill/>
              <a:prstDash val="solid"/>
            </a:ln>
            <a:effectLst>
              <a:outerShdw blurRad="44450" dist="27940" dir="5400000" algn="ctr">
                <a:srgbClr val="000000">
                  <a:alpha val="32000"/>
                </a:srgbClr>
              </a:outerShdw>
            </a:effectLst>
            <a:sp3d>
              <a:bevelT w="190500" h="38100"/>
            </a:sp3d>
          </p:spPr>
        </p:sp>
        <p:sp>
          <p:nvSpPr>
            <p:cNvPr id="31" name="Скругленный прямоугольник 10"/>
            <p:cNvSpPr/>
            <p:nvPr/>
          </p:nvSpPr>
          <p:spPr>
            <a:xfrm>
              <a:off x="5012705" y="2890575"/>
              <a:ext cx="1161346" cy="727332"/>
            </a:xfrm>
            <a:prstGeom prst="rect">
              <a:avLst/>
            </a:prstGeom>
            <a:noFill/>
            <a:ln>
              <a:noFill/>
            </a:ln>
            <a:effectLst/>
            <a:sp3d/>
          </p:spPr>
          <p:txBody>
            <a:bodyPr spcFirstLastPara="0" vert="horz" wrap="square" lIns="49530" tIns="49530" rIns="49530" bIns="49530" numCol="1" spcCol="1270" anchor="ctr" anchorCtr="0">
              <a:noAutofit/>
            </a:bodyPr>
            <a:lstStyle/>
            <a:p>
              <a:pPr algn="ctr" defTabSz="577850">
                <a:lnSpc>
                  <a:spcPct val="90000"/>
                </a:lnSpc>
                <a:spcBef>
                  <a:spcPct val="0"/>
                </a:spcBef>
                <a:spcAft>
                  <a:spcPct val="35000"/>
                </a:spcAft>
                <a:defRPr/>
              </a:pPr>
              <a:r>
                <a:rPr lang="ru-RU" sz="1600" b="1" dirty="0">
                  <a:solidFill>
                    <a:sysClr val="window" lastClr="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Семинары и конференции для педагогов</a:t>
              </a:r>
            </a:p>
          </p:txBody>
        </p:sp>
      </p:grpSp>
      <p:sp>
        <p:nvSpPr>
          <p:cNvPr id="17" name="Прямая соединительная линия 11"/>
          <p:cNvSpPr/>
          <p:nvPr/>
        </p:nvSpPr>
        <p:spPr>
          <a:xfrm>
            <a:off x="2666929" y="1890343"/>
            <a:ext cx="3799941" cy="3799941"/>
          </a:xfrm>
          <a:custGeom>
            <a:avLst/>
            <a:gdLst/>
            <a:ahLst/>
            <a:cxnLst/>
            <a:rect l="0" t="0" r="0" b="0"/>
            <a:pathLst>
              <a:path>
                <a:moveTo>
                  <a:pt x="3229367" y="3257392"/>
                </a:moveTo>
                <a:arcTo wR="1899970" hR="1899970" stAng="2735857" swAng="1124432"/>
              </a:path>
            </a:pathLst>
          </a:custGeom>
          <a:noFill/>
          <a:ln w="9525" cap="flat" cmpd="sng" algn="ctr">
            <a:solidFill>
              <a:srgbClr val="4F81BD">
                <a:hueOff val="0"/>
                <a:satOff val="0"/>
                <a:lumOff val="0"/>
                <a:alphaOff val="0"/>
                <a:shade val="95000"/>
                <a:satMod val="105000"/>
              </a:srgbClr>
            </a:solidFill>
            <a:prstDash val="solid"/>
          </a:ln>
          <a:effectLst/>
        </p:spPr>
      </p:sp>
      <p:grpSp>
        <p:nvGrpSpPr>
          <p:cNvPr id="18" name="Группа 17"/>
          <p:cNvGrpSpPr/>
          <p:nvPr/>
        </p:nvGrpSpPr>
        <p:grpSpPr>
          <a:xfrm>
            <a:off x="3640433" y="5308420"/>
            <a:ext cx="1948863" cy="949985"/>
            <a:chOff x="3111273" y="3801213"/>
            <a:chExt cx="1653787" cy="806026"/>
          </a:xfrm>
          <a:scene3d>
            <a:camera prst="orthographicFront">
              <a:rot lat="0" lon="0" rev="0"/>
            </a:camera>
            <a:lightRig rig="balanced" dir="t">
              <a:rot lat="0" lon="0" rev="8700000"/>
            </a:lightRig>
          </a:scene3d>
        </p:grpSpPr>
        <p:sp>
          <p:nvSpPr>
            <p:cNvPr id="28" name="Скругленный прямоугольник 27"/>
            <p:cNvSpPr/>
            <p:nvPr/>
          </p:nvSpPr>
          <p:spPr>
            <a:xfrm>
              <a:off x="3130849" y="3801213"/>
              <a:ext cx="1634211" cy="806026"/>
            </a:xfrm>
            <a:prstGeom prst="roundRect">
              <a:avLst/>
            </a:prstGeom>
            <a:solidFill>
              <a:srgbClr val="0070C0"/>
            </a:solidFill>
            <a:ln w="25400" cap="flat" cmpd="sng" algn="ctr">
              <a:noFill/>
              <a:prstDash val="solid"/>
            </a:ln>
            <a:effectLst>
              <a:outerShdw blurRad="44450" dist="27940" dir="5400000" algn="ctr">
                <a:srgbClr val="000000">
                  <a:alpha val="32000"/>
                </a:srgbClr>
              </a:outerShdw>
            </a:effectLst>
            <a:sp3d>
              <a:bevelT w="190500" h="38100"/>
            </a:sp3d>
          </p:spPr>
        </p:sp>
        <p:sp>
          <p:nvSpPr>
            <p:cNvPr id="29" name="Скругленный прямоугольник 13"/>
            <p:cNvSpPr/>
            <p:nvPr/>
          </p:nvSpPr>
          <p:spPr>
            <a:xfrm>
              <a:off x="3111273" y="3840560"/>
              <a:ext cx="1653787" cy="727332"/>
            </a:xfrm>
            <a:prstGeom prst="rect">
              <a:avLst/>
            </a:prstGeom>
            <a:noFill/>
            <a:ln>
              <a:noFill/>
            </a:ln>
            <a:effectLst/>
            <a:sp3d/>
          </p:spPr>
          <p:txBody>
            <a:bodyPr spcFirstLastPara="0" vert="horz" wrap="square" lIns="53340" tIns="53340" rIns="53340" bIns="53340" numCol="1" spcCol="1270" anchor="ctr" anchorCtr="0">
              <a:noAutofit/>
            </a:bodyPr>
            <a:lstStyle/>
            <a:p>
              <a:pPr algn="ctr" defTabSz="622300">
                <a:lnSpc>
                  <a:spcPct val="90000"/>
                </a:lnSpc>
                <a:spcBef>
                  <a:spcPct val="0"/>
                </a:spcBef>
                <a:spcAft>
                  <a:spcPct val="35000"/>
                </a:spcAft>
                <a:defRPr/>
              </a:pPr>
              <a:r>
                <a:rPr lang="ru-RU" sz="1600" b="1" dirty="0">
                  <a:solidFill>
                    <a:sysClr val="window" lastClr="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Этапы Всероссийских и Республиканских олимпиад</a:t>
              </a:r>
            </a:p>
          </p:txBody>
        </p:sp>
      </p:grpSp>
      <p:sp>
        <p:nvSpPr>
          <p:cNvPr id="19" name="Прямая соединительная линия 14"/>
          <p:cNvSpPr/>
          <p:nvPr/>
        </p:nvSpPr>
        <p:spPr>
          <a:xfrm>
            <a:off x="2666929" y="1890343"/>
            <a:ext cx="3799941" cy="3799941"/>
          </a:xfrm>
          <a:custGeom>
            <a:avLst/>
            <a:gdLst/>
            <a:ahLst/>
            <a:cxnLst/>
            <a:rect l="0" t="0" r="0" b="0"/>
            <a:pathLst>
              <a:path>
                <a:moveTo>
                  <a:pt x="1077171" y="3612539"/>
                </a:moveTo>
                <a:arcTo wR="1899970" hR="1899970" stAng="6939711" swAng="1124432"/>
              </a:path>
            </a:pathLst>
          </a:custGeom>
          <a:noFill/>
          <a:ln w="9525" cap="flat" cmpd="sng" algn="ctr">
            <a:solidFill>
              <a:srgbClr val="4F81BD">
                <a:hueOff val="0"/>
                <a:satOff val="0"/>
                <a:lumOff val="0"/>
                <a:alphaOff val="0"/>
                <a:shade val="95000"/>
                <a:satMod val="105000"/>
              </a:srgbClr>
            </a:solidFill>
            <a:prstDash val="solid"/>
          </a:ln>
          <a:effectLst/>
        </p:spPr>
      </p:sp>
      <p:grpSp>
        <p:nvGrpSpPr>
          <p:cNvPr id="20" name="Группа 19"/>
          <p:cNvGrpSpPr/>
          <p:nvPr/>
        </p:nvGrpSpPr>
        <p:grpSpPr>
          <a:xfrm>
            <a:off x="1979713" y="4337285"/>
            <a:ext cx="1667504" cy="806026"/>
            <a:chOff x="1576792" y="2851228"/>
            <a:chExt cx="1451479" cy="806026"/>
          </a:xfrm>
          <a:scene3d>
            <a:camera prst="orthographicFront">
              <a:rot lat="0" lon="0" rev="0"/>
            </a:camera>
            <a:lightRig rig="balanced" dir="t">
              <a:rot lat="0" lon="0" rev="8700000"/>
            </a:lightRig>
          </a:scene3d>
        </p:grpSpPr>
        <p:sp>
          <p:nvSpPr>
            <p:cNvPr id="26" name="Скругленный прямоугольник 25"/>
            <p:cNvSpPr/>
            <p:nvPr/>
          </p:nvSpPr>
          <p:spPr>
            <a:xfrm>
              <a:off x="1576792" y="2851228"/>
              <a:ext cx="1451479" cy="806026"/>
            </a:xfrm>
            <a:prstGeom prst="roundRect">
              <a:avLst/>
            </a:prstGeom>
            <a:solidFill>
              <a:srgbClr val="0070C0"/>
            </a:solidFill>
            <a:ln w="25400" cap="flat" cmpd="sng" algn="ctr">
              <a:noFill/>
              <a:prstDash val="solid"/>
            </a:ln>
            <a:effectLst>
              <a:outerShdw blurRad="44450" dist="27940" dir="5400000" algn="ctr">
                <a:srgbClr val="000000">
                  <a:alpha val="32000"/>
                </a:srgbClr>
              </a:outerShdw>
            </a:effectLst>
            <a:sp3d>
              <a:bevelT w="190500" h="38100"/>
            </a:sp3d>
          </p:spPr>
        </p:sp>
        <p:sp>
          <p:nvSpPr>
            <p:cNvPr id="27" name="Скругленный прямоугольник 16"/>
            <p:cNvSpPr/>
            <p:nvPr/>
          </p:nvSpPr>
          <p:spPr>
            <a:xfrm>
              <a:off x="1616139" y="2890575"/>
              <a:ext cx="1372785" cy="727332"/>
            </a:xfrm>
            <a:prstGeom prst="rect">
              <a:avLst/>
            </a:prstGeom>
            <a:noFill/>
            <a:ln>
              <a:noFill/>
            </a:ln>
            <a:effectLst/>
            <a:sp3d/>
          </p:spPr>
          <p:txBody>
            <a:bodyPr spcFirstLastPara="0" vert="horz" wrap="square" lIns="53340" tIns="53340" rIns="53340" bIns="53340" numCol="1" spcCol="1270" anchor="ctr" anchorCtr="0">
              <a:noAutofit/>
            </a:bodyPr>
            <a:lstStyle/>
            <a:p>
              <a:pPr algn="ctr" defTabSz="622300">
                <a:lnSpc>
                  <a:spcPct val="90000"/>
                </a:lnSpc>
                <a:spcBef>
                  <a:spcPct val="0"/>
                </a:spcBef>
                <a:spcAft>
                  <a:spcPct val="35000"/>
                </a:spcAft>
                <a:defRPr/>
              </a:pPr>
              <a:r>
                <a:rPr lang="ru-RU" sz="1600" b="1" dirty="0">
                  <a:solidFill>
                    <a:sysClr val="window" lastClr="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Межсезонные профильные смены</a:t>
              </a:r>
            </a:p>
          </p:txBody>
        </p:sp>
      </p:grpSp>
      <p:sp>
        <p:nvSpPr>
          <p:cNvPr id="21" name="Прямая соединительная линия 17"/>
          <p:cNvSpPr/>
          <p:nvPr/>
        </p:nvSpPr>
        <p:spPr>
          <a:xfrm>
            <a:off x="2666929" y="1890343"/>
            <a:ext cx="3799941" cy="3799941"/>
          </a:xfrm>
          <a:custGeom>
            <a:avLst/>
            <a:gdLst/>
            <a:ahLst/>
            <a:cxnLst/>
            <a:rect l="0" t="0" r="0" b="0"/>
            <a:pathLst>
              <a:path>
                <a:moveTo>
                  <a:pt x="77315" y="2436457"/>
                </a:moveTo>
                <a:arcTo wR="1899970" hR="1899970" stAng="9815912" swAng="1968175"/>
              </a:path>
            </a:pathLst>
          </a:custGeom>
          <a:noFill/>
          <a:ln w="9525" cap="flat" cmpd="sng" algn="ctr">
            <a:solidFill>
              <a:srgbClr val="4F81BD">
                <a:hueOff val="0"/>
                <a:satOff val="0"/>
                <a:lumOff val="0"/>
                <a:alphaOff val="0"/>
                <a:shade val="95000"/>
                <a:satMod val="105000"/>
              </a:srgbClr>
            </a:solidFill>
            <a:prstDash val="solid"/>
          </a:ln>
          <a:effectLst/>
        </p:spPr>
      </p:sp>
      <p:grpSp>
        <p:nvGrpSpPr>
          <p:cNvPr id="22" name="Группа 21"/>
          <p:cNvGrpSpPr/>
          <p:nvPr/>
        </p:nvGrpSpPr>
        <p:grpSpPr>
          <a:xfrm>
            <a:off x="1965627" y="2437314"/>
            <a:ext cx="1575870" cy="806026"/>
            <a:chOff x="1682512" y="951257"/>
            <a:chExt cx="1240040" cy="806026"/>
          </a:xfrm>
          <a:scene3d>
            <a:camera prst="orthographicFront">
              <a:rot lat="0" lon="0" rev="0"/>
            </a:camera>
            <a:lightRig rig="balanced" dir="t">
              <a:rot lat="0" lon="0" rev="8700000"/>
            </a:lightRig>
          </a:scene3d>
        </p:grpSpPr>
        <p:sp>
          <p:nvSpPr>
            <p:cNvPr id="24" name="Скругленный прямоугольник 23"/>
            <p:cNvSpPr/>
            <p:nvPr/>
          </p:nvSpPr>
          <p:spPr>
            <a:xfrm>
              <a:off x="1682512" y="951257"/>
              <a:ext cx="1240040" cy="806026"/>
            </a:xfrm>
            <a:prstGeom prst="roundRect">
              <a:avLst/>
            </a:prstGeom>
            <a:solidFill>
              <a:srgbClr val="0070C0"/>
            </a:solidFill>
            <a:ln w="25400" cap="flat" cmpd="sng" algn="ctr">
              <a:noFill/>
              <a:prstDash val="solid"/>
            </a:ln>
            <a:effectLst>
              <a:outerShdw blurRad="44450" dist="27940" dir="5400000" algn="ctr">
                <a:srgbClr val="000000">
                  <a:alpha val="32000"/>
                </a:srgbClr>
              </a:outerShdw>
            </a:effectLst>
            <a:sp3d>
              <a:bevelT w="190500" h="38100"/>
            </a:sp3d>
          </p:spPr>
        </p:sp>
        <p:sp>
          <p:nvSpPr>
            <p:cNvPr id="25" name="Скругленный прямоугольник 19"/>
            <p:cNvSpPr/>
            <p:nvPr/>
          </p:nvSpPr>
          <p:spPr>
            <a:xfrm>
              <a:off x="1721859" y="990604"/>
              <a:ext cx="1161346" cy="727332"/>
            </a:xfrm>
            <a:prstGeom prst="rect">
              <a:avLst/>
            </a:prstGeom>
            <a:noFill/>
            <a:ln>
              <a:noFill/>
            </a:ln>
            <a:effectLst/>
            <a:sp3d/>
          </p:spPr>
          <p:txBody>
            <a:bodyPr spcFirstLastPara="0" vert="horz" wrap="square" lIns="53340" tIns="53340" rIns="53340" bIns="53340" numCol="1" spcCol="1270" anchor="ctr" anchorCtr="0">
              <a:noAutofit/>
            </a:bodyPr>
            <a:lstStyle/>
            <a:p>
              <a:pPr algn="ctr" defTabSz="622300">
                <a:lnSpc>
                  <a:spcPct val="90000"/>
                </a:lnSpc>
                <a:spcBef>
                  <a:spcPct val="0"/>
                </a:spcBef>
                <a:spcAft>
                  <a:spcPct val="35000"/>
                </a:spcAft>
                <a:defRPr/>
              </a:pPr>
              <a:r>
                <a:rPr lang="ru-RU" sz="1600" b="1" dirty="0">
                  <a:solidFill>
                    <a:sysClr val="window" lastClr="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Летние профильные смены</a:t>
              </a:r>
            </a:p>
          </p:txBody>
        </p:sp>
      </p:grpSp>
      <p:sp>
        <p:nvSpPr>
          <p:cNvPr id="23" name="Прямая соединительная линия 20"/>
          <p:cNvSpPr/>
          <p:nvPr/>
        </p:nvSpPr>
        <p:spPr>
          <a:xfrm>
            <a:off x="2666929" y="1890343"/>
            <a:ext cx="3799941" cy="3799941"/>
          </a:xfrm>
          <a:custGeom>
            <a:avLst/>
            <a:gdLst/>
            <a:ahLst/>
            <a:cxnLst/>
            <a:rect l="0" t="0" r="0" b="0"/>
            <a:pathLst>
              <a:path>
                <a:moveTo>
                  <a:pt x="572068" y="541087"/>
                </a:moveTo>
                <a:arcTo wR="1899970" hR="1899970" stAng="13539639" swAng="1502385"/>
              </a:path>
            </a:pathLst>
          </a:custGeom>
          <a:noFill/>
          <a:ln w="9525" cap="flat" cmpd="sng" algn="ctr">
            <a:solidFill>
              <a:srgbClr val="4F81BD">
                <a:hueOff val="0"/>
                <a:satOff val="0"/>
                <a:lumOff val="0"/>
                <a:alphaOff val="0"/>
                <a:shade val="95000"/>
                <a:satMod val="105000"/>
              </a:srgbClr>
            </a:solidFill>
            <a:prstDash val="solid"/>
          </a:ln>
          <a:effectLst/>
        </p:spPr>
      </p:sp>
      <p:sp>
        <p:nvSpPr>
          <p:cNvPr id="36" name="Прямоугольник 35"/>
          <p:cNvSpPr/>
          <p:nvPr/>
        </p:nvSpPr>
        <p:spPr>
          <a:xfrm>
            <a:off x="645813" y="155309"/>
            <a:ext cx="7560840" cy="931024"/>
          </a:xfrm>
          <a:prstGeom prst="rect">
            <a:avLst/>
          </a:prstGeom>
          <a:noFill/>
        </p:spPr>
        <p:txBody>
          <a:bodyPr wrap="square" lIns="68580" tIns="34290" rIns="68580" bIns="34290">
            <a:spAutoFit/>
          </a:bodyPr>
          <a:lstStyle/>
          <a:p>
            <a:pPr algn="ctr" fontAlgn="base">
              <a:spcBef>
                <a:spcPct val="0"/>
              </a:spcBef>
              <a:spcAft>
                <a:spcPct val="0"/>
              </a:spcAft>
              <a:defRPr/>
            </a:pPr>
            <a:r>
              <a:rPr lang="ru-RU" sz="2700" b="1" kern="0" spc="-105" dirty="0">
                <a:solidFill>
                  <a:srgbClr val="002060"/>
                </a:solidFill>
                <a:effectLst>
                  <a:outerShdw blurRad="38100" dist="38100" dir="2700000" algn="tl">
                    <a:srgbClr val="000000">
                      <a:alpha val="43137"/>
                    </a:srgbClr>
                  </a:outerShdw>
                </a:effectLst>
                <a:latin typeface="Calibri"/>
                <a:cs typeface="Calibri" panose="020F0502020204030204" pitchFamily="34" charset="0"/>
              </a:rPr>
              <a:t>Реализация  образовательных программ </a:t>
            </a:r>
            <a:endParaRPr lang="ru-RU" sz="2700" b="1" kern="0" spc="-105" dirty="0" smtClean="0">
              <a:solidFill>
                <a:srgbClr val="002060"/>
              </a:solidFill>
              <a:effectLst>
                <a:outerShdw blurRad="38100" dist="38100" dir="2700000" algn="tl">
                  <a:srgbClr val="000000">
                    <a:alpha val="43137"/>
                  </a:srgbClr>
                </a:outerShdw>
              </a:effectLst>
              <a:latin typeface="Calibri"/>
              <a:cs typeface="Calibri" panose="020F0502020204030204" pitchFamily="34" charset="0"/>
            </a:endParaRPr>
          </a:p>
          <a:p>
            <a:pPr algn="ctr" fontAlgn="base">
              <a:spcBef>
                <a:spcPct val="0"/>
              </a:spcBef>
              <a:spcAft>
                <a:spcPct val="0"/>
              </a:spcAft>
              <a:defRPr/>
            </a:pPr>
            <a:r>
              <a:rPr lang="ru-RU" sz="2700" b="1" kern="0" spc="-105" dirty="0" smtClean="0">
                <a:solidFill>
                  <a:srgbClr val="002060"/>
                </a:solidFill>
                <a:effectLst>
                  <a:outerShdw blurRad="38100" dist="38100" dir="2700000" algn="tl">
                    <a:srgbClr val="000000">
                      <a:alpha val="43137"/>
                    </a:srgbClr>
                  </a:outerShdw>
                </a:effectLst>
                <a:latin typeface="Calibri"/>
                <a:cs typeface="Calibri" panose="020F0502020204030204" pitchFamily="34" charset="0"/>
              </a:rPr>
              <a:t>в </a:t>
            </a:r>
            <a:r>
              <a:rPr lang="ru-RU" sz="2700" b="1" kern="0" spc="-105" dirty="0">
                <a:solidFill>
                  <a:srgbClr val="002060"/>
                </a:solidFill>
                <a:effectLst>
                  <a:outerShdw blurRad="38100" dist="38100" dir="2700000" algn="tl">
                    <a:srgbClr val="000000">
                      <a:alpha val="43137"/>
                    </a:srgbClr>
                  </a:outerShdw>
                </a:effectLst>
                <a:latin typeface="Calibri"/>
                <a:cs typeface="Calibri" panose="020F0502020204030204" pitchFamily="34" charset="0"/>
              </a:rPr>
              <a:t>Республиканском олимпиадном центре</a:t>
            </a:r>
          </a:p>
        </p:txBody>
      </p:sp>
      <p:sp>
        <p:nvSpPr>
          <p:cNvPr id="2" name="Номер слайда 1"/>
          <p:cNvSpPr>
            <a:spLocks noGrp="1"/>
          </p:cNvSpPr>
          <p:nvPr>
            <p:ph type="sldNum" sz="quarter" idx="12"/>
          </p:nvPr>
        </p:nvSpPr>
        <p:spPr>
          <a:xfrm>
            <a:off x="7086600" y="6489048"/>
            <a:ext cx="2057400" cy="366183"/>
          </a:xfrm>
        </p:spPr>
        <p:txBody>
          <a:bodyPr/>
          <a:lstStyle/>
          <a:p>
            <a:fld id="{06FA94E1-F9F4-4A6C-9AD2-6EAD6AE9650E}" type="slidenum">
              <a:rPr lang="ru-RU" altLang="ru-RU" sz="1200" smtClean="0"/>
              <a:pPr/>
              <a:t>25</a:t>
            </a:fld>
            <a:endParaRPr lang="ru-RU" altLang="ru-RU" sz="1200" dirty="0"/>
          </a:p>
        </p:txBody>
      </p:sp>
    </p:spTree>
    <p:extLst>
      <p:ext uri="{BB962C8B-B14F-4D97-AF65-F5344CB8AC3E}">
        <p14:creationId xmlns:p14="http://schemas.microsoft.com/office/powerpoint/2010/main" val="3025857461"/>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15" name="Прямоугольник 14"/>
          <p:cNvSpPr/>
          <p:nvPr/>
        </p:nvSpPr>
        <p:spPr>
          <a:xfrm>
            <a:off x="-1188640" y="112283"/>
            <a:ext cx="11377264" cy="1477328"/>
          </a:xfrm>
          <a:prstGeom prst="rect">
            <a:avLst/>
          </a:prstGeom>
          <a:noFill/>
        </p:spPr>
        <p:txBody>
          <a:bodyPr wrap="square" lIns="121920" tIns="60960" rIns="121920" bIns="60960">
            <a:spAutoFit/>
          </a:bodyPr>
          <a:lstStyle/>
          <a:p>
            <a:pPr algn="ctr"/>
            <a:r>
              <a:rPr lang="ru-RU" sz="2200" b="1" dirty="0">
                <a:solidFill>
                  <a:srgbClr val="002060"/>
                </a:solidFill>
                <a:effectLst>
                  <a:outerShdw blurRad="38100" dist="38100" dir="2700000" algn="tl">
                    <a:srgbClr val="000000">
                      <a:alpha val="43137"/>
                    </a:srgbClr>
                  </a:outerShdw>
                </a:effectLst>
                <a:cs typeface="Times New Roman" panose="02020603050405020304" pitchFamily="18" charset="0"/>
              </a:rPr>
              <a:t>Показатели регионов Российской Федерации</a:t>
            </a:r>
            <a:endParaRPr lang="en-US" sz="2200" b="1" dirty="0">
              <a:solidFill>
                <a:srgbClr val="002060"/>
              </a:solidFill>
              <a:effectLst>
                <a:outerShdw blurRad="38100" dist="38100" dir="2700000" algn="tl">
                  <a:srgbClr val="000000">
                    <a:alpha val="43137"/>
                  </a:srgbClr>
                </a:outerShdw>
              </a:effectLst>
              <a:cs typeface="Times New Roman" panose="02020603050405020304" pitchFamily="18" charset="0"/>
            </a:endParaRPr>
          </a:p>
          <a:p>
            <a:pPr algn="ctr"/>
            <a:r>
              <a:rPr lang="ru-RU" sz="2200" b="1" dirty="0">
                <a:solidFill>
                  <a:srgbClr val="002060"/>
                </a:solidFill>
                <a:effectLst>
                  <a:outerShdw blurRad="38100" dist="38100" dir="2700000" algn="tl">
                    <a:srgbClr val="000000">
                      <a:alpha val="43137"/>
                    </a:srgbClr>
                  </a:outerShdw>
                </a:effectLst>
                <a:cs typeface="Times New Roman" panose="02020603050405020304" pitchFamily="18" charset="0"/>
              </a:rPr>
              <a:t>по количеству победителей и призеров </a:t>
            </a:r>
            <a:endParaRPr lang="ru-RU" sz="2200" b="1" dirty="0" smtClean="0">
              <a:solidFill>
                <a:srgbClr val="002060"/>
              </a:solidFill>
              <a:effectLst>
                <a:outerShdw blurRad="38100" dist="38100" dir="2700000" algn="tl">
                  <a:srgbClr val="000000">
                    <a:alpha val="43137"/>
                  </a:srgbClr>
                </a:outerShdw>
              </a:effectLst>
              <a:cs typeface="Times New Roman" panose="02020603050405020304" pitchFamily="18" charset="0"/>
            </a:endParaRPr>
          </a:p>
          <a:p>
            <a:pPr algn="ctr"/>
            <a:r>
              <a:rPr lang="ru-RU" sz="2200" b="1" dirty="0" smtClean="0">
                <a:solidFill>
                  <a:srgbClr val="002060"/>
                </a:solidFill>
                <a:effectLst>
                  <a:outerShdw blurRad="38100" dist="38100" dir="2700000" algn="tl">
                    <a:srgbClr val="000000">
                      <a:alpha val="43137"/>
                    </a:srgbClr>
                  </a:outerShdw>
                </a:effectLst>
                <a:cs typeface="Times New Roman" panose="02020603050405020304" pitchFamily="18" charset="0"/>
              </a:rPr>
              <a:t>заключительного </a:t>
            </a:r>
            <a:r>
              <a:rPr lang="ru-RU" sz="2200" b="1" dirty="0">
                <a:solidFill>
                  <a:srgbClr val="002060"/>
                </a:solidFill>
                <a:effectLst>
                  <a:outerShdw blurRad="38100" dist="38100" dir="2700000" algn="tl">
                    <a:srgbClr val="000000">
                      <a:alpha val="43137"/>
                    </a:srgbClr>
                  </a:outerShdw>
                </a:effectLst>
                <a:cs typeface="Times New Roman" panose="02020603050405020304" pitchFamily="18" charset="0"/>
              </a:rPr>
              <a:t>этапа </a:t>
            </a:r>
            <a:endParaRPr lang="ru-RU" sz="2200" b="1" dirty="0" smtClean="0">
              <a:solidFill>
                <a:srgbClr val="002060"/>
              </a:solidFill>
              <a:effectLst>
                <a:outerShdw blurRad="38100" dist="38100" dir="2700000" algn="tl">
                  <a:srgbClr val="000000">
                    <a:alpha val="43137"/>
                  </a:srgbClr>
                </a:outerShdw>
              </a:effectLst>
              <a:cs typeface="Times New Roman" panose="02020603050405020304" pitchFamily="18" charset="0"/>
            </a:endParaRPr>
          </a:p>
          <a:p>
            <a:pPr algn="ctr"/>
            <a:r>
              <a:rPr lang="ru-RU" sz="2200" b="1" dirty="0" smtClean="0">
                <a:solidFill>
                  <a:srgbClr val="002060"/>
                </a:solidFill>
                <a:effectLst>
                  <a:outerShdw blurRad="38100" dist="38100" dir="2700000" algn="tl">
                    <a:srgbClr val="000000">
                      <a:alpha val="43137"/>
                    </a:srgbClr>
                  </a:outerShdw>
                </a:effectLst>
                <a:cs typeface="Times New Roman" panose="02020603050405020304" pitchFamily="18" charset="0"/>
              </a:rPr>
              <a:t>Всероссийской </a:t>
            </a:r>
            <a:r>
              <a:rPr lang="ru-RU" sz="2200" b="1" dirty="0">
                <a:solidFill>
                  <a:srgbClr val="002060"/>
                </a:solidFill>
                <a:effectLst>
                  <a:outerShdw blurRad="38100" dist="38100" dir="2700000" algn="tl">
                    <a:srgbClr val="000000">
                      <a:alpha val="43137"/>
                    </a:srgbClr>
                  </a:outerShdw>
                </a:effectLst>
                <a:cs typeface="Times New Roman" panose="02020603050405020304" pitchFamily="18" charset="0"/>
              </a:rPr>
              <a:t>олимпиады школьников</a:t>
            </a:r>
          </a:p>
        </p:txBody>
      </p:sp>
      <p:graphicFrame>
        <p:nvGraphicFramePr>
          <p:cNvPr id="18" name="Диаграмма 17"/>
          <p:cNvGraphicFramePr/>
          <p:nvPr>
            <p:extLst>
              <p:ext uri="{D42A27DB-BD31-4B8C-83A1-F6EECF244321}">
                <p14:modId xmlns:p14="http://schemas.microsoft.com/office/powerpoint/2010/main" val="423982524"/>
              </p:ext>
            </p:extLst>
          </p:nvPr>
        </p:nvGraphicFramePr>
        <p:xfrm>
          <a:off x="971600" y="4166735"/>
          <a:ext cx="7416824" cy="207057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Таблица 15"/>
          <p:cNvGraphicFramePr>
            <a:graphicFrameLocks noGrp="1"/>
          </p:cNvGraphicFramePr>
          <p:nvPr>
            <p:extLst>
              <p:ext uri="{D42A27DB-BD31-4B8C-83A1-F6EECF244321}">
                <p14:modId xmlns:p14="http://schemas.microsoft.com/office/powerpoint/2010/main" val="1051768145"/>
              </p:ext>
            </p:extLst>
          </p:nvPr>
        </p:nvGraphicFramePr>
        <p:xfrm>
          <a:off x="1403648" y="1747068"/>
          <a:ext cx="6264696" cy="2417604"/>
        </p:xfrm>
        <a:graphic>
          <a:graphicData uri="http://schemas.openxmlformats.org/drawingml/2006/table">
            <a:tbl>
              <a:tblPr firstRow="1" bandRow="1">
                <a:tableStyleId>{5C22544A-7EE6-4342-B048-85BDC9FD1C3A}</a:tableStyleId>
              </a:tblPr>
              <a:tblGrid>
                <a:gridCol w="504056">
                  <a:extLst>
                    <a:ext uri="{9D8B030D-6E8A-4147-A177-3AD203B41FA5}">
                      <a16:colId xmlns:a16="http://schemas.microsoft.com/office/drawing/2014/main" val="20000"/>
                    </a:ext>
                  </a:extLst>
                </a:gridCol>
                <a:gridCol w="2304256">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864096">
                  <a:extLst>
                    <a:ext uri="{9D8B030D-6E8A-4147-A177-3AD203B41FA5}">
                      <a16:colId xmlns:a16="http://schemas.microsoft.com/office/drawing/2014/main" val="20005"/>
                    </a:ext>
                  </a:extLst>
                </a:gridCol>
              </a:tblGrid>
              <a:tr h="253493">
                <a:tc>
                  <a:txBody>
                    <a:bodyPr/>
                    <a:lstStyle/>
                    <a:p>
                      <a:pPr algn="ctr">
                        <a:lnSpc>
                          <a:spcPct val="115000"/>
                        </a:lnSpc>
                        <a:spcAft>
                          <a:spcPts val="0"/>
                        </a:spcAft>
                      </a:pPr>
                      <a:r>
                        <a:rPr lang="ru-RU" sz="1600" dirty="0">
                          <a:effectLst>
                            <a:outerShdw blurRad="38100" dist="38100" dir="2700000" algn="tl">
                              <a:srgbClr val="000000">
                                <a:alpha val="43137"/>
                              </a:srgbClr>
                            </a:outerShdw>
                          </a:effectLst>
                          <a:latin typeface="+mn-lt"/>
                        </a:rPr>
                        <a:t>№ </a:t>
                      </a:r>
                      <a:endParaRPr lang="ru-RU" sz="1600" dirty="0" smtClean="0">
                        <a:effectLst>
                          <a:outerShdw blurRad="38100" dist="38100" dir="2700000" algn="tl">
                            <a:srgbClr val="000000">
                              <a:alpha val="43137"/>
                            </a:srgbClr>
                          </a:outerShdw>
                        </a:effectLst>
                        <a:latin typeface="+mn-lt"/>
                      </a:endParaRPr>
                    </a:p>
                    <a:p>
                      <a:pPr algn="ctr">
                        <a:lnSpc>
                          <a:spcPct val="115000"/>
                        </a:lnSpc>
                        <a:spcAft>
                          <a:spcPts val="0"/>
                        </a:spcAft>
                      </a:pPr>
                      <a:r>
                        <a:rPr lang="ru-RU" sz="1600" dirty="0" smtClean="0">
                          <a:effectLst>
                            <a:outerShdw blurRad="38100" dist="38100" dir="2700000" algn="tl">
                              <a:srgbClr val="000000">
                                <a:alpha val="43137"/>
                              </a:srgbClr>
                            </a:outerShdw>
                          </a:effectLst>
                          <a:latin typeface="+mn-lt"/>
                        </a:rPr>
                        <a:t>п/п</a:t>
                      </a:r>
                      <a:endParaRPr lang="ru-RU" sz="1600" dirty="0">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85932" marR="85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lnSpc>
                          <a:spcPct val="115000"/>
                        </a:lnSpc>
                        <a:spcAft>
                          <a:spcPts val="0"/>
                        </a:spcAft>
                      </a:pPr>
                      <a:r>
                        <a:rPr lang="ru-RU" sz="1600" dirty="0">
                          <a:effectLst>
                            <a:outerShdw blurRad="38100" dist="38100" dir="2700000" algn="tl">
                              <a:srgbClr val="000000">
                                <a:alpha val="43137"/>
                              </a:srgbClr>
                            </a:outerShdw>
                          </a:effectLst>
                          <a:latin typeface="+mn-lt"/>
                        </a:rPr>
                        <a:t>Субъект РФ</a:t>
                      </a:r>
                      <a:endParaRPr lang="ru-RU" sz="1600" dirty="0">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85932" marR="85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lnSpc>
                          <a:spcPct val="115000"/>
                        </a:lnSpc>
                        <a:spcAft>
                          <a:spcPts val="0"/>
                        </a:spcAft>
                      </a:pPr>
                      <a:r>
                        <a:rPr lang="ru-RU" sz="1600" dirty="0">
                          <a:effectLst>
                            <a:outerShdw blurRad="38100" dist="38100" dir="2700000" algn="tl">
                              <a:srgbClr val="000000">
                                <a:alpha val="43137"/>
                              </a:srgbClr>
                            </a:outerShdw>
                          </a:effectLst>
                          <a:latin typeface="+mn-lt"/>
                        </a:rPr>
                        <a:t>2016</a:t>
                      </a:r>
                      <a:endParaRPr lang="ru-RU" sz="1600" dirty="0">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85932" marR="85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lnSpc>
                          <a:spcPct val="115000"/>
                        </a:lnSpc>
                        <a:spcAft>
                          <a:spcPts val="0"/>
                        </a:spcAft>
                      </a:pPr>
                      <a:r>
                        <a:rPr lang="ru-RU" sz="1600" dirty="0">
                          <a:effectLst>
                            <a:outerShdw blurRad="38100" dist="38100" dir="2700000" algn="tl">
                              <a:srgbClr val="000000">
                                <a:alpha val="43137"/>
                              </a:srgbClr>
                            </a:outerShdw>
                          </a:effectLst>
                          <a:latin typeface="+mn-lt"/>
                        </a:rPr>
                        <a:t>2017</a:t>
                      </a:r>
                      <a:endParaRPr lang="ru-RU" sz="1600" dirty="0">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85932" marR="85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lnSpc>
                          <a:spcPct val="115000"/>
                        </a:lnSpc>
                        <a:spcAft>
                          <a:spcPts val="0"/>
                        </a:spcAft>
                      </a:pPr>
                      <a:r>
                        <a:rPr lang="ru-RU" sz="1600" dirty="0">
                          <a:effectLst>
                            <a:outerShdw blurRad="38100" dist="38100" dir="2700000" algn="tl">
                              <a:srgbClr val="000000">
                                <a:alpha val="43137"/>
                              </a:srgbClr>
                            </a:outerShdw>
                          </a:effectLst>
                          <a:latin typeface="+mn-lt"/>
                        </a:rPr>
                        <a:t>2018</a:t>
                      </a:r>
                      <a:endParaRPr lang="ru-RU" sz="1600" dirty="0">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85932" marR="85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lnSpc>
                          <a:spcPct val="115000"/>
                        </a:lnSpc>
                        <a:spcAft>
                          <a:spcPts val="0"/>
                        </a:spcAft>
                      </a:pPr>
                      <a:r>
                        <a:rPr lang="ru-RU" sz="1600" dirty="0">
                          <a:effectLst>
                            <a:outerShdw blurRad="38100" dist="38100" dir="2700000" algn="tl">
                              <a:srgbClr val="000000">
                                <a:alpha val="43137"/>
                              </a:srgbClr>
                            </a:outerShdw>
                          </a:effectLst>
                          <a:latin typeface="+mn-lt"/>
                        </a:rPr>
                        <a:t>2019</a:t>
                      </a:r>
                      <a:endParaRPr lang="ru-RU" sz="1600" dirty="0">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85932" marR="85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352784">
                <a:tc>
                  <a:txBody>
                    <a:bodyPr/>
                    <a:lstStyle/>
                    <a:p>
                      <a:pPr algn="ctr">
                        <a:lnSpc>
                          <a:spcPct val="115000"/>
                        </a:lnSpc>
                        <a:spcAft>
                          <a:spcPts val="0"/>
                        </a:spcAft>
                      </a:pPr>
                      <a:r>
                        <a:rPr lang="ru-RU" sz="1600" b="1" dirty="0">
                          <a:solidFill>
                            <a:srgbClr val="002060"/>
                          </a:solidFill>
                          <a:effectLst/>
                          <a:latin typeface="+mn-lt"/>
                        </a:rPr>
                        <a:t>1</a:t>
                      </a:r>
                      <a:endParaRPr lang="ru-RU" sz="1600" b="1" dirty="0">
                        <a:solidFill>
                          <a:srgbClr val="002060"/>
                        </a:solidFill>
                        <a:effectLst/>
                        <a:latin typeface="+mn-lt"/>
                        <a:ea typeface="Calibri" panose="020F0502020204030204" pitchFamily="34" charset="0"/>
                        <a:cs typeface="Times New Roman" panose="02020603050405020304" pitchFamily="18" charset="0"/>
                      </a:endParaRPr>
                    </a:p>
                  </a:txBody>
                  <a:tcPr marL="85932" marR="85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0"/>
                        </a:spcAft>
                      </a:pPr>
                      <a:r>
                        <a:rPr lang="ru-RU" sz="1600" b="1" dirty="0" smtClean="0">
                          <a:solidFill>
                            <a:srgbClr val="002060"/>
                          </a:solidFill>
                          <a:effectLst/>
                          <a:latin typeface="+mn-lt"/>
                        </a:rPr>
                        <a:t>Москва</a:t>
                      </a:r>
                      <a:endParaRPr lang="ru-RU" sz="1600" b="1" dirty="0">
                        <a:solidFill>
                          <a:srgbClr val="002060"/>
                        </a:solidFill>
                        <a:effectLst/>
                        <a:latin typeface="+mn-lt"/>
                        <a:ea typeface="Calibri" panose="020F0502020204030204" pitchFamily="34" charset="0"/>
                        <a:cs typeface="Times New Roman" panose="02020603050405020304" pitchFamily="18" charset="0"/>
                      </a:endParaRPr>
                    </a:p>
                  </a:txBody>
                  <a:tcPr marL="85932" marR="85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600" b="1" dirty="0">
                          <a:solidFill>
                            <a:srgbClr val="002060"/>
                          </a:solidFill>
                          <a:effectLst/>
                          <a:latin typeface="+mn-lt"/>
                        </a:rPr>
                        <a:t>699</a:t>
                      </a:r>
                      <a:endParaRPr lang="ru-RU" sz="1600" b="1" dirty="0">
                        <a:solidFill>
                          <a:srgbClr val="002060"/>
                        </a:solidFill>
                        <a:effectLst/>
                        <a:latin typeface="+mn-lt"/>
                        <a:ea typeface="Calibri" panose="020F0502020204030204" pitchFamily="34" charset="0"/>
                        <a:cs typeface="Times New Roman" panose="02020603050405020304" pitchFamily="18" charset="0"/>
                      </a:endParaRPr>
                    </a:p>
                  </a:txBody>
                  <a:tcPr marL="85932" marR="85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600" b="1" dirty="0" smtClean="0">
                          <a:solidFill>
                            <a:srgbClr val="002060"/>
                          </a:solidFill>
                          <a:effectLst/>
                          <a:latin typeface="+mn-lt"/>
                        </a:rPr>
                        <a:t>817</a:t>
                      </a:r>
                      <a:endParaRPr lang="ru-RU" sz="1600" b="1" dirty="0">
                        <a:solidFill>
                          <a:srgbClr val="002060"/>
                        </a:solidFill>
                        <a:effectLst/>
                        <a:latin typeface="+mn-lt"/>
                        <a:ea typeface="Calibri" panose="020F0502020204030204" pitchFamily="34" charset="0"/>
                        <a:cs typeface="Times New Roman" panose="02020603050405020304" pitchFamily="18" charset="0"/>
                      </a:endParaRPr>
                    </a:p>
                  </a:txBody>
                  <a:tcPr marL="85932" marR="85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600" b="1" dirty="0">
                          <a:solidFill>
                            <a:srgbClr val="002060"/>
                          </a:solidFill>
                          <a:effectLst/>
                          <a:latin typeface="+mn-lt"/>
                        </a:rPr>
                        <a:t>906</a:t>
                      </a:r>
                      <a:endParaRPr lang="ru-RU" sz="1600" b="1" dirty="0">
                        <a:solidFill>
                          <a:srgbClr val="002060"/>
                        </a:solidFill>
                        <a:effectLst/>
                        <a:latin typeface="+mn-lt"/>
                        <a:ea typeface="Calibri" panose="020F0502020204030204" pitchFamily="34" charset="0"/>
                        <a:cs typeface="Times New Roman" panose="02020603050405020304" pitchFamily="18" charset="0"/>
                      </a:endParaRPr>
                    </a:p>
                  </a:txBody>
                  <a:tcPr marL="85932" marR="85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600" b="1" dirty="0">
                          <a:solidFill>
                            <a:srgbClr val="002060"/>
                          </a:solidFill>
                          <a:effectLst/>
                          <a:latin typeface="+mn-lt"/>
                        </a:rPr>
                        <a:t>943</a:t>
                      </a:r>
                      <a:endParaRPr lang="ru-RU" sz="1600" b="1" dirty="0">
                        <a:solidFill>
                          <a:srgbClr val="002060"/>
                        </a:solidFill>
                        <a:effectLst/>
                        <a:latin typeface="+mn-lt"/>
                        <a:ea typeface="Calibri" panose="020F0502020204030204" pitchFamily="34" charset="0"/>
                        <a:cs typeface="Times New Roman" panose="02020603050405020304" pitchFamily="18" charset="0"/>
                      </a:endParaRPr>
                    </a:p>
                  </a:txBody>
                  <a:tcPr marL="85932" marR="85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5997">
                <a:tc>
                  <a:txBody>
                    <a:bodyPr/>
                    <a:lstStyle/>
                    <a:p>
                      <a:pPr algn="ctr">
                        <a:lnSpc>
                          <a:spcPct val="115000"/>
                        </a:lnSpc>
                        <a:spcAft>
                          <a:spcPts val="0"/>
                        </a:spcAft>
                      </a:pPr>
                      <a:r>
                        <a:rPr lang="ru-RU" sz="1600" b="1" dirty="0">
                          <a:solidFill>
                            <a:srgbClr val="002060"/>
                          </a:solidFill>
                          <a:effectLst/>
                          <a:latin typeface="+mn-lt"/>
                        </a:rPr>
                        <a:t>2</a:t>
                      </a:r>
                      <a:endParaRPr lang="ru-RU" sz="1600" b="1" dirty="0">
                        <a:solidFill>
                          <a:srgbClr val="002060"/>
                        </a:solidFill>
                        <a:effectLst/>
                        <a:latin typeface="+mn-lt"/>
                        <a:ea typeface="Calibri" panose="020F0502020204030204" pitchFamily="34" charset="0"/>
                        <a:cs typeface="Times New Roman" panose="02020603050405020304" pitchFamily="18" charset="0"/>
                      </a:endParaRPr>
                    </a:p>
                  </a:txBody>
                  <a:tcPr marL="85932" marR="85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0"/>
                        </a:spcAft>
                      </a:pPr>
                      <a:r>
                        <a:rPr lang="ru-RU" sz="1600" b="1" dirty="0" smtClean="0">
                          <a:solidFill>
                            <a:srgbClr val="002060"/>
                          </a:solidFill>
                          <a:effectLst/>
                          <a:latin typeface="+mn-lt"/>
                        </a:rPr>
                        <a:t>Санкт-Петербург</a:t>
                      </a:r>
                      <a:endParaRPr lang="ru-RU" sz="1600" b="1" dirty="0">
                        <a:solidFill>
                          <a:srgbClr val="002060"/>
                        </a:solidFill>
                        <a:effectLst/>
                        <a:latin typeface="+mn-lt"/>
                        <a:ea typeface="Calibri" panose="020F0502020204030204" pitchFamily="34" charset="0"/>
                        <a:cs typeface="Times New Roman" panose="02020603050405020304" pitchFamily="18" charset="0"/>
                      </a:endParaRPr>
                    </a:p>
                  </a:txBody>
                  <a:tcPr marL="85932" marR="85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600" b="1" dirty="0" smtClean="0">
                          <a:solidFill>
                            <a:srgbClr val="002060"/>
                          </a:solidFill>
                          <a:effectLst/>
                          <a:latin typeface="+mn-lt"/>
                        </a:rPr>
                        <a:t>204</a:t>
                      </a:r>
                      <a:endParaRPr lang="ru-RU" sz="1600" b="1" dirty="0">
                        <a:solidFill>
                          <a:srgbClr val="002060"/>
                        </a:solidFill>
                        <a:effectLst/>
                        <a:latin typeface="+mn-lt"/>
                        <a:ea typeface="Calibri" panose="020F0502020204030204" pitchFamily="34" charset="0"/>
                        <a:cs typeface="Times New Roman" panose="02020603050405020304" pitchFamily="18" charset="0"/>
                      </a:endParaRPr>
                    </a:p>
                  </a:txBody>
                  <a:tcPr marL="85932" marR="85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600" b="1" dirty="0" smtClean="0">
                          <a:solidFill>
                            <a:srgbClr val="002060"/>
                          </a:solidFill>
                          <a:effectLst/>
                          <a:latin typeface="+mn-lt"/>
                        </a:rPr>
                        <a:t>199</a:t>
                      </a:r>
                      <a:endParaRPr lang="ru-RU" sz="1600" b="1" dirty="0">
                        <a:solidFill>
                          <a:srgbClr val="002060"/>
                        </a:solidFill>
                        <a:effectLst/>
                        <a:latin typeface="+mn-lt"/>
                        <a:ea typeface="Calibri" panose="020F0502020204030204" pitchFamily="34" charset="0"/>
                        <a:cs typeface="Times New Roman" panose="02020603050405020304" pitchFamily="18" charset="0"/>
                      </a:endParaRPr>
                    </a:p>
                  </a:txBody>
                  <a:tcPr marL="85932" marR="85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600" b="1" dirty="0">
                          <a:solidFill>
                            <a:srgbClr val="002060"/>
                          </a:solidFill>
                          <a:effectLst/>
                          <a:latin typeface="+mn-lt"/>
                        </a:rPr>
                        <a:t>183</a:t>
                      </a:r>
                      <a:endParaRPr lang="ru-RU" sz="1600" b="1" dirty="0">
                        <a:solidFill>
                          <a:srgbClr val="002060"/>
                        </a:solidFill>
                        <a:effectLst/>
                        <a:latin typeface="+mn-lt"/>
                        <a:ea typeface="Calibri" panose="020F0502020204030204" pitchFamily="34" charset="0"/>
                        <a:cs typeface="Times New Roman" panose="02020603050405020304" pitchFamily="18" charset="0"/>
                      </a:endParaRPr>
                    </a:p>
                  </a:txBody>
                  <a:tcPr marL="85932" marR="85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600" b="1" dirty="0">
                          <a:solidFill>
                            <a:srgbClr val="002060"/>
                          </a:solidFill>
                          <a:effectLst/>
                          <a:latin typeface="+mn-lt"/>
                        </a:rPr>
                        <a:t>185</a:t>
                      </a:r>
                      <a:endParaRPr lang="ru-RU" sz="1600" b="1" dirty="0">
                        <a:solidFill>
                          <a:srgbClr val="002060"/>
                        </a:solidFill>
                        <a:effectLst/>
                        <a:latin typeface="+mn-lt"/>
                        <a:ea typeface="Calibri" panose="020F0502020204030204" pitchFamily="34" charset="0"/>
                        <a:cs typeface="Times New Roman" panose="02020603050405020304" pitchFamily="18" charset="0"/>
                      </a:endParaRPr>
                    </a:p>
                  </a:txBody>
                  <a:tcPr marL="85932" marR="85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5997">
                <a:tc>
                  <a:txBody>
                    <a:bodyPr/>
                    <a:lstStyle/>
                    <a:p>
                      <a:pPr algn="ctr">
                        <a:lnSpc>
                          <a:spcPct val="115000"/>
                        </a:lnSpc>
                        <a:spcAft>
                          <a:spcPts val="0"/>
                        </a:spcAft>
                      </a:pPr>
                      <a:r>
                        <a:rPr lang="ru-RU" sz="1600" b="1" dirty="0">
                          <a:solidFill>
                            <a:srgbClr val="002060"/>
                          </a:solidFill>
                          <a:effectLst/>
                          <a:latin typeface="+mn-lt"/>
                        </a:rPr>
                        <a:t>3</a:t>
                      </a:r>
                      <a:endParaRPr lang="ru-RU" sz="1600" b="1" dirty="0">
                        <a:solidFill>
                          <a:srgbClr val="002060"/>
                        </a:solidFill>
                        <a:effectLst/>
                        <a:latin typeface="+mn-lt"/>
                        <a:ea typeface="Calibri" panose="020F0502020204030204" pitchFamily="34" charset="0"/>
                        <a:cs typeface="Times New Roman" panose="02020603050405020304" pitchFamily="18" charset="0"/>
                      </a:endParaRPr>
                    </a:p>
                  </a:txBody>
                  <a:tcPr marL="85932" marR="85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tcPr>
                </a:tc>
                <a:tc>
                  <a:txBody>
                    <a:bodyPr/>
                    <a:lstStyle/>
                    <a:p>
                      <a:pPr algn="l">
                        <a:lnSpc>
                          <a:spcPct val="115000"/>
                        </a:lnSpc>
                        <a:spcAft>
                          <a:spcPts val="0"/>
                        </a:spcAft>
                      </a:pPr>
                      <a:r>
                        <a:rPr lang="ru-RU" sz="1600" b="1" dirty="0" smtClean="0">
                          <a:solidFill>
                            <a:srgbClr val="002060"/>
                          </a:solidFill>
                          <a:effectLst/>
                          <a:latin typeface="+mn-lt"/>
                        </a:rPr>
                        <a:t>Республика Татарстан</a:t>
                      </a:r>
                      <a:endParaRPr lang="ru-RU" sz="1600" b="1" dirty="0">
                        <a:solidFill>
                          <a:srgbClr val="002060"/>
                        </a:solidFill>
                        <a:effectLst/>
                        <a:latin typeface="+mn-lt"/>
                        <a:ea typeface="Calibri" panose="020F0502020204030204" pitchFamily="34" charset="0"/>
                        <a:cs typeface="Times New Roman" panose="02020603050405020304" pitchFamily="18" charset="0"/>
                      </a:endParaRPr>
                    </a:p>
                  </a:txBody>
                  <a:tcPr marL="85932" marR="85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tcPr>
                </a:tc>
                <a:tc>
                  <a:txBody>
                    <a:bodyPr/>
                    <a:lstStyle/>
                    <a:p>
                      <a:pPr algn="ctr">
                        <a:lnSpc>
                          <a:spcPct val="115000"/>
                        </a:lnSpc>
                        <a:spcAft>
                          <a:spcPts val="0"/>
                        </a:spcAft>
                      </a:pPr>
                      <a:r>
                        <a:rPr lang="ru-RU" sz="1600" b="1" dirty="0">
                          <a:solidFill>
                            <a:srgbClr val="002060"/>
                          </a:solidFill>
                          <a:effectLst/>
                          <a:latin typeface="+mn-lt"/>
                        </a:rPr>
                        <a:t>141</a:t>
                      </a:r>
                      <a:endParaRPr lang="ru-RU" sz="1600" b="1" dirty="0">
                        <a:solidFill>
                          <a:srgbClr val="002060"/>
                        </a:solidFill>
                        <a:effectLst/>
                        <a:latin typeface="+mn-lt"/>
                        <a:ea typeface="Calibri" panose="020F0502020204030204" pitchFamily="34" charset="0"/>
                        <a:cs typeface="Times New Roman" panose="02020603050405020304" pitchFamily="18" charset="0"/>
                      </a:endParaRPr>
                    </a:p>
                  </a:txBody>
                  <a:tcPr marL="85932" marR="85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tcPr>
                </a:tc>
                <a:tc>
                  <a:txBody>
                    <a:bodyPr/>
                    <a:lstStyle/>
                    <a:p>
                      <a:pPr algn="ctr">
                        <a:lnSpc>
                          <a:spcPct val="115000"/>
                        </a:lnSpc>
                        <a:spcAft>
                          <a:spcPts val="0"/>
                        </a:spcAft>
                      </a:pPr>
                      <a:r>
                        <a:rPr lang="ru-RU" sz="1600" b="1" dirty="0">
                          <a:solidFill>
                            <a:srgbClr val="002060"/>
                          </a:solidFill>
                          <a:effectLst/>
                          <a:latin typeface="+mn-lt"/>
                        </a:rPr>
                        <a:t>140</a:t>
                      </a:r>
                      <a:endParaRPr lang="ru-RU" sz="1600" b="1" dirty="0">
                        <a:solidFill>
                          <a:srgbClr val="002060"/>
                        </a:solidFill>
                        <a:effectLst/>
                        <a:latin typeface="+mn-lt"/>
                        <a:ea typeface="Calibri" panose="020F0502020204030204" pitchFamily="34" charset="0"/>
                        <a:cs typeface="Times New Roman" panose="02020603050405020304" pitchFamily="18" charset="0"/>
                      </a:endParaRPr>
                    </a:p>
                  </a:txBody>
                  <a:tcPr marL="85932" marR="85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tcPr>
                </a:tc>
                <a:tc>
                  <a:txBody>
                    <a:bodyPr/>
                    <a:lstStyle/>
                    <a:p>
                      <a:pPr algn="ctr">
                        <a:lnSpc>
                          <a:spcPct val="115000"/>
                        </a:lnSpc>
                        <a:spcAft>
                          <a:spcPts val="0"/>
                        </a:spcAft>
                      </a:pPr>
                      <a:r>
                        <a:rPr lang="ru-RU" sz="1600" b="1" dirty="0">
                          <a:solidFill>
                            <a:srgbClr val="002060"/>
                          </a:solidFill>
                          <a:effectLst/>
                          <a:latin typeface="+mn-lt"/>
                        </a:rPr>
                        <a:t>139</a:t>
                      </a:r>
                      <a:endParaRPr lang="ru-RU" sz="1600" b="1" dirty="0">
                        <a:solidFill>
                          <a:srgbClr val="002060"/>
                        </a:solidFill>
                        <a:effectLst/>
                        <a:latin typeface="+mn-lt"/>
                        <a:ea typeface="Calibri" panose="020F0502020204030204" pitchFamily="34" charset="0"/>
                        <a:cs typeface="Times New Roman" panose="02020603050405020304" pitchFamily="18" charset="0"/>
                      </a:endParaRPr>
                    </a:p>
                  </a:txBody>
                  <a:tcPr marL="85932" marR="85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tcPr>
                </a:tc>
                <a:tc>
                  <a:txBody>
                    <a:bodyPr/>
                    <a:lstStyle/>
                    <a:p>
                      <a:pPr algn="ctr">
                        <a:lnSpc>
                          <a:spcPct val="115000"/>
                        </a:lnSpc>
                        <a:spcAft>
                          <a:spcPts val="0"/>
                        </a:spcAft>
                      </a:pPr>
                      <a:r>
                        <a:rPr lang="ru-RU" sz="1600" b="1" dirty="0">
                          <a:solidFill>
                            <a:srgbClr val="002060"/>
                          </a:solidFill>
                          <a:effectLst/>
                          <a:latin typeface="+mn-lt"/>
                        </a:rPr>
                        <a:t>148</a:t>
                      </a:r>
                      <a:endParaRPr lang="ru-RU" sz="1600" b="1" dirty="0">
                        <a:solidFill>
                          <a:srgbClr val="002060"/>
                        </a:solidFill>
                        <a:effectLst/>
                        <a:latin typeface="+mn-lt"/>
                        <a:ea typeface="Calibri" panose="020F0502020204030204" pitchFamily="34" charset="0"/>
                        <a:cs typeface="Times New Roman" panose="02020603050405020304" pitchFamily="18" charset="0"/>
                      </a:endParaRPr>
                    </a:p>
                  </a:txBody>
                  <a:tcPr marL="85932" marR="85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tcPr>
                </a:tc>
                <a:extLst>
                  <a:ext uri="{0D108BD9-81ED-4DB2-BD59-A6C34878D82A}">
                    <a16:rowId xmlns:a16="http://schemas.microsoft.com/office/drawing/2014/main" val="10003"/>
                  </a:ext>
                </a:extLst>
              </a:tr>
              <a:tr h="375997">
                <a:tc>
                  <a:txBody>
                    <a:bodyPr/>
                    <a:lstStyle/>
                    <a:p>
                      <a:pPr algn="ctr">
                        <a:lnSpc>
                          <a:spcPct val="115000"/>
                        </a:lnSpc>
                        <a:spcAft>
                          <a:spcPts val="0"/>
                        </a:spcAft>
                      </a:pPr>
                      <a:r>
                        <a:rPr lang="ru-RU" sz="1600" b="1" dirty="0">
                          <a:solidFill>
                            <a:srgbClr val="002060"/>
                          </a:solidFill>
                          <a:effectLst/>
                          <a:latin typeface="+mn-lt"/>
                        </a:rPr>
                        <a:t>4</a:t>
                      </a:r>
                      <a:endParaRPr lang="ru-RU" sz="1600" b="1" dirty="0">
                        <a:solidFill>
                          <a:srgbClr val="002060"/>
                        </a:solidFill>
                        <a:effectLst/>
                        <a:latin typeface="+mn-lt"/>
                        <a:ea typeface="Calibri" panose="020F0502020204030204" pitchFamily="34" charset="0"/>
                        <a:cs typeface="Times New Roman" panose="02020603050405020304" pitchFamily="18" charset="0"/>
                      </a:endParaRPr>
                    </a:p>
                  </a:txBody>
                  <a:tcPr marL="85932" marR="85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0"/>
                        </a:spcAft>
                      </a:pPr>
                      <a:r>
                        <a:rPr lang="ru-RU" sz="1600" b="1" dirty="0">
                          <a:solidFill>
                            <a:srgbClr val="002060"/>
                          </a:solidFill>
                          <a:effectLst/>
                          <a:latin typeface="+mn-lt"/>
                        </a:rPr>
                        <a:t>Московская область</a:t>
                      </a:r>
                      <a:endParaRPr lang="ru-RU" sz="1600" b="1" dirty="0">
                        <a:solidFill>
                          <a:srgbClr val="002060"/>
                        </a:solidFill>
                        <a:effectLst/>
                        <a:latin typeface="+mn-lt"/>
                        <a:ea typeface="Calibri" panose="020F0502020204030204" pitchFamily="34" charset="0"/>
                        <a:cs typeface="Times New Roman" panose="02020603050405020304" pitchFamily="18" charset="0"/>
                      </a:endParaRPr>
                    </a:p>
                  </a:txBody>
                  <a:tcPr marL="85932" marR="85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600" b="1" dirty="0" smtClean="0">
                          <a:solidFill>
                            <a:srgbClr val="002060"/>
                          </a:solidFill>
                          <a:effectLst/>
                          <a:latin typeface="+mn-lt"/>
                        </a:rPr>
                        <a:t>78</a:t>
                      </a:r>
                      <a:endParaRPr lang="ru-RU" sz="1600" b="1" dirty="0">
                        <a:solidFill>
                          <a:srgbClr val="002060"/>
                        </a:solidFill>
                        <a:effectLst/>
                        <a:latin typeface="+mn-lt"/>
                        <a:ea typeface="Calibri" panose="020F0502020204030204" pitchFamily="34" charset="0"/>
                        <a:cs typeface="Times New Roman" panose="02020603050405020304" pitchFamily="18" charset="0"/>
                      </a:endParaRPr>
                    </a:p>
                  </a:txBody>
                  <a:tcPr marL="85932" marR="85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600" b="1" dirty="0" smtClean="0">
                          <a:solidFill>
                            <a:srgbClr val="002060"/>
                          </a:solidFill>
                          <a:effectLst/>
                          <a:latin typeface="+mn-lt"/>
                        </a:rPr>
                        <a:t>92</a:t>
                      </a:r>
                      <a:endParaRPr lang="ru-RU" sz="1600" b="1" dirty="0">
                        <a:solidFill>
                          <a:srgbClr val="002060"/>
                        </a:solidFill>
                        <a:effectLst/>
                        <a:latin typeface="+mn-lt"/>
                        <a:ea typeface="Calibri" panose="020F0502020204030204" pitchFamily="34" charset="0"/>
                        <a:cs typeface="Times New Roman" panose="02020603050405020304" pitchFamily="18" charset="0"/>
                      </a:endParaRPr>
                    </a:p>
                  </a:txBody>
                  <a:tcPr marL="85932" marR="85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600" b="1" dirty="0">
                          <a:solidFill>
                            <a:srgbClr val="002060"/>
                          </a:solidFill>
                          <a:effectLst/>
                          <a:latin typeface="+mn-lt"/>
                        </a:rPr>
                        <a:t>74</a:t>
                      </a:r>
                      <a:endParaRPr lang="ru-RU" sz="1600" b="1" dirty="0">
                        <a:solidFill>
                          <a:srgbClr val="002060"/>
                        </a:solidFill>
                        <a:effectLst/>
                        <a:latin typeface="+mn-lt"/>
                        <a:ea typeface="Calibri" panose="020F0502020204030204" pitchFamily="34" charset="0"/>
                        <a:cs typeface="Times New Roman" panose="02020603050405020304" pitchFamily="18" charset="0"/>
                      </a:endParaRPr>
                    </a:p>
                  </a:txBody>
                  <a:tcPr marL="85932" marR="85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600" b="1" dirty="0">
                          <a:solidFill>
                            <a:srgbClr val="002060"/>
                          </a:solidFill>
                          <a:effectLst/>
                          <a:latin typeface="+mn-lt"/>
                        </a:rPr>
                        <a:t>79</a:t>
                      </a:r>
                      <a:endParaRPr lang="ru-RU" sz="1600" b="1" dirty="0">
                        <a:solidFill>
                          <a:srgbClr val="002060"/>
                        </a:solidFill>
                        <a:effectLst/>
                        <a:latin typeface="+mn-lt"/>
                        <a:ea typeface="Calibri" panose="020F0502020204030204" pitchFamily="34" charset="0"/>
                        <a:cs typeface="Times New Roman" panose="02020603050405020304" pitchFamily="18" charset="0"/>
                      </a:endParaRPr>
                    </a:p>
                  </a:txBody>
                  <a:tcPr marL="85932" marR="85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5997">
                <a:tc>
                  <a:txBody>
                    <a:bodyPr/>
                    <a:lstStyle/>
                    <a:p>
                      <a:pPr algn="ctr">
                        <a:lnSpc>
                          <a:spcPct val="115000"/>
                        </a:lnSpc>
                        <a:spcAft>
                          <a:spcPts val="0"/>
                        </a:spcAft>
                      </a:pPr>
                      <a:r>
                        <a:rPr lang="ru-RU" sz="1600" b="1" dirty="0">
                          <a:solidFill>
                            <a:srgbClr val="002060"/>
                          </a:solidFill>
                          <a:effectLst/>
                          <a:latin typeface="+mn-lt"/>
                        </a:rPr>
                        <a:t>5</a:t>
                      </a:r>
                      <a:endParaRPr lang="ru-RU" sz="1600" b="1" dirty="0">
                        <a:solidFill>
                          <a:srgbClr val="002060"/>
                        </a:solidFill>
                        <a:effectLst/>
                        <a:latin typeface="+mn-lt"/>
                        <a:ea typeface="Calibri" panose="020F0502020204030204" pitchFamily="34" charset="0"/>
                        <a:cs typeface="Times New Roman" panose="02020603050405020304" pitchFamily="18" charset="0"/>
                      </a:endParaRPr>
                    </a:p>
                  </a:txBody>
                  <a:tcPr marL="85932" marR="85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0"/>
                        </a:spcAft>
                      </a:pPr>
                      <a:r>
                        <a:rPr lang="ru-RU" sz="1600" b="1" dirty="0" smtClean="0">
                          <a:solidFill>
                            <a:srgbClr val="002060"/>
                          </a:solidFill>
                          <a:effectLst/>
                          <a:latin typeface="+mn-lt"/>
                        </a:rPr>
                        <a:t>Удмуртская Республика</a:t>
                      </a:r>
                      <a:endParaRPr lang="ru-RU" sz="1600" b="1" dirty="0">
                        <a:solidFill>
                          <a:srgbClr val="002060"/>
                        </a:solidFill>
                        <a:effectLst/>
                        <a:latin typeface="+mn-lt"/>
                        <a:ea typeface="Calibri" panose="020F0502020204030204" pitchFamily="34" charset="0"/>
                        <a:cs typeface="Times New Roman" panose="02020603050405020304" pitchFamily="18" charset="0"/>
                      </a:endParaRPr>
                    </a:p>
                  </a:txBody>
                  <a:tcPr marL="85932" marR="85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600" b="1" dirty="0">
                          <a:solidFill>
                            <a:srgbClr val="002060"/>
                          </a:solidFill>
                          <a:effectLst/>
                          <a:latin typeface="+mn-lt"/>
                        </a:rPr>
                        <a:t>53</a:t>
                      </a:r>
                      <a:endParaRPr lang="ru-RU" sz="1600" b="1" dirty="0">
                        <a:solidFill>
                          <a:srgbClr val="002060"/>
                        </a:solidFill>
                        <a:effectLst/>
                        <a:latin typeface="+mn-lt"/>
                        <a:ea typeface="Calibri" panose="020F0502020204030204" pitchFamily="34" charset="0"/>
                        <a:cs typeface="Times New Roman" panose="02020603050405020304" pitchFamily="18" charset="0"/>
                      </a:endParaRPr>
                    </a:p>
                  </a:txBody>
                  <a:tcPr marL="85932" marR="85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600" b="1" dirty="0">
                          <a:solidFill>
                            <a:srgbClr val="002060"/>
                          </a:solidFill>
                          <a:effectLst/>
                          <a:latin typeface="+mn-lt"/>
                        </a:rPr>
                        <a:t>70</a:t>
                      </a:r>
                      <a:endParaRPr lang="ru-RU" sz="1600" b="1" dirty="0">
                        <a:solidFill>
                          <a:srgbClr val="002060"/>
                        </a:solidFill>
                        <a:effectLst/>
                        <a:latin typeface="+mn-lt"/>
                        <a:ea typeface="Calibri" panose="020F0502020204030204" pitchFamily="34" charset="0"/>
                        <a:cs typeface="Times New Roman" panose="02020603050405020304" pitchFamily="18" charset="0"/>
                      </a:endParaRPr>
                    </a:p>
                  </a:txBody>
                  <a:tcPr marL="85932" marR="85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600" b="1" dirty="0">
                          <a:solidFill>
                            <a:srgbClr val="002060"/>
                          </a:solidFill>
                          <a:effectLst/>
                          <a:latin typeface="+mn-lt"/>
                        </a:rPr>
                        <a:t>90</a:t>
                      </a:r>
                      <a:endParaRPr lang="ru-RU" sz="1600" b="1" dirty="0">
                        <a:solidFill>
                          <a:srgbClr val="002060"/>
                        </a:solidFill>
                        <a:effectLst/>
                        <a:latin typeface="+mn-lt"/>
                        <a:ea typeface="Calibri" panose="020F0502020204030204" pitchFamily="34" charset="0"/>
                        <a:cs typeface="Times New Roman" panose="02020603050405020304" pitchFamily="18" charset="0"/>
                      </a:endParaRPr>
                    </a:p>
                  </a:txBody>
                  <a:tcPr marL="85932" marR="85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600" b="1" dirty="0">
                          <a:solidFill>
                            <a:srgbClr val="002060"/>
                          </a:solidFill>
                          <a:effectLst/>
                          <a:latin typeface="+mn-lt"/>
                        </a:rPr>
                        <a:t>61</a:t>
                      </a:r>
                      <a:endParaRPr lang="ru-RU" sz="1600" b="1" dirty="0">
                        <a:solidFill>
                          <a:srgbClr val="002060"/>
                        </a:solidFill>
                        <a:effectLst/>
                        <a:latin typeface="+mn-lt"/>
                        <a:ea typeface="Calibri" panose="020F0502020204030204" pitchFamily="34" charset="0"/>
                        <a:cs typeface="Times New Roman" panose="02020603050405020304" pitchFamily="18" charset="0"/>
                      </a:endParaRPr>
                    </a:p>
                  </a:txBody>
                  <a:tcPr marL="85932" marR="859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2" name="Номер слайда 1"/>
          <p:cNvSpPr>
            <a:spLocks noGrp="1"/>
          </p:cNvSpPr>
          <p:nvPr>
            <p:ph type="sldNum" sz="quarter" idx="12"/>
          </p:nvPr>
        </p:nvSpPr>
        <p:spPr>
          <a:xfrm>
            <a:off x="7086600" y="6491817"/>
            <a:ext cx="2057400" cy="366183"/>
          </a:xfrm>
        </p:spPr>
        <p:txBody>
          <a:bodyPr/>
          <a:lstStyle/>
          <a:p>
            <a:fld id="{06FA94E1-F9F4-4A6C-9AD2-6EAD6AE9650E}" type="slidenum">
              <a:rPr lang="ru-RU" altLang="ru-RU" sz="1200" smtClean="0"/>
              <a:pPr/>
              <a:t>26</a:t>
            </a:fld>
            <a:endParaRPr lang="ru-RU" altLang="ru-RU" sz="1200" dirty="0"/>
          </a:p>
        </p:txBody>
      </p:sp>
    </p:spTree>
    <p:extLst>
      <p:ext uri="{BB962C8B-B14F-4D97-AF65-F5344CB8AC3E}">
        <p14:creationId xmlns:p14="http://schemas.microsoft.com/office/powerpoint/2010/main" val="491848423"/>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pic>
        <p:nvPicPr>
          <p:cNvPr id="28" name="Рисунок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5856" y="2282146"/>
            <a:ext cx="2566189" cy="1690263"/>
          </a:xfrm>
          <a:prstGeom prst="rect">
            <a:avLst/>
          </a:prstGeom>
          <a:ln>
            <a:noFill/>
          </a:ln>
          <a:effectLst>
            <a:outerShdw blurRad="292100" dist="139700" dir="2700000" algn="tl" rotWithShape="0">
              <a:srgbClr val="333333">
                <a:alpha val="65000"/>
              </a:srgbClr>
            </a:outerShdw>
          </a:effectLst>
        </p:spPr>
      </p:pic>
      <p:sp>
        <p:nvSpPr>
          <p:cNvPr id="29" name="Заголовок 1"/>
          <p:cNvSpPr txBox="1">
            <a:spLocks/>
          </p:cNvSpPr>
          <p:nvPr/>
        </p:nvSpPr>
        <p:spPr bwMode="auto">
          <a:xfrm>
            <a:off x="1488333" y="272055"/>
            <a:ext cx="6138682" cy="205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noAutofit/>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r>
              <a:rPr lang="ru-RU" sz="2800" b="1" dirty="0" smtClean="0">
                <a:solidFill>
                  <a:srgbClr val="A8246F"/>
                </a:solidFill>
                <a:latin typeface="+mn-lt"/>
                <a:cs typeface="Times New Roman" panose="02020603050405020304" pitchFamily="18" charset="0"/>
              </a:rPr>
              <a:t>Ильдар </a:t>
            </a:r>
            <a:r>
              <a:rPr lang="ru-RU" sz="2800" b="1" dirty="0" err="1" smtClean="0">
                <a:solidFill>
                  <a:srgbClr val="A8246F"/>
                </a:solidFill>
                <a:latin typeface="+mn-lt"/>
                <a:cs typeface="Times New Roman" panose="02020603050405020304" pitchFamily="18" charset="0"/>
              </a:rPr>
              <a:t>Гайнуллин</a:t>
            </a:r>
            <a:r>
              <a:rPr lang="ru-RU" sz="2800" b="1" dirty="0" smtClean="0">
                <a:solidFill>
                  <a:srgbClr val="0070C0"/>
                </a:solidFill>
                <a:latin typeface="+mn-lt"/>
                <a:cs typeface="Times New Roman" panose="02020603050405020304" pitchFamily="18" charset="0"/>
              </a:rPr>
              <a:t> </a:t>
            </a:r>
          </a:p>
          <a:p>
            <a:pPr algn="ctr"/>
            <a:endParaRPr lang="ru-RU" sz="800" b="1" dirty="0" smtClean="0">
              <a:solidFill>
                <a:srgbClr val="0070C0"/>
              </a:solidFill>
              <a:latin typeface="+mn-lt"/>
              <a:cs typeface="Times New Roman" panose="02020603050405020304" pitchFamily="18" charset="0"/>
            </a:endParaRPr>
          </a:p>
          <a:p>
            <a:pPr algn="ctr"/>
            <a:r>
              <a:rPr lang="ru-RU" sz="2800" b="1" dirty="0" smtClean="0">
                <a:solidFill>
                  <a:srgbClr val="002060"/>
                </a:solidFill>
                <a:latin typeface="+mn-lt"/>
                <a:cs typeface="Times New Roman" panose="02020603050405020304" pitchFamily="18" charset="0"/>
              </a:rPr>
              <a:t>золотой медалист Международной олимпиады п</a:t>
            </a:r>
            <a:r>
              <a:rPr lang="en-US" sz="2800" b="1" dirty="0" smtClean="0">
                <a:solidFill>
                  <a:srgbClr val="002060"/>
                </a:solidFill>
                <a:latin typeface="+mn-lt"/>
                <a:cs typeface="Times New Roman" panose="02020603050405020304" pitchFamily="18" charset="0"/>
              </a:rPr>
              <a:t>o</a:t>
            </a:r>
            <a:r>
              <a:rPr lang="ru-RU" sz="2800" b="1" dirty="0" smtClean="0">
                <a:solidFill>
                  <a:srgbClr val="002060"/>
                </a:solidFill>
                <a:latin typeface="+mn-lt"/>
                <a:cs typeface="Times New Roman" panose="02020603050405020304" pitchFamily="18" charset="0"/>
              </a:rPr>
              <a:t> информатике </a:t>
            </a:r>
            <a:r>
              <a:rPr lang="en-US" sz="2800" b="1" dirty="0" smtClean="0">
                <a:solidFill>
                  <a:srgbClr val="002060"/>
                </a:solidFill>
                <a:latin typeface="+mn-lt"/>
                <a:cs typeface="Times New Roman" panose="02020603050405020304" pitchFamily="18" charset="0"/>
              </a:rPr>
              <a:t>IOI-2019</a:t>
            </a:r>
            <a:br>
              <a:rPr lang="en-US" sz="2800" b="1" dirty="0" smtClean="0">
                <a:solidFill>
                  <a:srgbClr val="002060"/>
                </a:solidFill>
                <a:latin typeface="+mn-lt"/>
                <a:cs typeface="Times New Roman" panose="02020603050405020304" pitchFamily="18" charset="0"/>
              </a:rPr>
            </a:br>
            <a:r>
              <a:rPr lang="en-US" sz="2800" b="1" dirty="0" smtClean="0">
                <a:solidFill>
                  <a:srgbClr val="002060"/>
                </a:solidFill>
                <a:latin typeface="+mn-lt"/>
                <a:cs typeface="Times New Roman" panose="02020603050405020304" pitchFamily="18" charset="0"/>
              </a:rPr>
              <a:t> (International Olympiad in Informatics)</a:t>
            </a:r>
            <a:br>
              <a:rPr lang="en-US" sz="2800" b="1" dirty="0" smtClean="0">
                <a:solidFill>
                  <a:srgbClr val="002060"/>
                </a:solidFill>
                <a:latin typeface="+mn-lt"/>
                <a:cs typeface="Times New Roman" panose="02020603050405020304" pitchFamily="18" charset="0"/>
              </a:rPr>
            </a:br>
            <a:endParaRPr lang="ru-RU" sz="2800" b="1" dirty="0">
              <a:solidFill>
                <a:srgbClr val="002060"/>
              </a:solidFill>
              <a:latin typeface="+mn-lt"/>
              <a:cs typeface="Times New Roman" panose="02020603050405020304" pitchFamily="18" charset="0"/>
            </a:endParaRPr>
          </a:p>
        </p:txBody>
      </p:sp>
      <p:pic>
        <p:nvPicPr>
          <p:cNvPr id="30" name="Рисунок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8361" y="2265121"/>
            <a:ext cx="3065537" cy="2043691"/>
          </a:xfrm>
          <a:prstGeom prst="rect">
            <a:avLst/>
          </a:prstGeom>
          <a:ln>
            <a:noFill/>
          </a:ln>
          <a:effectLst>
            <a:outerShdw blurRad="292100" dist="139700" dir="2700000" algn="tl" rotWithShape="0">
              <a:srgbClr val="333333">
                <a:alpha val="65000"/>
              </a:srgbClr>
            </a:outerShdw>
          </a:effectLst>
        </p:spPr>
      </p:pic>
      <p:pic>
        <p:nvPicPr>
          <p:cNvPr id="31" name="Рисунок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05490" y="2265121"/>
            <a:ext cx="2525266" cy="1666675"/>
          </a:xfrm>
          <a:prstGeom prst="rect">
            <a:avLst/>
          </a:prstGeom>
          <a:ln>
            <a:noFill/>
          </a:ln>
          <a:effectLst>
            <a:outerShdw blurRad="292100" dist="139700" dir="2700000" algn="tl" rotWithShape="0">
              <a:srgbClr val="333333">
                <a:alpha val="65000"/>
              </a:srgbClr>
            </a:outerShdw>
          </a:effectLst>
        </p:spPr>
      </p:pic>
      <p:pic>
        <p:nvPicPr>
          <p:cNvPr id="32" name="Picture 6" descr="http://www.ug.ru/uploads/images/news/28606/large/%D0%A0%D0%BE%D1%81%D1%81%D0%B8%D0%B9%D1%81%D0%BA%D0%B0%D1%8F%20%D0%BA%D0%BE%D0%BC%D0%B0%D0%BD%D0%B4%D0%B0.%20%D0%A4%D0%BE%D1%82%D0%BE%20%D1%81%D0%B0%D0%B9%D1%82%D0%B0%20%D0%9C%D0%B8%D0%BD%D0%BF%D1%80%D0%BE%D1%81%D0%B2%D0%B5%D1%89%D0%B5%D0%BD%D0%B8%D1%8F%20%D0%A0%D0%BE%D1%81%D1%81%D0%B8%D0%B8.jpg"/>
          <p:cNvPicPr>
            <a:picLocks noChangeAspect="1" noChangeArrowheads="1"/>
          </p:cNvPicPr>
          <p:nvPr/>
        </p:nvPicPr>
        <p:blipFill rotWithShape="1">
          <a:blip r:embed="rId9">
            <a:extLst>
              <a:ext uri="{28A0092B-C50C-407E-A947-70E740481C1C}">
                <a14:useLocalDpi xmlns:a14="http://schemas.microsoft.com/office/drawing/2010/main" val="0"/>
              </a:ext>
            </a:extLst>
          </a:blip>
          <a:srcRect l="7453"/>
          <a:stretch/>
        </p:blipFill>
        <p:spPr bwMode="auto">
          <a:xfrm>
            <a:off x="1115616" y="4398745"/>
            <a:ext cx="3240360" cy="20017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5" name="Рисунок 34"/>
          <p:cNvPicPr>
            <a:picLocks noChangeAspect="1"/>
          </p:cNvPicPr>
          <p:nvPr/>
        </p:nvPicPr>
        <p:blipFill>
          <a:blip r:embed="rId10"/>
          <a:stretch>
            <a:fillRect/>
          </a:stretch>
        </p:blipFill>
        <p:spPr>
          <a:xfrm>
            <a:off x="4788024" y="4398746"/>
            <a:ext cx="3178636" cy="2014116"/>
          </a:xfrm>
          <a:prstGeom prst="rect">
            <a:avLst/>
          </a:prstGeom>
          <a:ln>
            <a:noFill/>
          </a:ln>
          <a:effectLst>
            <a:outerShdw blurRad="292100" dist="139700" dir="2700000" algn="tl" rotWithShape="0">
              <a:srgbClr val="333333">
                <a:alpha val="65000"/>
              </a:srgbClr>
            </a:outerShdw>
          </a:effectLst>
        </p:spPr>
      </p:pic>
      <p:sp>
        <p:nvSpPr>
          <p:cNvPr id="2" name="Номер слайда 1"/>
          <p:cNvSpPr>
            <a:spLocks noGrp="1"/>
          </p:cNvSpPr>
          <p:nvPr>
            <p:ph type="sldNum" sz="quarter" idx="12"/>
          </p:nvPr>
        </p:nvSpPr>
        <p:spPr>
          <a:xfrm>
            <a:off x="7086600" y="6513466"/>
            <a:ext cx="2057400" cy="366183"/>
          </a:xfrm>
        </p:spPr>
        <p:txBody>
          <a:bodyPr/>
          <a:lstStyle/>
          <a:p>
            <a:fld id="{06FA94E1-F9F4-4A6C-9AD2-6EAD6AE9650E}" type="slidenum">
              <a:rPr lang="ru-RU" altLang="ru-RU" sz="1200" smtClean="0"/>
              <a:pPr/>
              <a:t>27</a:t>
            </a:fld>
            <a:endParaRPr lang="ru-RU" altLang="ru-RU" sz="1200" dirty="0"/>
          </a:p>
        </p:txBody>
      </p:sp>
    </p:spTree>
    <p:extLst>
      <p:ext uri="{BB962C8B-B14F-4D97-AF65-F5344CB8AC3E}">
        <p14:creationId xmlns:p14="http://schemas.microsoft.com/office/powerpoint/2010/main" val="9556312"/>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2" name="Заголовок 1"/>
          <p:cNvSpPr txBox="1">
            <a:spLocks/>
          </p:cNvSpPr>
          <p:nvPr/>
        </p:nvSpPr>
        <p:spPr>
          <a:xfrm>
            <a:off x="190664" y="309055"/>
            <a:ext cx="8413088"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ru-RU" sz="3200" dirty="0">
                <a:solidFill>
                  <a:srgbClr val="002060"/>
                </a:solidFill>
                <a:effectLst>
                  <a:outerShdw blurRad="38100" dist="38100" dir="2700000" algn="tl">
                    <a:srgbClr val="000000">
                      <a:alpha val="43137"/>
                    </a:srgbClr>
                  </a:outerShdw>
                </a:effectLst>
                <a:latin typeface="+mn-lt"/>
                <a:cs typeface="Arial" panose="020B0604020202020204" pitchFamily="34" charset="0"/>
              </a:rPr>
              <a:t>Национальный проект </a:t>
            </a:r>
            <a:endParaRPr lang="ru-RU" sz="3200" dirty="0" smtClean="0">
              <a:solidFill>
                <a:srgbClr val="002060"/>
              </a:solidFill>
              <a:effectLst>
                <a:outerShdw blurRad="38100" dist="38100" dir="2700000" algn="tl">
                  <a:srgbClr val="000000">
                    <a:alpha val="43137"/>
                  </a:srgbClr>
                </a:outerShdw>
              </a:effectLst>
              <a:latin typeface="+mn-lt"/>
              <a:cs typeface="Arial" panose="020B0604020202020204" pitchFamily="34" charset="0"/>
            </a:endParaRPr>
          </a:p>
          <a:p>
            <a:r>
              <a:rPr lang="ru-RU" sz="3200" dirty="0" smtClean="0">
                <a:solidFill>
                  <a:srgbClr val="002060"/>
                </a:solidFill>
                <a:effectLst>
                  <a:outerShdw blurRad="38100" dist="38100" dir="2700000" algn="tl">
                    <a:srgbClr val="000000">
                      <a:alpha val="43137"/>
                    </a:srgbClr>
                  </a:outerShdw>
                </a:effectLst>
                <a:latin typeface="+mn-lt"/>
                <a:cs typeface="Arial" panose="020B0604020202020204" pitchFamily="34" charset="0"/>
              </a:rPr>
              <a:t>«</a:t>
            </a:r>
            <a:r>
              <a:rPr lang="ru-RU" sz="3200" dirty="0">
                <a:solidFill>
                  <a:srgbClr val="002060"/>
                </a:solidFill>
                <a:effectLst>
                  <a:outerShdw blurRad="38100" dist="38100" dir="2700000" algn="tl">
                    <a:srgbClr val="000000">
                      <a:alpha val="43137"/>
                    </a:srgbClr>
                  </a:outerShdw>
                </a:effectLst>
                <a:latin typeface="+mn-lt"/>
                <a:cs typeface="Arial" panose="020B0604020202020204" pitchFamily="34" charset="0"/>
              </a:rPr>
              <a:t>Демография»</a:t>
            </a:r>
            <a:endParaRPr lang="ru-RU" sz="3200" dirty="0">
              <a:solidFill>
                <a:srgbClr val="002060"/>
              </a:solidFill>
              <a:effectLst>
                <a:outerShdw blurRad="38100" dist="38100" dir="2700000" algn="tl">
                  <a:srgbClr val="000000">
                    <a:alpha val="43137"/>
                  </a:srgbClr>
                </a:outerShdw>
              </a:effectLst>
              <a:latin typeface="+mn-lt"/>
              <a:cs typeface="Times New Roman" panose="02020603050405020304" pitchFamily="18" charset="0"/>
            </a:endParaRPr>
          </a:p>
        </p:txBody>
      </p:sp>
      <p:sp>
        <p:nvSpPr>
          <p:cNvPr id="3" name="Объект 2"/>
          <p:cNvSpPr txBox="1">
            <a:spLocks/>
          </p:cNvSpPr>
          <p:nvPr/>
        </p:nvSpPr>
        <p:spPr>
          <a:xfrm>
            <a:off x="185472" y="1628800"/>
            <a:ext cx="6690784" cy="269303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85750" indent="-285750" algn="just">
              <a:spcBef>
                <a:spcPts val="0"/>
              </a:spcBef>
              <a:buFont typeface="Wingdings" panose="05000000000000000000" pitchFamily="2" charset="2"/>
              <a:buChar char="ü"/>
            </a:pPr>
            <a:r>
              <a:rPr lang="ru-RU" sz="1700" b="1" dirty="0" smtClean="0">
                <a:solidFill>
                  <a:srgbClr val="002060"/>
                </a:solidFill>
              </a:rPr>
              <a:t>Казань – </a:t>
            </a:r>
            <a:r>
              <a:rPr lang="ru-RU" sz="1700" b="1" dirty="0" smtClean="0">
                <a:solidFill>
                  <a:srgbClr val="A8246E"/>
                </a:solidFill>
              </a:rPr>
              <a:t>10</a:t>
            </a:r>
            <a:endParaRPr lang="ru-RU" sz="1700" b="1" dirty="0" smtClean="0">
              <a:solidFill>
                <a:srgbClr val="0070C0"/>
              </a:solidFill>
            </a:endParaRPr>
          </a:p>
          <a:p>
            <a:pPr marL="285750" indent="-285750" algn="just">
              <a:spcBef>
                <a:spcPts val="0"/>
              </a:spcBef>
              <a:buFont typeface="Wingdings" panose="05000000000000000000" pitchFamily="2" charset="2"/>
              <a:buChar char="ü"/>
            </a:pPr>
            <a:endParaRPr lang="ru-RU" sz="800" b="1" dirty="0" smtClean="0">
              <a:solidFill>
                <a:srgbClr val="0070C0"/>
              </a:solidFill>
            </a:endParaRPr>
          </a:p>
          <a:p>
            <a:pPr marL="285750" indent="-285750" algn="just">
              <a:spcBef>
                <a:spcPts val="0"/>
              </a:spcBef>
              <a:buFont typeface="Wingdings" panose="05000000000000000000" pitchFamily="2" charset="2"/>
              <a:buChar char="ü"/>
            </a:pPr>
            <a:r>
              <a:rPr lang="ru-RU" sz="1700" b="1" dirty="0" smtClean="0">
                <a:solidFill>
                  <a:srgbClr val="002060"/>
                </a:solidFill>
              </a:rPr>
              <a:t>Набережные </a:t>
            </a:r>
            <a:r>
              <a:rPr lang="ru-RU" sz="1700" b="1" dirty="0">
                <a:solidFill>
                  <a:srgbClr val="002060"/>
                </a:solidFill>
              </a:rPr>
              <a:t>Челны </a:t>
            </a:r>
            <a:r>
              <a:rPr lang="ru-RU" sz="1700" b="1" dirty="0" smtClean="0">
                <a:solidFill>
                  <a:srgbClr val="002060"/>
                </a:solidFill>
              </a:rPr>
              <a:t>– </a:t>
            </a:r>
            <a:r>
              <a:rPr lang="ru-RU" sz="1700" b="1" dirty="0" smtClean="0">
                <a:solidFill>
                  <a:srgbClr val="A8246E"/>
                </a:solidFill>
              </a:rPr>
              <a:t>6</a:t>
            </a:r>
          </a:p>
          <a:p>
            <a:pPr marL="285750" indent="-285750" algn="just">
              <a:spcBef>
                <a:spcPts val="0"/>
              </a:spcBef>
              <a:buFont typeface="Wingdings" panose="05000000000000000000" pitchFamily="2" charset="2"/>
              <a:buChar char="ü"/>
            </a:pPr>
            <a:endParaRPr lang="ru-RU" sz="800" b="1" dirty="0" smtClean="0">
              <a:solidFill>
                <a:srgbClr val="A8246E"/>
              </a:solidFill>
            </a:endParaRPr>
          </a:p>
          <a:p>
            <a:pPr marL="285750" indent="-285750" algn="just">
              <a:spcBef>
                <a:spcPts val="0"/>
              </a:spcBef>
              <a:buFont typeface="Wingdings" panose="05000000000000000000" pitchFamily="2" charset="2"/>
              <a:buChar char="ü"/>
            </a:pPr>
            <a:r>
              <a:rPr lang="ru-RU" sz="1700" b="1" dirty="0" smtClean="0">
                <a:solidFill>
                  <a:srgbClr val="002060"/>
                </a:solidFill>
              </a:rPr>
              <a:t>Нижнекамск – </a:t>
            </a:r>
            <a:r>
              <a:rPr lang="ru-RU" sz="1700" b="1" dirty="0" smtClean="0">
                <a:solidFill>
                  <a:srgbClr val="A8246E"/>
                </a:solidFill>
              </a:rPr>
              <a:t>2</a:t>
            </a:r>
          </a:p>
          <a:p>
            <a:pPr marL="285750" indent="-285750" algn="just">
              <a:spcBef>
                <a:spcPts val="0"/>
              </a:spcBef>
              <a:buFont typeface="Wingdings" panose="05000000000000000000" pitchFamily="2" charset="2"/>
              <a:buChar char="ü"/>
            </a:pPr>
            <a:endParaRPr lang="ru-RU" sz="800" b="1" dirty="0" smtClean="0">
              <a:solidFill>
                <a:srgbClr val="A8246E"/>
              </a:solidFill>
            </a:endParaRPr>
          </a:p>
          <a:p>
            <a:pPr marL="285750" indent="-285750" algn="just">
              <a:spcBef>
                <a:spcPts val="0"/>
              </a:spcBef>
              <a:buFont typeface="Wingdings" panose="05000000000000000000" pitchFamily="2" charset="2"/>
              <a:buChar char="ü"/>
            </a:pPr>
            <a:r>
              <a:rPr lang="ru-RU" sz="1700" b="1" dirty="0" smtClean="0">
                <a:solidFill>
                  <a:srgbClr val="002060"/>
                </a:solidFill>
              </a:rPr>
              <a:t>Альметьевск – </a:t>
            </a:r>
            <a:r>
              <a:rPr lang="ru-RU" sz="1700" b="1" dirty="0" smtClean="0">
                <a:solidFill>
                  <a:srgbClr val="A8246E"/>
                </a:solidFill>
              </a:rPr>
              <a:t>2</a:t>
            </a:r>
          </a:p>
          <a:p>
            <a:pPr marL="285750" indent="-285750" algn="just">
              <a:spcBef>
                <a:spcPts val="0"/>
              </a:spcBef>
              <a:buFont typeface="Wingdings" panose="05000000000000000000" pitchFamily="2" charset="2"/>
              <a:buChar char="ü"/>
            </a:pPr>
            <a:endParaRPr lang="ru-RU" sz="800" b="1" dirty="0" smtClean="0">
              <a:solidFill>
                <a:srgbClr val="A8246E"/>
              </a:solidFill>
            </a:endParaRPr>
          </a:p>
          <a:p>
            <a:pPr marL="285750" indent="-285750" algn="just">
              <a:spcBef>
                <a:spcPts val="0"/>
              </a:spcBef>
              <a:buFont typeface="Wingdings" panose="05000000000000000000" pitchFamily="2" charset="2"/>
              <a:buChar char="ü"/>
            </a:pPr>
            <a:r>
              <a:rPr lang="ru-RU" sz="1700" b="1" dirty="0" smtClean="0">
                <a:solidFill>
                  <a:srgbClr val="002060"/>
                </a:solidFill>
              </a:rPr>
              <a:t>Арск</a:t>
            </a:r>
            <a:r>
              <a:rPr lang="ru-RU" sz="1700" b="1" dirty="0">
                <a:solidFill>
                  <a:srgbClr val="002060"/>
                </a:solidFill>
              </a:rPr>
              <a:t>, </a:t>
            </a:r>
            <a:r>
              <a:rPr lang="ru-RU" sz="1700" b="1" dirty="0" smtClean="0">
                <a:solidFill>
                  <a:srgbClr val="002060"/>
                </a:solidFill>
              </a:rPr>
              <a:t>Елабуга</a:t>
            </a:r>
            <a:r>
              <a:rPr lang="ru-RU" sz="1700" b="1" dirty="0">
                <a:solidFill>
                  <a:srgbClr val="002060"/>
                </a:solidFill>
              </a:rPr>
              <a:t>, </a:t>
            </a:r>
            <a:r>
              <a:rPr lang="ru-RU" sz="1700" b="1" dirty="0" smtClean="0">
                <a:solidFill>
                  <a:srgbClr val="002060"/>
                </a:solidFill>
              </a:rPr>
              <a:t>Азнакаево</a:t>
            </a:r>
            <a:r>
              <a:rPr lang="ru-RU" sz="1700" b="1" dirty="0">
                <a:solidFill>
                  <a:srgbClr val="002060"/>
                </a:solidFill>
              </a:rPr>
              <a:t>, </a:t>
            </a:r>
            <a:r>
              <a:rPr lang="ru-RU" sz="1700" b="1" dirty="0" smtClean="0">
                <a:solidFill>
                  <a:srgbClr val="002060"/>
                </a:solidFill>
              </a:rPr>
              <a:t>Мензелинск,</a:t>
            </a:r>
          </a:p>
          <a:p>
            <a:pPr algn="just">
              <a:spcBef>
                <a:spcPts val="0"/>
              </a:spcBef>
            </a:pPr>
            <a:endParaRPr lang="ru-RU" sz="800" b="1" dirty="0" smtClean="0">
              <a:solidFill>
                <a:srgbClr val="002060"/>
              </a:solidFill>
            </a:endParaRPr>
          </a:p>
          <a:p>
            <a:pPr algn="just">
              <a:spcBef>
                <a:spcPts val="0"/>
              </a:spcBef>
            </a:pPr>
            <a:r>
              <a:rPr lang="ru-RU" sz="1700" b="1" dirty="0" smtClean="0">
                <a:solidFill>
                  <a:srgbClr val="002060"/>
                </a:solidFill>
              </a:rPr>
              <a:t>      Кайбицкий</a:t>
            </a:r>
            <a:r>
              <a:rPr lang="ru-RU" sz="1700" b="1" dirty="0">
                <a:solidFill>
                  <a:srgbClr val="002060"/>
                </a:solidFill>
              </a:rPr>
              <a:t>, Лаишевский, Пестречинский, </a:t>
            </a:r>
            <a:endParaRPr lang="ru-RU" sz="1700" b="1" dirty="0" smtClean="0">
              <a:solidFill>
                <a:srgbClr val="002060"/>
              </a:solidFill>
            </a:endParaRPr>
          </a:p>
          <a:p>
            <a:pPr algn="just">
              <a:spcBef>
                <a:spcPts val="0"/>
              </a:spcBef>
            </a:pPr>
            <a:endParaRPr lang="ru-RU" sz="800" b="1" dirty="0" smtClean="0">
              <a:solidFill>
                <a:srgbClr val="002060"/>
              </a:solidFill>
            </a:endParaRPr>
          </a:p>
          <a:p>
            <a:pPr algn="just">
              <a:spcBef>
                <a:spcPts val="0"/>
              </a:spcBef>
            </a:pPr>
            <a:r>
              <a:rPr lang="ru-RU" sz="1700" b="1" dirty="0" smtClean="0">
                <a:solidFill>
                  <a:srgbClr val="002060"/>
                </a:solidFill>
              </a:rPr>
              <a:t>      Нурлатский</a:t>
            </a:r>
            <a:r>
              <a:rPr lang="ru-RU" sz="1700" b="1" dirty="0">
                <a:solidFill>
                  <a:srgbClr val="002060"/>
                </a:solidFill>
              </a:rPr>
              <a:t>, </a:t>
            </a:r>
            <a:r>
              <a:rPr lang="ru-RU" sz="1700" b="1" dirty="0" smtClean="0">
                <a:solidFill>
                  <a:srgbClr val="002060"/>
                </a:solidFill>
              </a:rPr>
              <a:t>Тукаевский, Актанышский</a:t>
            </a:r>
          </a:p>
          <a:p>
            <a:pPr algn="just">
              <a:spcBef>
                <a:spcPts val="0"/>
              </a:spcBef>
            </a:pPr>
            <a:endParaRPr lang="ru-RU" sz="800" b="1" dirty="0" smtClean="0">
              <a:solidFill>
                <a:srgbClr val="002060"/>
              </a:solidFill>
            </a:endParaRPr>
          </a:p>
          <a:p>
            <a:pPr algn="just">
              <a:spcBef>
                <a:spcPts val="0"/>
              </a:spcBef>
            </a:pPr>
            <a:r>
              <a:rPr lang="ru-RU" sz="1700" b="1" dirty="0">
                <a:solidFill>
                  <a:srgbClr val="002060"/>
                </a:solidFill>
              </a:rPr>
              <a:t> </a:t>
            </a:r>
            <a:r>
              <a:rPr lang="ru-RU" sz="1700" b="1" dirty="0" smtClean="0">
                <a:solidFill>
                  <a:srgbClr val="002060"/>
                </a:solidFill>
              </a:rPr>
              <a:t>     муниципальные районы – </a:t>
            </a:r>
            <a:r>
              <a:rPr lang="ru-RU" sz="1700" b="1" dirty="0" smtClean="0">
                <a:solidFill>
                  <a:srgbClr val="A8246F"/>
                </a:solidFill>
              </a:rPr>
              <a:t>по 1</a:t>
            </a:r>
            <a:endParaRPr lang="ru-RU" sz="1700" dirty="0">
              <a:solidFill>
                <a:prstClr val="black">
                  <a:tint val="75000"/>
                </a:prstClr>
              </a:solidFill>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2233" y="2852936"/>
            <a:ext cx="3161767" cy="2385854"/>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194893" y="4941168"/>
            <a:ext cx="9129635" cy="1477328"/>
          </a:xfrm>
          <a:prstGeom prst="rect">
            <a:avLst/>
          </a:prstGeom>
        </p:spPr>
        <p:txBody>
          <a:bodyPr wrap="square">
            <a:spAutoFit/>
          </a:bodyPr>
          <a:lstStyle/>
          <a:p>
            <a:r>
              <a:rPr lang="ru-RU" b="1" dirty="0">
                <a:solidFill>
                  <a:srgbClr val="A8246F"/>
                </a:solidFill>
              </a:rPr>
              <a:t>Строительство детских садов в 2020 – 2021 гг</a:t>
            </a:r>
            <a:r>
              <a:rPr lang="ru-RU" b="1" dirty="0" smtClean="0">
                <a:solidFill>
                  <a:srgbClr val="A8246F"/>
                </a:solidFill>
              </a:rPr>
              <a:t>.:</a:t>
            </a:r>
            <a:r>
              <a:rPr lang="ru-RU" b="1" dirty="0">
                <a:solidFill>
                  <a:srgbClr val="A8246F"/>
                </a:solidFill>
              </a:rPr>
              <a:t/>
            </a:r>
            <a:br>
              <a:rPr lang="ru-RU" b="1" dirty="0">
                <a:solidFill>
                  <a:srgbClr val="A8246F"/>
                </a:solidFill>
              </a:rPr>
            </a:br>
            <a:endParaRPr lang="ru-RU" b="1" dirty="0">
              <a:solidFill>
                <a:srgbClr val="A8246F"/>
              </a:solidFill>
            </a:endParaRPr>
          </a:p>
          <a:p>
            <a:r>
              <a:rPr lang="ru-RU" b="1" dirty="0">
                <a:solidFill>
                  <a:srgbClr val="002060"/>
                </a:solidFill>
              </a:rPr>
              <a:t>Более 9 000 дополнительных мест, </a:t>
            </a:r>
            <a:r>
              <a:rPr lang="ru-RU" b="1" dirty="0" smtClean="0">
                <a:solidFill>
                  <a:srgbClr val="A8246F"/>
                </a:solidFill>
              </a:rPr>
              <a:t>в </a:t>
            </a:r>
            <a:r>
              <a:rPr lang="ru-RU" b="1" dirty="0">
                <a:solidFill>
                  <a:srgbClr val="A8246F"/>
                </a:solidFill>
              </a:rPr>
              <a:t>том числе 5 000 ясельных мест</a:t>
            </a:r>
          </a:p>
          <a:p>
            <a:endParaRPr lang="ru-RU" dirty="0">
              <a:solidFill>
                <a:prstClr val="black"/>
              </a:solidFill>
            </a:endParaRPr>
          </a:p>
          <a:p>
            <a:r>
              <a:rPr lang="ru-RU" b="1" dirty="0" smtClean="0">
                <a:solidFill>
                  <a:srgbClr val="A8246F"/>
                </a:solidFill>
              </a:rPr>
              <a:t>К 2021 </a:t>
            </a:r>
            <a:r>
              <a:rPr lang="ru-RU" b="1" dirty="0" smtClean="0">
                <a:solidFill>
                  <a:srgbClr val="A8246F"/>
                </a:solidFill>
              </a:rPr>
              <a:t>г. </a:t>
            </a:r>
            <a:r>
              <a:rPr lang="ru-RU" b="1" dirty="0" smtClean="0">
                <a:solidFill>
                  <a:srgbClr val="A8246F"/>
                </a:solidFill>
              </a:rPr>
              <a:t>– 100 %</a:t>
            </a:r>
            <a:r>
              <a:rPr lang="ru-RU" b="1" dirty="0" smtClean="0">
                <a:solidFill>
                  <a:prstClr val="black"/>
                </a:solidFill>
              </a:rPr>
              <a:t> </a:t>
            </a:r>
            <a:r>
              <a:rPr lang="ru-RU" b="1" dirty="0">
                <a:solidFill>
                  <a:srgbClr val="002060"/>
                </a:solidFill>
              </a:rPr>
              <a:t>доступность дошкольного </a:t>
            </a:r>
            <a:r>
              <a:rPr lang="ru-RU" b="1" dirty="0" smtClean="0">
                <a:solidFill>
                  <a:srgbClr val="002060"/>
                </a:solidFill>
              </a:rPr>
              <a:t>образования для </a:t>
            </a:r>
            <a:r>
              <a:rPr lang="ru-RU" b="1" dirty="0">
                <a:solidFill>
                  <a:srgbClr val="002060"/>
                </a:solidFill>
              </a:rPr>
              <a:t>детей от 1,5 до 3 </a:t>
            </a:r>
            <a:r>
              <a:rPr lang="ru-RU" b="1" dirty="0" smtClean="0">
                <a:solidFill>
                  <a:srgbClr val="002060"/>
                </a:solidFill>
              </a:rPr>
              <a:t>лет</a:t>
            </a:r>
            <a:endParaRPr lang="ru-RU" b="1" dirty="0">
              <a:solidFill>
                <a:srgbClr val="002060"/>
              </a:solidFill>
            </a:endParaRPr>
          </a:p>
        </p:txBody>
      </p:sp>
      <p:sp>
        <p:nvSpPr>
          <p:cNvPr id="5" name="Прямоугольник 4"/>
          <p:cNvSpPr/>
          <p:nvPr/>
        </p:nvSpPr>
        <p:spPr>
          <a:xfrm>
            <a:off x="4499992" y="1785590"/>
            <a:ext cx="5112568" cy="923330"/>
          </a:xfrm>
          <a:prstGeom prst="rect">
            <a:avLst/>
          </a:prstGeom>
        </p:spPr>
        <p:txBody>
          <a:bodyPr wrap="square">
            <a:spAutoFit/>
          </a:bodyPr>
          <a:lstStyle/>
          <a:p>
            <a:pPr marL="285750" indent="-285750">
              <a:buClr>
                <a:srgbClr val="002060"/>
              </a:buClr>
              <a:buFont typeface="Wingdings" panose="05000000000000000000" pitchFamily="2" charset="2"/>
              <a:buChar char="ü"/>
            </a:pPr>
            <a:r>
              <a:rPr lang="ru-RU" b="1" dirty="0">
                <a:solidFill>
                  <a:srgbClr val="A8246F"/>
                </a:solidFill>
              </a:rPr>
              <a:t>30</a:t>
            </a:r>
            <a:r>
              <a:rPr lang="ru-RU" b="1" dirty="0">
                <a:solidFill>
                  <a:srgbClr val="002060"/>
                </a:solidFill>
              </a:rPr>
              <a:t> </a:t>
            </a:r>
            <a:r>
              <a:rPr lang="ru-RU" b="1" dirty="0" smtClean="0">
                <a:solidFill>
                  <a:srgbClr val="002060"/>
                </a:solidFill>
              </a:rPr>
              <a:t>детских садов </a:t>
            </a:r>
            <a:r>
              <a:rPr lang="ru-RU" b="1" dirty="0">
                <a:solidFill>
                  <a:srgbClr val="002060"/>
                </a:solidFill>
              </a:rPr>
              <a:t>на </a:t>
            </a:r>
            <a:r>
              <a:rPr lang="ru-RU" b="1" dirty="0">
                <a:solidFill>
                  <a:srgbClr val="A8246F"/>
                </a:solidFill>
              </a:rPr>
              <a:t>6 </a:t>
            </a:r>
            <a:r>
              <a:rPr lang="ru-RU" b="1" dirty="0" smtClean="0">
                <a:solidFill>
                  <a:srgbClr val="A8246F"/>
                </a:solidFill>
              </a:rPr>
              <a:t>130 </a:t>
            </a:r>
            <a:r>
              <a:rPr lang="ru-RU" b="1" dirty="0" smtClean="0">
                <a:solidFill>
                  <a:srgbClr val="A8246F"/>
                </a:solidFill>
              </a:rPr>
              <a:t>мест</a:t>
            </a:r>
            <a:endParaRPr lang="ru-RU" b="1" dirty="0">
              <a:solidFill>
                <a:srgbClr val="A8246F"/>
              </a:solidFill>
            </a:endParaRPr>
          </a:p>
          <a:p>
            <a:pPr marL="285750" indent="-285750">
              <a:buClr>
                <a:srgbClr val="002060"/>
              </a:buClr>
              <a:buFont typeface="Wingdings" panose="05000000000000000000" pitchFamily="2" charset="2"/>
              <a:buChar char="ü"/>
            </a:pPr>
            <a:r>
              <a:rPr lang="ru-RU" b="1" dirty="0">
                <a:solidFill>
                  <a:srgbClr val="002060"/>
                </a:solidFill>
              </a:rPr>
              <a:t>перепрофилирование </a:t>
            </a:r>
            <a:r>
              <a:rPr lang="ru-RU" b="1" dirty="0">
                <a:solidFill>
                  <a:srgbClr val="A8246F"/>
                </a:solidFill>
              </a:rPr>
              <a:t>4 групп </a:t>
            </a:r>
            <a:r>
              <a:rPr lang="ru-RU" b="1" dirty="0">
                <a:solidFill>
                  <a:srgbClr val="002060"/>
                </a:solidFill>
              </a:rPr>
              <a:t>на </a:t>
            </a:r>
            <a:r>
              <a:rPr lang="ru-RU" b="1" dirty="0">
                <a:solidFill>
                  <a:srgbClr val="A8246F"/>
                </a:solidFill>
              </a:rPr>
              <a:t>90 мест</a:t>
            </a:r>
          </a:p>
          <a:p>
            <a:pPr marL="285750" indent="-285750">
              <a:buClr>
                <a:srgbClr val="002060"/>
              </a:buClr>
              <a:buFont typeface="Wingdings" panose="05000000000000000000" pitchFamily="2" charset="2"/>
              <a:buChar char="ü"/>
            </a:pPr>
            <a:r>
              <a:rPr lang="ru-RU" b="1" dirty="0" smtClean="0">
                <a:solidFill>
                  <a:srgbClr val="A8246F"/>
                </a:solidFill>
              </a:rPr>
              <a:t>3 </a:t>
            </a:r>
            <a:r>
              <a:rPr lang="ru-RU" b="1" dirty="0">
                <a:solidFill>
                  <a:srgbClr val="A8246F"/>
                </a:solidFill>
              </a:rPr>
              <a:t>200 мест </a:t>
            </a:r>
            <a:r>
              <a:rPr lang="ru-RU" b="1" dirty="0">
                <a:solidFill>
                  <a:srgbClr val="002060"/>
                </a:solidFill>
              </a:rPr>
              <a:t>для детей до 3 лет</a:t>
            </a:r>
          </a:p>
        </p:txBody>
      </p:sp>
      <p:sp>
        <p:nvSpPr>
          <p:cNvPr id="6" name="Номер слайда 5"/>
          <p:cNvSpPr>
            <a:spLocks noGrp="1"/>
          </p:cNvSpPr>
          <p:nvPr>
            <p:ph type="sldNum" sz="quarter" idx="12"/>
          </p:nvPr>
        </p:nvSpPr>
        <p:spPr>
          <a:xfrm>
            <a:off x="7086600" y="6512162"/>
            <a:ext cx="2057400" cy="366183"/>
          </a:xfrm>
        </p:spPr>
        <p:txBody>
          <a:bodyPr/>
          <a:lstStyle/>
          <a:p>
            <a:fld id="{6E2D5AD9-E778-4CAA-955C-A0027AA631F8}" type="slidenum">
              <a:rPr lang="ru-RU" altLang="ru-RU" sz="1200" smtClean="0"/>
              <a:pPr/>
              <a:t>28</a:t>
            </a:fld>
            <a:endParaRPr lang="ru-RU" altLang="ru-RU" sz="1200" dirty="0"/>
          </a:p>
        </p:txBody>
      </p:sp>
      <p:sp>
        <p:nvSpPr>
          <p:cNvPr id="7" name="Прямоугольник 6"/>
          <p:cNvSpPr/>
          <p:nvPr/>
        </p:nvSpPr>
        <p:spPr>
          <a:xfrm>
            <a:off x="4536504" y="1306307"/>
            <a:ext cx="4572000" cy="369332"/>
          </a:xfrm>
          <a:prstGeom prst="rect">
            <a:avLst/>
          </a:prstGeom>
        </p:spPr>
        <p:txBody>
          <a:bodyPr>
            <a:spAutoFit/>
          </a:bodyPr>
          <a:lstStyle/>
          <a:p>
            <a:r>
              <a:rPr lang="ru-RU" b="1" dirty="0">
                <a:solidFill>
                  <a:srgbClr val="A8246F"/>
                </a:solidFill>
              </a:rPr>
              <a:t>Строительство детских садов в </a:t>
            </a:r>
            <a:r>
              <a:rPr lang="ru-RU" b="1" dirty="0" smtClean="0">
                <a:solidFill>
                  <a:srgbClr val="A8246F"/>
                </a:solidFill>
              </a:rPr>
              <a:t>2019 г.:</a:t>
            </a:r>
            <a:endParaRPr lang="ru-RU" dirty="0"/>
          </a:p>
        </p:txBody>
      </p:sp>
    </p:spTree>
    <p:extLst>
      <p:ext uri="{BB962C8B-B14F-4D97-AF65-F5344CB8AC3E}">
        <p14:creationId xmlns:p14="http://schemas.microsoft.com/office/powerpoint/2010/main" val="1780749507"/>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2" name="TextBox 1"/>
          <p:cNvSpPr txBox="1"/>
          <p:nvPr/>
        </p:nvSpPr>
        <p:spPr>
          <a:xfrm>
            <a:off x="323528" y="1844824"/>
            <a:ext cx="8496944" cy="5139869"/>
          </a:xfrm>
          <a:prstGeom prst="rect">
            <a:avLst/>
          </a:prstGeom>
          <a:noFill/>
        </p:spPr>
        <p:txBody>
          <a:bodyPr wrap="square" rtlCol="0">
            <a:spAutoFit/>
          </a:bodyPr>
          <a:lstStyle/>
          <a:p>
            <a:pPr algn="just"/>
            <a:r>
              <a:rPr lang="ru-RU" b="1" dirty="0" smtClean="0">
                <a:solidFill>
                  <a:srgbClr val="002060"/>
                </a:solidFill>
                <a:cs typeface="Times New Roman" panose="02020603050405020304" pitchFamily="18" charset="0"/>
              </a:rPr>
              <a:t>Грант </a:t>
            </a:r>
            <a:r>
              <a:rPr lang="ru-RU" b="1" dirty="0">
                <a:solidFill>
                  <a:srgbClr val="002060"/>
                </a:solidFill>
                <a:cs typeface="Times New Roman" panose="02020603050405020304" pitchFamily="18" charset="0"/>
              </a:rPr>
              <a:t>на реализацию проектов, направленных на оказание услуг психолого-педагогической, </a:t>
            </a:r>
            <a:r>
              <a:rPr lang="ru-RU" b="1" dirty="0" smtClean="0">
                <a:solidFill>
                  <a:srgbClr val="002060"/>
                </a:solidFill>
                <a:cs typeface="Times New Roman" panose="02020603050405020304" pitchFamily="18" charset="0"/>
              </a:rPr>
              <a:t>методической </a:t>
            </a:r>
            <a:r>
              <a:rPr lang="ru-RU" b="1" dirty="0">
                <a:solidFill>
                  <a:srgbClr val="002060"/>
                </a:solidFill>
                <a:cs typeface="Times New Roman" panose="02020603050405020304" pitchFamily="18" charset="0"/>
              </a:rPr>
              <a:t>и консультативной помощи родителям (законным представителям) детей, а также гражданам, желающим принять на воспитание в свои семьи детей, оставшихся без попечения родителей</a:t>
            </a:r>
          </a:p>
          <a:p>
            <a:pPr algn="ctr"/>
            <a:r>
              <a:rPr lang="ru-RU" b="1" dirty="0">
                <a:solidFill>
                  <a:srgbClr val="1F497D"/>
                </a:solidFill>
                <a:cs typeface="Times New Roman" panose="02020603050405020304" pitchFamily="18" charset="0"/>
              </a:rPr>
              <a:t>	</a:t>
            </a:r>
          </a:p>
          <a:p>
            <a:pPr algn="ctr"/>
            <a:r>
              <a:rPr lang="ru-RU" sz="2000" b="1" dirty="0" smtClean="0">
                <a:solidFill>
                  <a:srgbClr val="A8246F"/>
                </a:solidFill>
                <a:cs typeface="Times New Roman" panose="02020603050405020304" pitchFamily="18" charset="0"/>
              </a:rPr>
              <a:t>Победители – </a:t>
            </a:r>
            <a:r>
              <a:rPr lang="ru-RU" sz="2000" b="1" dirty="0">
                <a:solidFill>
                  <a:srgbClr val="A8246F"/>
                </a:solidFill>
                <a:cs typeface="Times New Roman" panose="02020603050405020304" pitchFamily="18" charset="0"/>
              </a:rPr>
              <a:t>6 </a:t>
            </a:r>
            <a:r>
              <a:rPr lang="ru-RU" sz="2000" b="1" dirty="0" smtClean="0">
                <a:solidFill>
                  <a:srgbClr val="A8246F"/>
                </a:solidFill>
                <a:cs typeface="Times New Roman" panose="02020603050405020304" pitchFamily="18" charset="0"/>
              </a:rPr>
              <a:t>детских садов (Казань</a:t>
            </a:r>
            <a:r>
              <a:rPr lang="ru-RU" sz="2000" b="1" dirty="0">
                <a:solidFill>
                  <a:srgbClr val="A8246F"/>
                </a:solidFill>
                <a:cs typeface="Times New Roman" panose="02020603050405020304" pitchFamily="18" charset="0"/>
              </a:rPr>
              <a:t>, Набережные Челны)</a:t>
            </a:r>
          </a:p>
          <a:p>
            <a:pPr algn="just"/>
            <a:endParaRPr lang="ru-RU" b="1" dirty="0">
              <a:solidFill>
                <a:srgbClr val="002060"/>
              </a:solidFill>
              <a:cs typeface="Times New Roman" panose="02020603050405020304" pitchFamily="18" charset="0"/>
            </a:endParaRPr>
          </a:p>
          <a:p>
            <a:pPr algn="just"/>
            <a:r>
              <a:rPr lang="ru-RU" b="1" dirty="0">
                <a:solidFill>
                  <a:srgbClr val="002060"/>
                </a:solidFill>
                <a:cs typeface="Times New Roman" panose="02020603050405020304" pitchFamily="18" charset="0"/>
              </a:rPr>
              <a:t>Грант на создание инфраструктуры центров (служб) психолого-педагогической, диагностической, консультационной помощи родителям с детьми дошкольного возраста, в том числе от 0 до 3 </a:t>
            </a:r>
            <a:r>
              <a:rPr lang="ru-RU" b="1" dirty="0" smtClean="0">
                <a:solidFill>
                  <a:srgbClr val="002060"/>
                </a:solidFill>
                <a:cs typeface="Times New Roman" panose="02020603050405020304" pitchFamily="18" charset="0"/>
              </a:rPr>
              <a:t>лет</a:t>
            </a:r>
          </a:p>
          <a:p>
            <a:pPr algn="ctr"/>
            <a:endParaRPr lang="ru-RU" b="1" dirty="0">
              <a:solidFill>
                <a:prstClr val="black"/>
              </a:solidFill>
              <a:cs typeface="Times New Roman" panose="02020603050405020304" pitchFamily="18" charset="0"/>
            </a:endParaRPr>
          </a:p>
          <a:p>
            <a:pPr algn="ctr"/>
            <a:r>
              <a:rPr lang="ru-RU" sz="2000" b="1" dirty="0" smtClean="0">
                <a:solidFill>
                  <a:srgbClr val="A8246F"/>
                </a:solidFill>
                <a:cs typeface="Times New Roman" panose="02020603050405020304" pitchFamily="18" charset="0"/>
              </a:rPr>
              <a:t>Победители – </a:t>
            </a:r>
            <a:r>
              <a:rPr lang="ru-RU" sz="2000" b="1" dirty="0">
                <a:solidFill>
                  <a:srgbClr val="A8246F"/>
                </a:solidFill>
                <a:cs typeface="Times New Roman" panose="02020603050405020304" pitchFamily="18" charset="0"/>
              </a:rPr>
              <a:t>12 </a:t>
            </a:r>
            <a:r>
              <a:rPr lang="ru-RU" sz="2000" b="1" dirty="0" smtClean="0">
                <a:solidFill>
                  <a:srgbClr val="A8246F"/>
                </a:solidFill>
                <a:cs typeface="Times New Roman" panose="02020603050405020304" pitchFamily="18" charset="0"/>
              </a:rPr>
              <a:t>детских садов</a:t>
            </a:r>
          </a:p>
          <a:p>
            <a:pPr algn="ctr"/>
            <a:endParaRPr lang="ru-RU" b="1" dirty="0">
              <a:solidFill>
                <a:srgbClr val="002060"/>
              </a:solidFill>
              <a:cs typeface="Times New Roman" panose="02020603050405020304" pitchFamily="18" charset="0"/>
            </a:endParaRPr>
          </a:p>
          <a:p>
            <a:pPr algn="ctr"/>
            <a:r>
              <a:rPr lang="ru-RU" b="1" dirty="0" smtClean="0">
                <a:solidFill>
                  <a:srgbClr val="002060"/>
                </a:solidFill>
                <a:cs typeface="Times New Roman" panose="02020603050405020304" pitchFamily="18" charset="0"/>
              </a:rPr>
              <a:t>(Казань</a:t>
            </a:r>
            <a:r>
              <a:rPr lang="ru-RU" b="1" dirty="0">
                <a:solidFill>
                  <a:srgbClr val="002060"/>
                </a:solidFill>
                <a:cs typeface="Times New Roman" panose="02020603050405020304" pitchFamily="18" charset="0"/>
              </a:rPr>
              <a:t>, Набережные Челны, Альметьевск, Нижнекамск, Зеленодольск, Бавлинский, Арский, Нурлатский, Мамадышский, Высокогорский </a:t>
            </a:r>
            <a:endParaRPr lang="ru-RU" b="1" dirty="0" smtClean="0">
              <a:solidFill>
                <a:srgbClr val="002060"/>
              </a:solidFill>
              <a:cs typeface="Times New Roman" panose="02020603050405020304" pitchFamily="18" charset="0"/>
            </a:endParaRPr>
          </a:p>
          <a:p>
            <a:pPr algn="ctr"/>
            <a:r>
              <a:rPr lang="ru-RU" b="1" dirty="0" smtClean="0">
                <a:solidFill>
                  <a:srgbClr val="002060"/>
                </a:solidFill>
                <a:cs typeface="Times New Roman" panose="02020603050405020304" pitchFamily="18" charset="0"/>
              </a:rPr>
              <a:t>муниципальные районы Республики Татарстан)</a:t>
            </a:r>
            <a:endParaRPr lang="ru-RU" b="1" dirty="0">
              <a:solidFill>
                <a:srgbClr val="002060"/>
              </a:solidFill>
              <a:cs typeface="Times New Roman" panose="02020603050405020304" pitchFamily="18" charset="0"/>
            </a:endParaRPr>
          </a:p>
          <a:p>
            <a:pPr algn="just"/>
            <a:endParaRPr lang="ru-RU" b="1" dirty="0">
              <a:solidFill>
                <a:srgbClr val="0070C0"/>
              </a:solidFill>
              <a:cs typeface="Times New Roman" panose="02020603050405020304" pitchFamily="18" charset="0"/>
            </a:endParaRPr>
          </a:p>
          <a:p>
            <a:pPr algn="ctr"/>
            <a:r>
              <a:rPr lang="ru-RU" b="1" dirty="0">
                <a:solidFill>
                  <a:srgbClr val="A8246F"/>
                </a:solidFill>
              </a:rPr>
              <a:t> </a:t>
            </a:r>
          </a:p>
        </p:txBody>
      </p:sp>
      <p:sp>
        <p:nvSpPr>
          <p:cNvPr id="13" name="Заголовок 1"/>
          <p:cNvSpPr txBox="1">
            <a:spLocks/>
          </p:cNvSpPr>
          <p:nvPr/>
        </p:nvSpPr>
        <p:spPr>
          <a:xfrm>
            <a:off x="190664" y="309055"/>
            <a:ext cx="8413088"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endParaRPr lang="ru-RU" sz="3200" dirty="0">
              <a:solidFill>
                <a:srgbClr val="002060"/>
              </a:solidFill>
              <a:effectLst>
                <a:outerShdw blurRad="38100" dist="38100" dir="2700000" algn="tl">
                  <a:srgbClr val="000000">
                    <a:alpha val="43137"/>
                  </a:srgbClr>
                </a:outerShdw>
              </a:effectLst>
              <a:latin typeface="+mn-lt"/>
              <a:cs typeface="Times New Roman" panose="02020603050405020304" pitchFamily="18" charset="0"/>
            </a:endParaRPr>
          </a:p>
        </p:txBody>
      </p:sp>
      <p:sp>
        <p:nvSpPr>
          <p:cNvPr id="3" name="Номер слайда 2"/>
          <p:cNvSpPr>
            <a:spLocks noGrp="1"/>
          </p:cNvSpPr>
          <p:nvPr>
            <p:ph type="sldNum" sz="quarter" idx="12"/>
          </p:nvPr>
        </p:nvSpPr>
        <p:spPr>
          <a:xfrm>
            <a:off x="7073391" y="6491817"/>
            <a:ext cx="2057400" cy="366183"/>
          </a:xfrm>
        </p:spPr>
        <p:txBody>
          <a:bodyPr/>
          <a:lstStyle/>
          <a:p>
            <a:fld id="{13374DA6-76E2-4D92-A515-AC152D6F60E8}" type="slidenum">
              <a:rPr lang="ru-RU" altLang="ru-RU" sz="1200" smtClean="0"/>
              <a:pPr/>
              <a:t>29</a:t>
            </a:fld>
            <a:endParaRPr lang="ru-RU" altLang="ru-RU" sz="1200" dirty="0"/>
          </a:p>
        </p:txBody>
      </p:sp>
      <p:sp>
        <p:nvSpPr>
          <p:cNvPr id="4" name="Прямоугольник 3"/>
          <p:cNvSpPr/>
          <p:nvPr/>
        </p:nvSpPr>
        <p:spPr>
          <a:xfrm>
            <a:off x="1331640" y="56163"/>
            <a:ext cx="6336704" cy="1569660"/>
          </a:xfrm>
          <a:prstGeom prst="rect">
            <a:avLst/>
          </a:prstGeom>
        </p:spPr>
        <p:txBody>
          <a:bodyPr wrap="square">
            <a:spAutoFit/>
          </a:bodyPr>
          <a:lstStyle/>
          <a:p>
            <a:pPr algn="ctr"/>
            <a:r>
              <a:rPr lang="ru-RU" sz="3200" b="1" dirty="0" smtClean="0">
                <a:solidFill>
                  <a:srgbClr val="002060"/>
                </a:solidFill>
                <a:effectLst>
                  <a:outerShdw blurRad="38100" dist="38100" dir="2700000" algn="tl">
                    <a:srgbClr val="000000">
                      <a:alpha val="43137"/>
                    </a:srgbClr>
                  </a:outerShdw>
                </a:effectLst>
              </a:rPr>
              <a:t>Федеральный п</a:t>
            </a:r>
            <a:r>
              <a:rPr lang="ru-RU" sz="3200" b="1" dirty="0" smtClean="0">
                <a:solidFill>
                  <a:srgbClr val="002060"/>
                </a:solidFill>
                <a:effectLst>
                  <a:outerShdw blurRad="38100" dist="38100" dir="2700000" algn="tl">
                    <a:srgbClr val="000000">
                      <a:alpha val="43137"/>
                    </a:srgbClr>
                  </a:outerShdw>
                </a:effectLst>
              </a:rPr>
              <a:t>роект </a:t>
            </a:r>
            <a:r>
              <a:rPr lang="ru-RU" sz="3200" b="1" dirty="0">
                <a:solidFill>
                  <a:srgbClr val="002060"/>
                </a:solidFill>
                <a:effectLst>
                  <a:outerShdw blurRad="38100" dist="38100" dir="2700000" algn="tl">
                    <a:srgbClr val="000000">
                      <a:alpha val="43137"/>
                    </a:srgbClr>
                  </a:outerShdw>
                </a:effectLst>
              </a:rPr>
              <a:t>«Поддержка семей, </a:t>
            </a:r>
            <a:endParaRPr lang="ru-RU" sz="3200" b="1" dirty="0" smtClean="0">
              <a:solidFill>
                <a:srgbClr val="002060"/>
              </a:solidFill>
              <a:effectLst>
                <a:outerShdw blurRad="38100" dist="38100" dir="2700000" algn="tl">
                  <a:srgbClr val="000000">
                    <a:alpha val="43137"/>
                  </a:srgbClr>
                </a:outerShdw>
              </a:effectLst>
            </a:endParaRPr>
          </a:p>
          <a:p>
            <a:pPr algn="ctr"/>
            <a:r>
              <a:rPr lang="ru-RU" sz="3200" b="1" dirty="0" smtClean="0">
                <a:solidFill>
                  <a:srgbClr val="002060"/>
                </a:solidFill>
                <a:effectLst>
                  <a:outerShdw blurRad="38100" dist="38100" dir="2700000" algn="tl">
                    <a:srgbClr val="000000">
                      <a:alpha val="43137"/>
                    </a:srgbClr>
                  </a:outerShdw>
                </a:effectLst>
              </a:rPr>
              <a:t>имеющих </a:t>
            </a:r>
            <a:r>
              <a:rPr lang="ru-RU" sz="3200" b="1" dirty="0">
                <a:solidFill>
                  <a:srgbClr val="002060"/>
                </a:solidFill>
                <a:effectLst>
                  <a:outerShdw blurRad="38100" dist="38100" dir="2700000" algn="tl">
                    <a:srgbClr val="000000">
                      <a:alpha val="43137"/>
                    </a:srgbClr>
                  </a:outerShdw>
                </a:effectLst>
              </a:rPr>
              <a:t>детей» </a:t>
            </a:r>
          </a:p>
        </p:txBody>
      </p:sp>
    </p:spTree>
    <p:extLst>
      <p:ext uri="{BB962C8B-B14F-4D97-AF65-F5344CB8AC3E}">
        <p14:creationId xmlns:p14="http://schemas.microsoft.com/office/powerpoint/2010/main" val="3860092137"/>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7" name="Объект 2"/>
          <p:cNvSpPr txBox="1">
            <a:spLocks/>
          </p:cNvSpPr>
          <p:nvPr/>
        </p:nvSpPr>
        <p:spPr>
          <a:xfrm>
            <a:off x="1547665" y="68627"/>
            <a:ext cx="7645231" cy="172819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ru-RU" sz="16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graphicFrame>
        <p:nvGraphicFramePr>
          <p:cNvPr id="14" name="Таблица 13"/>
          <p:cNvGraphicFramePr>
            <a:graphicFrameLocks noGrp="1"/>
          </p:cNvGraphicFramePr>
          <p:nvPr>
            <p:extLst>
              <p:ext uri="{D42A27DB-BD31-4B8C-83A1-F6EECF244321}">
                <p14:modId xmlns:p14="http://schemas.microsoft.com/office/powerpoint/2010/main" val="3953688454"/>
              </p:ext>
            </p:extLst>
          </p:nvPr>
        </p:nvGraphicFramePr>
        <p:xfrm>
          <a:off x="251520" y="1772160"/>
          <a:ext cx="8640960" cy="4537160"/>
        </p:xfrm>
        <a:graphic>
          <a:graphicData uri="http://schemas.openxmlformats.org/drawingml/2006/table">
            <a:tbl>
              <a:tblPr firstRow="1" firstCol="1" bandRow="1">
                <a:tableStyleId>{5C22544A-7EE6-4342-B048-85BDC9FD1C3A}</a:tableStyleId>
              </a:tblPr>
              <a:tblGrid>
                <a:gridCol w="1999622">
                  <a:extLst>
                    <a:ext uri="{9D8B030D-6E8A-4147-A177-3AD203B41FA5}">
                      <a16:colId xmlns:a16="http://schemas.microsoft.com/office/drawing/2014/main" val="218913126"/>
                    </a:ext>
                  </a:extLst>
                </a:gridCol>
                <a:gridCol w="6641338">
                  <a:extLst>
                    <a:ext uri="{9D8B030D-6E8A-4147-A177-3AD203B41FA5}">
                      <a16:colId xmlns:a16="http://schemas.microsoft.com/office/drawing/2014/main" val="2279999086"/>
                    </a:ext>
                  </a:extLst>
                </a:gridCol>
              </a:tblGrid>
              <a:tr h="470435">
                <a:tc>
                  <a:txBody>
                    <a:bodyPr/>
                    <a:lstStyle/>
                    <a:p>
                      <a:pPr algn="ctr">
                        <a:lnSpc>
                          <a:spcPct val="115000"/>
                        </a:lnSpc>
                        <a:spcAft>
                          <a:spcPts val="0"/>
                        </a:spcAft>
                      </a:pPr>
                      <a:r>
                        <a:rPr lang="ru-RU" sz="1900" dirty="0" smtClean="0">
                          <a:effectLst>
                            <a:outerShdw blurRad="38100" dist="38100" dir="2700000" algn="tl">
                              <a:srgbClr val="000000">
                                <a:alpha val="43137"/>
                              </a:srgbClr>
                            </a:outerShdw>
                          </a:effectLst>
                          <a:latin typeface="+mn-lt"/>
                        </a:rPr>
                        <a:t>Дата проведения</a:t>
                      </a:r>
                      <a:endParaRPr lang="ru-RU" sz="1900" dirty="0">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41187" marR="411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lnSpc>
                          <a:spcPct val="115000"/>
                        </a:lnSpc>
                        <a:spcAft>
                          <a:spcPts val="0"/>
                        </a:spcAft>
                      </a:pPr>
                      <a:r>
                        <a:rPr lang="ru-RU" sz="1900" dirty="0" smtClean="0">
                          <a:effectLst>
                            <a:outerShdw blurRad="38100" dist="38100" dir="2700000" algn="tl">
                              <a:srgbClr val="000000">
                                <a:alpha val="43137"/>
                              </a:srgbClr>
                            </a:outerShdw>
                          </a:effectLst>
                          <a:latin typeface="+mn-lt"/>
                        </a:rPr>
                        <a:t>Наименование секции</a:t>
                      </a:r>
                      <a:endParaRPr lang="ru-RU" sz="1900" dirty="0">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41187" marR="411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2430948367"/>
                  </a:ext>
                </a:extLst>
              </a:tr>
              <a:tr h="294714">
                <a:tc>
                  <a:txBody>
                    <a:bodyPr/>
                    <a:lstStyle/>
                    <a:p>
                      <a:pPr algn="ctr">
                        <a:lnSpc>
                          <a:spcPct val="115000"/>
                        </a:lnSpc>
                        <a:spcAft>
                          <a:spcPts val="0"/>
                        </a:spcAft>
                      </a:pPr>
                      <a:r>
                        <a:rPr lang="ru-RU" sz="1900" dirty="0">
                          <a:solidFill>
                            <a:srgbClr val="A8246F"/>
                          </a:solidFill>
                          <a:effectLst/>
                          <a:latin typeface="+mn-lt"/>
                        </a:rPr>
                        <a:t>05.07.2019</a:t>
                      </a:r>
                      <a:endParaRPr lang="ru-RU" sz="1900" dirty="0">
                        <a:solidFill>
                          <a:srgbClr val="A8246F"/>
                        </a:solidFill>
                        <a:effectLst/>
                        <a:latin typeface="+mn-lt"/>
                        <a:ea typeface="Calibri" panose="020F0502020204030204" pitchFamily="34" charset="0"/>
                        <a:cs typeface="Times New Roman" panose="02020603050405020304" pitchFamily="18" charset="0"/>
                      </a:endParaRPr>
                    </a:p>
                  </a:txBody>
                  <a:tcPr marL="41187" marR="411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0"/>
                        </a:spcAft>
                      </a:pPr>
                      <a:r>
                        <a:rPr lang="ru-RU" sz="1900" b="1" dirty="0">
                          <a:solidFill>
                            <a:srgbClr val="002060"/>
                          </a:solidFill>
                          <a:effectLst/>
                          <a:latin typeface="+mn-lt"/>
                        </a:rPr>
                        <a:t>Система среднего профессионального образования в Республике Татарстан: обеспечение кадрового запроса инновационной экономики Республики Татарстан и опережающая подготовка</a:t>
                      </a:r>
                      <a:endParaRPr lang="ru-RU" sz="1900" b="1" dirty="0">
                        <a:solidFill>
                          <a:srgbClr val="002060"/>
                        </a:solidFill>
                        <a:effectLst/>
                        <a:latin typeface="+mn-lt"/>
                        <a:ea typeface="Calibri" panose="020F0502020204030204" pitchFamily="34" charset="0"/>
                        <a:cs typeface="Times New Roman" panose="02020603050405020304" pitchFamily="18" charset="0"/>
                      </a:endParaRPr>
                    </a:p>
                  </a:txBody>
                  <a:tcPr marL="41187" marR="411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1968126"/>
                  </a:ext>
                </a:extLst>
              </a:tr>
              <a:tr h="736785">
                <a:tc>
                  <a:txBody>
                    <a:bodyPr/>
                    <a:lstStyle/>
                    <a:p>
                      <a:pPr algn="ctr">
                        <a:lnSpc>
                          <a:spcPct val="115000"/>
                        </a:lnSpc>
                        <a:spcAft>
                          <a:spcPts val="0"/>
                        </a:spcAft>
                      </a:pPr>
                      <a:r>
                        <a:rPr lang="ru-RU" sz="1900">
                          <a:solidFill>
                            <a:srgbClr val="A8246F"/>
                          </a:solidFill>
                          <a:effectLst/>
                          <a:latin typeface="+mn-lt"/>
                        </a:rPr>
                        <a:t>09.08.2019</a:t>
                      </a:r>
                      <a:endParaRPr lang="ru-RU" sz="1900">
                        <a:solidFill>
                          <a:srgbClr val="A8246F"/>
                        </a:solidFill>
                        <a:effectLst/>
                        <a:latin typeface="+mn-lt"/>
                        <a:ea typeface="Calibri" panose="020F0502020204030204" pitchFamily="34" charset="0"/>
                        <a:cs typeface="Times New Roman" panose="02020603050405020304" pitchFamily="18" charset="0"/>
                      </a:endParaRPr>
                    </a:p>
                  </a:txBody>
                  <a:tcPr marL="41187" marR="411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0"/>
                        </a:spcAft>
                      </a:pPr>
                      <a:r>
                        <a:rPr lang="ru-RU" sz="1900" b="1" dirty="0">
                          <a:solidFill>
                            <a:srgbClr val="002060"/>
                          </a:solidFill>
                          <a:effectLst/>
                          <a:latin typeface="+mn-lt"/>
                        </a:rPr>
                        <a:t>Торжественная церемония посвящения молодых педагогов в профессию «Учитель»</a:t>
                      </a:r>
                      <a:endParaRPr lang="ru-RU" sz="1900" b="1" dirty="0">
                        <a:solidFill>
                          <a:srgbClr val="002060"/>
                        </a:solidFill>
                        <a:effectLst/>
                        <a:latin typeface="+mn-lt"/>
                        <a:ea typeface="Calibri" panose="020F0502020204030204" pitchFamily="34" charset="0"/>
                        <a:cs typeface="Times New Roman" panose="02020603050405020304" pitchFamily="18" charset="0"/>
                      </a:endParaRPr>
                    </a:p>
                  </a:txBody>
                  <a:tcPr marL="41187" marR="411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9119137"/>
                  </a:ext>
                </a:extLst>
              </a:tr>
              <a:tr h="294714">
                <a:tc>
                  <a:txBody>
                    <a:bodyPr/>
                    <a:lstStyle/>
                    <a:p>
                      <a:pPr algn="ctr">
                        <a:lnSpc>
                          <a:spcPct val="115000"/>
                        </a:lnSpc>
                        <a:spcAft>
                          <a:spcPts val="0"/>
                        </a:spcAft>
                      </a:pPr>
                      <a:r>
                        <a:rPr lang="ru-RU" sz="1900" dirty="0">
                          <a:solidFill>
                            <a:srgbClr val="A8246F"/>
                          </a:solidFill>
                          <a:effectLst/>
                          <a:latin typeface="+mn-lt"/>
                        </a:rPr>
                        <a:t>13.08.2019</a:t>
                      </a:r>
                      <a:endParaRPr lang="ru-RU" sz="1900" dirty="0">
                        <a:solidFill>
                          <a:srgbClr val="A8246F"/>
                        </a:solidFill>
                        <a:effectLst/>
                        <a:latin typeface="+mn-lt"/>
                        <a:ea typeface="Calibri" panose="020F0502020204030204" pitchFamily="34" charset="0"/>
                        <a:cs typeface="Times New Roman" panose="02020603050405020304" pitchFamily="18" charset="0"/>
                      </a:endParaRPr>
                    </a:p>
                  </a:txBody>
                  <a:tcPr marL="41187" marR="411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0"/>
                        </a:spcAft>
                      </a:pPr>
                      <a:r>
                        <a:rPr lang="ru-RU" sz="1900" b="1" dirty="0">
                          <a:solidFill>
                            <a:srgbClr val="002060"/>
                          </a:solidFill>
                          <a:effectLst/>
                          <a:latin typeface="+mn-lt"/>
                        </a:rPr>
                        <a:t>Новые форматы проектной деятельности в образовании</a:t>
                      </a:r>
                      <a:endParaRPr lang="ru-RU" sz="1900" b="1" dirty="0">
                        <a:solidFill>
                          <a:srgbClr val="002060"/>
                        </a:solidFill>
                        <a:effectLst/>
                        <a:latin typeface="+mn-lt"/>
                        <a:ea typeface="Calibri" panose="020F0502020204030204" pitchFamily="34" charset="0"/>
                        <a:cs typeface="Times New Roman" panose="02020603050405020304" pitchFamily="18" charset="0"/>
                      </a:endParaRPr>
                    </a:p>
                  </a:txBody>
                  <a:tcPr marL="41187" marR="411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8514787"/>
                  </a:ext>
                </a:extLst>
              </a:tr>
              <a:tr h="442071">
                <a:tc>
                  <a:txBody>
                    <a:bodyPr/>
                    <a:lstStyle/>
                    <a:p>
                      <a:pPr algn="ctr">
                        <a:lnSpc>
                          <a:spcPct val="115000"/>
                        </a:lnSpc>
                        <a:spcAft>
                          <a:spcPts val="0"/>
                        </a:spcAft>
                      </a:pPr>
                      <a:r>
                        <a:rPr lang="ru-RU" sz="1900" dirty="0">
                          <a:solidFill>
                            <a:srgbClr val="A8246F"/>
                          </a:solidFill>
                          <a:effectLst/>
                          <a:latin typeface="+mn-lt"/>
                        </a:rPr>
                        <a:t>14.08.2019</a:t>
                      </a:r>
                      <a:endParaRPr lang="ru-RU" sz="1900" dirty="0">
                        <a:solidFill>
                          <a:srgbClr val="A8246F"/>
                        </a:solidFill>
                        <a:effectLst/>
                        <a:latin typeface="+mn-lt"/>
                        <a:ea typeface="Calibri" panose="020F0502020204030204" pitchFamily="34" charset="0"/>
                        <a:cs typeface="Times New Roman" panose="02020603050405020304" pitchFamily="18" charset="0"/>
                      </a:endParaRPr>
                    </a:p>
                  </a:txBody>
                  <a:tcPr marL="41187" marR="411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0"/>
                        </a:spcAft>
                      </a:pPr>
                      <a:r>
                        <a:rPr lang="ru-RU" sz="1900" b="1" dirty="0" smtClean="0">
                          <a:solidFill>
                            <a:srgbClr val="002060"/>
                          </a:solidFill>
                          <a:effectLst/>
                          <a:latin typeface="+mn-lt"/>
                        </a:rPr>
                        <a:t>Управление муниципальной системой образования в условиях реализации национального проекта «Образование»</a:t>
                      </a:r>
                      <a:endParaRPr lang="ru-RU" sz="1900" b="1" dirty="0">
                        <a:solidFill>
                          <a:srgbClr val="002060"/>
                        </a:solidFill>
                        <a:effectLst/>
                        <a:latin typeface="+mn-lt"/>
                        <a:ea typeface="Calibri" panose="020F0502020204030204" pitchFamily="34" charset="0"/>
                        <a:cs typeface="Times New Roman" panose="02020603050405020304" pitchFamily="18" charset="0"/>
                      </a:endParaRPr>
                    </a:p>
                  </a:txBody>
                  <a:tcPr marL="41187" marR="411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74901533"/>
                  </a:ext>
                </a:extLst>
              </a:tr>
              <a:tr h="589428">
                <a:tc>
                  <a:txBody>
                    <a:bodyPr/>
                    <a:lstStyle/>
                    <a:p>
                      <a:pPr algn="ctr">
                        <a:lnSpc>
                          <a:spcPct val="115000"/>
                        </a:lnSpc>
                        <a:spcAft>
                          <a:spcPts val="0"/>
                        </a:spcAft>
                      </a:pPr>
                      <a:r>
                        <a:rPr lang="ru-RU" sz="1900" dirty="0">
                          <a:solidFill>
                            <a:srgbClr val="A8246F"/>
                          </a:solidFill>
                          <a:effectLst/>
                          <a:latin typeface="+mn-lt"/>
                        </a:rPr>
                        <a:t>15.08.2019</a:t>
                      </a:r>
                      <a:endParaRPr lang="ru-RU" sz="1900" dirty="0">
                        <a:solidFill>
                          <a:srgbClr val="A8246F"/>
                        </a:solidFill>
                        <a:effectLst/>
                        <a:latin typeface="+mn-lt"/>
                        <a:ea typeface="Calibri" panose="020F0502020204030204" pitchFamily="34" charset="0"/>
                        <a:cs typeface="Times New Roman" panose="02020603050405020304" pitchFamily="18" charset="0"/>
                      </a:endParaRPr>
                    </a:p>
                  </a:txBody>
                  <a:tcPr marL="41187" marR="411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0"/>
                        </a:spcAft>
                      </a:pPr>
                      <a:r>
                        <a:rPr lang="ru-RU" sz="1900" b="1" dirty="0">
                          <a:solidFill>
                            <a:srgbClr val="002060"/>
                          </a:solidFill>
                          <a:effectLst/>
                          <a:latin typeface="+mn-lt"/>
                        </a:rPr>
                        <a:t>Пленарное </a:t>
                      </a:r>
                      <a:r>
                        <a:rPr lang="ru-RU" sz="1900" b="1" dirty="0" smtClean="0">
                          <a:solidFill>
                            <a:srgbClr val="002060"/>
                          </a:solidFill>
                          <a:effectLst/>
                          <a:latin typeface="+mn-lt"/>
                        </a:rPr>
                        <a:t>заседание «Воспитание как фактор повышения качества образования»</a:t>
                      </a:r>
                      <a:endParaRPr lang="ru-RU" sz="1900" b="1" dirty="0">
                        <a:solidFill>
                          <a:srgbClr val="002060"/>
                        </a:solidFill>
                        <a:effectLst/>
                        <a:latin typeface="+mn-lt"/>
                        <a:ea typeface="Calibri" panose="020F0502020204030204" pitchFamily="34" charset="0"/>
                        <a:cs typeface="Times New Roman" panose="02020603050405020304" pitchFamily="18" charset="0"/>
                      </a:endParaRPr>
                    </a:p>
                  </a:txBody>
                  <a:tcPr marL="41187" marR="411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500342"/>
                  </a:ext>
                </a:extLst>
              </a:tr>
            </a:tbl>
          </a:graphicData>
        </a:graphic>
      </p:graphicFrame>
      <p:sp>
        <p:nvSpPr>
          <p:cNvPr id="2" name="Номер слайда 1"/>
          <p:cNvSpPr>
            <a:spLocks noGrp="1"/>
          </p:cNvSpPr>
          <p:nvPr>
            <p:ph type="sldNum" sz="quarter" idx="12"/>
          </p:nvPr>
        </p:nvSpPr>
        <p:spPr>
          <a:xfrm>
            <a:off x="6977575" y="6492875"/>
            <a:ext cx="2133600" cy="365125"/>
          </a:xfrm>
        </p:spPr>
        <p:txBody>
          <a:bodyPr/>
          <a:lstStyle/>
          <a:p>
            <a:fld id="{2E1AE7FE-9857-4954-863E-6424AC6B4709}" type="slidenum">
              <a:rPr lang="ru-RU" smtClean="0"/>
              <a:t>3</a:t>
            </a:fld>
            <a:endParaRPr lang="ru-RU" dirty="0"/>
          </a:p>
        </p:txBody>
      </p:sp>
      <p:sp>
        <p:nvSpPr>
          <p:cNvPr id="13" name="Прямоугольник 12"/>
          <p:cNvSpPr/>
          <p:nvPr/>
        </p:nvSpPr>
        <p:spPr>
          <a:xfrm>
            <a:off x="971600" y="44624"/>
            <a:ext cx="6840760" cy="1191736"/>
          </a:xfrm>
          <a:prstGeom prst="rect">
            <a:avLst/>
          </a:prstGeom>
        </p:spPr>
        <p:txBody>
          <a:bodyPr wrap="square">
            <a:spAutoFit/>
          </a:bodyPr>
          <a:lstStyle/>
          <a:p>
            <a:pPr algn="ctr">
              <a:lnSpc>
                <a:spcPct val="115000"/>
              </a:lnSpc>
              <a:spcAft>
                <a:spcPts val="0"/>
              </a:spcAft>
            </a:pPr>
            <a:r>
              <a:rPr lang="ru-RU" sz="3200" b="1" dirty="0" smtClean="0">
                <a:solidFill>
                  <a:srgbClr val="00206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Секции </a:t>
            </a:r>
            <a:endParaRPr lang="en-US" sz="3200" b="1" dirty="0" smtClean="0">
              <a:solidFill>
                <a:srgbClr val="00206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a:p>
            <a:pPr algn="ctr">
              <a:lnSpc>
                <a:spcPct val="115000"/>
              </a:lnSpc>
              <a:spcAft>
                <a:spcPts val="0"/>
              </a:spcAft>
            </a:pPr>
            <a:r>
              <a:rPr lang="ru-RU" sz="3200" b="1" dirty="0" smtClean="0">
                <a:solidFill>
                  <a:srgbClr val="00206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августовского совещания</a:t>
            </a:r>
            <a:endParaRPr lang="ru-RU" sz="3200" b="1" dirty="0">
              <a:solidFill>
                <a:srgbClr val="00206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33241434"/>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6" name="TextBox 5"/>
          <p:cNvSpPr txBox="1"/>
          <p:nvPr/>
        </p:nvSpPr>
        <p:spPr>
          <a:xfrm>
            <a:off x="211603" y="86049"/>
            <a:ext cx="8640960" cy="1077218"/>
          </a:xfrm>
          <a:prstGeom prst="rect">
            <a:avLst/>
          </a:prstGeom>
          <a:noFill/>
        </p:spPr>
        <p:txBody>
          <a:bodyPr wrap="square" rtlCol="0">
            <a:spAutoFit/>
          </a:bodyPr>
          <a:lstStyle/>
          <a:p>
            <a:pPr algn="ctr"/>
            <a:r>
              <a:rPr lang="ru-RU" sz="3200" b="1" dirty="0">
                <a:solidFill>
                  <a:srgbClr val="002060"/>
                </a:solidFill>
                <a:effectLst>
                  <a:outerShdw blurRad="38100" dist="38100" dir="2700000" algn="tl">
                    <a:srgbClr val="000000">
                      <a:alpha val="43137"/>
                    </a:srgbClr>
                  </a:outerShdw>
                </a:effectLst>
                <a:cs typeface="Times New Roman" panose="02020603050405020304" pitchFamily="18" charset="0"/>
              </a:rPr>
              <a:t>Базовые детские сады – </a:t>
            </a:r>
          </a:p>
          <a:p>
            <a:pPr algn="ctr"/>
            <a:r>
              <a:rPr lang="ru-RU" sz="3200" b="1" dirty="0">
                <a:solidFill>
                  <a:srgbClr val="002060"/>
                </a:solidFill>
                <a:effectLst>
                  <a:outerShdw blurRad="38100" dist="38100" dir="2700000" algn="tl">
                    <a:srgbClr val="000000">
                      <a:alpha val="43137"/>
                    </a:srgbClr>
                  </a:outerShdw>
                </a:effectLst>
                <a:cs typeface="Times New Roman" panose="02020603050405020304" pitchFamily="18" charset="0"/>
              </a:rPr>
              <a:t>методические ресурсные центры</a:t>
            </a:r>
            <a:endParaRPr lang="ru-RU" sz="3200" b="1" dirty="0">
              <a:solidFill>
                <a:srgbClr val="002060"/>
              </a:solidFill>
              <a:effectLst>
                <a:outerShdw blurRad="38100" dist="38100" dir="2700000" algn="tl">
                  <a:srgbClr val="000000">
                    <a:alpha val="43137"/>
                  </a:srgbClr>
                </a:outerShdw>
              </a:effectLst>
            </a:endParaRPr>
          </a:p>
        </p:txBody>
      </p:sp>
      <p:sp>
        <p:nvSpPr>
          <p:cNvPr id="3" name="Прямоугольник 2"/>
          <p:cNvSpPr/>
          <p:nvPr/>
        </p:nvSpPr>
        <p:spPr>
          <a:xfrm>
            <a:off x="395536" y="1556792"/>
            <a:ext cx="8457027" cy="2308324"/>
          </a:xfrm>
          <a:prstGeom prst="rect">
            <a:avLst/>
          </a:prstGeom>
        </p:spPr>
        <p:txBody>
          <a:bodyPr wrap="square">
            <a:spAutoFit/>
          </a:bodyPr>
          <a:lstStyle/>
          <a:p>
            <a:pPr marL="342900" indent="-342900" algn="just">
              <a:lnSpc>
                <a:spcPct val="150000"/>
              </a:lnSpc>
              <a:buClr>
                <a:srgbClr val="002060"/>
              </a:buClr>
              <a:buFont typeface="Wingdings" panose="05000000000000000000" pitchFamily="2" charset="2"/>
              <a:buChar char="ü"/>
            </a:pPr>
            <a:r>
              <a:rPr lang="ru-RU" sz="2400" b="1" dirty="0" smtClean="0">
                <a:solidFill>
                  <a:srgbClr val="002060"/>
                </a:solidFill>
                <a:cs typeface="Arial" panose="020B0604020202020204" pitchFamily="34" charset="0"/>
              </a:rPr>
              <a:t>Повышение профессиональной </a:t>
            </a:r>
            <a:r>
              <a:rPr lang="ru-RU" sz="2400" b="1" dirty="0">
                <a:solidFill>
                  <a:srgbClr val="002060"/>
                </a:solidFill>
                <a:cs typeface="Arial" panose="020B0604020202020204" pitchFamily="34" charset="0"/>
              </a:rPr>
              <a:t>компетентности </a:t>
            </a:r>
            <a:r>
              <a:rPr lang="ru-RU" sz="2400" b="1" dirty="0" smtClean="0">
                <a:solidFill>
                  <a:srgbClr val="002060"/>
                </a:solidFill>
                <a:cs typeface="Arial" panose="020B0604020202020204" pitchFamily="34" charset="0"/>
              </a:rPr>
              <a:t>педагогов</a:t>
            </a:r>
            <a:endParaRPr lang="ru-RU" sz="2400" b="1" dirty="0">
              <a:solidFill>
                <a:srgbClr val="002060"/>
              </a:solidFill>
              <a:cs typeface="Arial" panose="020B0604020202020204" pitchFamily="34" charset="0"/>
            </a:endParaRPr>
          </a:p>
          <a:p>
            <a:pPr marL="342900" indent="-342900" algn="just">
              <a:lnSpc>
                <a:spcPct val="150000"/>
              </a:lnSpc>
              <a:buClr>
                <a:srgbClr val="002060"/>
              </a:buClr>
              <a:buFont typeface="Wingdings" panose="05000000000000000000" pitchFamily="2" charset="2"/>
              <a:buChar char="ü"/>
            </a:pPr>
            <a:r>
              <a:rPr lang="ru-RU" sz="2400" b="1" dirty="0" smtClean="0">
                <a:solidFill>
                  <a:srgbClr val="002060"/>
                </a:solidFill>
                <a:cs typeface="Arial" panose="020B0604020202020204" pitchFamily="34" charset="0"/>
              </a:rPr>
              <a:t>Внедрение </a:t>
            </a:r>
            <a:r>
              <a:rPr lang="ru-RU" sz="2400" b="1" dirty="0">
                <a:solidFill>
                  <a:srgbClr val="002060"/>
                </a:solidFill>
                <a:cs typeface="Arial" panose="020B0604020202020204" pitchFamily="34" charset="0"/>
              </a:rPr>
              <a:t>инновационных образовательных </a:t>
            </a:r>
            <a:r>
              <a:rPr lang="ru-RU" sz="2400" b="1" dirty="0" smtClean="0">
                <a:solidFill>
                  <a:srgbClr val="002060"/>
                </a:solidFill>
                <a:cs typeface="Arial" panose="020B0604020202020204" pitchFamily="34" charset="0"/>
              </a:rPr>
              <a:t>технологий и методик</a:t>
            </a:r>
          </a:p>
          <a:p>
            <a:pPr marL="342900" indent="-342900" algn="just">
              <a:lnSpc>
                <a:spcPct val="150000"/>
              </a:lnSpc>
              <a:buClr>
                <a:srgbClr val="002060"/>
              </a:buClr>
              <a:buFont typeface="Wingdings" panose="05000000000000000000" pitchFamily="2" charset="2"/>
              <a:buChar char="ü"/>
            </a:pPr>
            <a:r>
              <a:rPr lang="ru-RU" sz="2400" b="1" dirty="0" smtClean="0">
                <a:solidFill>
                  <a:srgbClr val="002060"/>
                </a:solidFill>
                <a:cs typeface="Arial" panose="020B0604020202020204" pitchFamily="34" charset="0"/>
              </a:rPr>
              <a:t>Обобщение и распространение </a:t>
            </a:r>
            <a:r>
              <a:rPr lang="ru-RU" sz="2400" b="1" dirty="0">
                <a:solidFill>
                  <a:srgbClr val="002060"/>
                </a:solidFill>
                <a:cs typeface="Arial" panose="020B0604020202020204" pitchFamily="34" charset="0"/>
              </a:rPr>
              <a:t>опыта работы </a:t>
            </a:r>
            <a:r>
              <a:rPr lang="ru-RU" sz="2400" b="1" dirty="0" smtClean="0">
                <a:solidFill>
                  <a:srgbClr val="002060"/>
                </a:solidFill>
                <a:cs typeface="Arial" panose="020B0604020202020204" pitchFamily="34" charset="0"/>
              </a:rPr>
              <a:t>педагогов</a:t>
            </a:r>
            <a:endParaRPr lang="ru-RU" sz="2400" dirty="0">
              <a:solidFill>
                <a:srgbClr val="002060"/>
              </a:solidFill>
              <a:latin typeface="Arial"/>
            </a:endParaRPr>
          </a:p>
        </p:txBody>
      </p:sp>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6952" y="4005064"/>
            <a:ext cx="3359894" cy="2259945"/>
          </a:xfrm>
          <a:prstGeom prst="rect">
            <a:avLst/>
          </a:prstGeom>
          <a:effectLst>
            <a:outerShdw blurRad="50800" dist="38100" dir="10800000" algn="r" rotWithShape="0">
              <a:prstClr val="black">
                <a:alpha val="40000"/>
              </a:prstClr>
            </a:outerShdw>
          </a:effectLst>
        </p:spPr>
      </p:pic>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1600" y="4005064"/>
            <a:ext cx="3388263" cy="2259945"/>
          </a:xfrm>
          <a:prstGeom prst="rect">
            <a:avLst/>
          </a:prstGeom>
          <a:effectLst>
            <a:outerShdw blurRad="50800" dist="38100" dir="10800000" algn="r" rotWithShape="0">
              <a:prstClr val="black">
                <a:alpha val="40000"/>
              </a:prstClr>
            </a:outerShdw>
          </a:effectLst>
        </p:spPr>
      </p:pic>
      <p:sp>
        <p:nvSpPr>
          <p:cNvPr id="5" name="Номер слайда 4"/>
          <p:cNvSpPr>
            <a:spLocks noGrp="1"/>
          </p:cNvSpPr>
          <p:nvPr>
            <p:ph type="sldNum" sz="quarter" idx="12"/>
          </p:nvPr>
        </p:nvSpPr>
        <p:spPr>
          <a:xfrm>
            <a:off x="7082229" y="6494174"/>
            <a:ext cx="2057400" cy="366183"/>
          </a:xfrm>
        </p:spPr>
        <p:txBody>
          <a:bodyPr/>
          <a:lstStyle/>
          <a:p>
            <a:fld id="{13374DA6-76E2-4D92-A515-AC152D6F60E8}" type="slidenum">
              <a:rPr lang="ru-RU" altLang="ru-RU" sz="1200" smtClean="0"/>
              <a:pPr/>
              <a:t>30</a:t>
            </a:fld>
            <a:endParaRPr lang="ru-RU" altLang="ru-RU" sz="1200" dirty="0"/>
          </a:p>
        </p:txBody>
      </p:sp>
    </p:spTree>
    <p:extLst>
      <p:ext uri="{BB962C8B-B14F-4D97-AF65-F5344CB8AC3E}">
        <p14:creationId xmlns:p14="http://schemas.microsoft.com/office/powerpoint/2010/main" val="2832829802"/>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8" name="TextBox 7"/>
          <p:cNvSpPr txBox="1"/>
          <p:nvPr/>
        </p:nvSpPr>
        <p:spPr>
          <a:xfrm>
            <a:off x="451998" y="161158"/>
            <a:ext cx="7920880" cy="1077218"/>
          </a:xfrm>
          <a:prstGeom prst="rect">
            <a:avLst/>
          </a:prstGeom>
          <a:noFill/>
        </p:spPr>
        <p:txBody>
          <a:bodyPr wrap="square" rtlCol="0">
            <a:spAutoFit/>
          </a:bodyPr>
          <a:lstStyle/>
          <a:p>
            <a:pPr algn="ctr"/>
            <a:r>
              <a:rPr lang="ru-RU" sz="3200" b="1" dirty="0" smtClean="0">
                <a:solidFill>
                  <a:srgbClr val="002060"/>
                </a:solidFill>
                <a:effectLst>
                  <a:outerShdw blurRad="38100" dist="38100" dir="2700000" algn="tl">
                    <a:srgbClr val="000000">
                      <a:alpha val="43137"/>
                    </a:srgbClr>
                  </a:outerShdw>
                </a:effectLst>
              </a:rPr>
              <a:t>Обучение детей </a:t>
            </a:r>
            <a:r>
              <a:rPr lang="ru-RU" sz="3200" b="1" dirty="0">
                <a:solidFill>
                  <a:srgbClr val="002060"/>
                </a:solidFill>
                <a:effectLst>
                  <a:outerShdw blurRad="38100" dist="38100" dir="2700000" algn="tl">
                    <a:srgbClr val="000000">
                      <a:alpha val="43137"/>
                    </a:srgbClr>
                  </a:outerShdw>
                </a:effectLst>
              </a:rPr>
              <a:t>языкам </a:t>
            </a:r>
          </a:p>
          <a:p>
            <a:pPr algn="ctr"/>
            <a:r>
              <a:rPr lang="ru-RU" sz="3200" b="1" dirty="0">
                <a:solidFill>
                  <a:srgbClr val="002060"/>
                </a:solidFill>
                <a:effectLst>
                  <a:outerShdw blurRad="38100" dist="38100" dir="2700000" algn="tl">
                    <a:srgbClr val="000000">
                      <a:alpha val="43137"/>
                    </a:srgbClr>
                  </a:outerShdw>
                </a:effectLst>
              </a:rPr>
              <a:t>с погружением в речевую среду</a:t>
            </a:r>
          </a:p>
        </p:txBody>
      </p:sp>
      <p:sp>
        <p:nvSpPr>
          <p:cNvPr id="3" name="Прямоугольник 2"/>
          <p:cNvSpPr/>
          <p:nvPr/>
        </p:nvSpPr>
        <p:spPr>
          <a:xfrm>
            <a:off x="251520" y="1844824"/>
            <a:ext cx="8640960" cy="5324535"/>
          </a:xfrm>
          <a:prstGeom prst="rect">
            <a:avLst/>
          </a:prstGeom>
        </p:spPr>
        <p:txBody>
          <a:bodyPr wrap="square">
            <a:spAutoFit/>
          </a:bodyPr>
          <a:lstStyle/>
          <a:p>
            <a:pPr algn="ctr"/>
            <a:r>
              <a:rPr lang="ru-RU" sz="2000" b="1" dirty="0">
                <a:solidFill>
                  <a:srgbClr val="002060"/>
                </a:solidFill>
                <a:ea typeface="Calibri" panose="020F0502020204030204" pitchFamily="34" charset="0"/>
                <a:cs typeface="Times New Roman" panose="02020603050405020304" pitchFamily="18" charset="0"/>
              </a:rPr>
              <a:t>Проект</a:t>
            </a:r>
            <a:r>
              <a:rPr lang="ru-RU" sz="2000" b="1" dirty="0">
                <a:solidFill>
                  <a:prstClr val="black"/>
                </a:solidFill>
                <a:ea typeface="Calibri" panose="020F0502020204030204" pitchFamily="34" charset="0"/>
                <a:cs typeface="Times New Roman" panose="02020603050405020304" pitchFamily="18" charset="0"/>
              </a:rPr>
              <a:t> </a:t>
            </a:r>
            <a:r>
              <a:rPr lang="ru-RU" sz="2000" b="1" dirty="0">
                <a:solidFill>
                  <a:srgbClr val="A8246F"/>
                </a:solidFill>
                <a:ea typeface="Calibri" panose="020F0502020204030204" pitchFamily="34" charset="0"/>
                <a:cs typeface="Times New Roman" panose="02020603050405020304" pitchFamily="18" charset="0"/>
              </a:rPr>
              <a:t>«</a:t>
            </a:r>
            <a:r>
              <a:rPr lang="ru-RU" sz="2000" b="1" dirty="0" err="1">
                <a:solidFill>
                  <a:srgbClr val="A8246F"/>
                </a:solidFill>
                <a:ea typeface="Calibri" panose="020F0502020204030204" pitchFamily="34" charset="0"/>
                <a:cs typeface="Times New Roman" panose="02020603050405020304" pitchFamily="18" charset="0"/>
              </a:rPr>
              <a:t>Open</a:t>
            </a:r>
            <a:r>
              <a:rPr lang="ru-RU" sz="2000" b="1" dirty="0">
                <a:solidFill>
                  <a:srgbClr val="A8246F"/>
                </a:solidFill>
                <a:ea typeface="Calibri" panose="020F0502020204030204" pitchFamily="34" charset="0"/>
                <a:cs typeface="Times New Roman" panose="02020603050405020304" pitchFamily="18" charset="0"/>
              </a:rPr>
              <a:t> </a:t>
            </a:r>
            <a:r>
              <a:rPr lang="ru-RU" sz="2000" b="1" dirty="0" err="1">
                <a:solidFill>
                  <a:srgbClr val="A8246F"/>
                </a:solidFill>
                <a:ea typeface="Calibri" panose="020F0502020204030204" pitchFamily="34" charset="0"/>
                <a:cs typeface="Times New Roman" panose="02020603050405020304" pitchFamily="18" charset="0"/>
              </a:rPr>
              <a:t>city</a:t>
            </a:r>
            <a:r>
              <a:rPr lang="ru-RU" sz="2000" b="1" dirty="0">
                <a:solidFill>
                  <a:srgbClr val="A8246F"/>
                </a:solidFill>
                <a:ea typeface="Calibri" panose="020F0502020204030204" pitchFamily="34" charset="0"/>
                <a:cs typeface="Times New Roman" panose="02020603050405020304" pitchFamily="18" charset="0"/>
              </a:rPr>
              <a:t> – Открытый город»</a:t>
            </a:r>
            <a:r>
              <a:rPr lang="ru-RU" sz="2000" b="1" dirty="0">
                <a:solidFill>
                  <a:srgbClr val="000000"/>
                </a:solidFill>
                <a:ea typeface="Calibri" panose="020F0502020204030204" pitchFamily="34" charset="0"/>
                <a:cs typeface="Times New Roman" panose="02020603050405020304" pitchFamily="18" charset="0"/>
              </a:rPr>
              <a:t> </a:t>
            </a:r>
            <a:r>
              <a:rPr lang="ru-RU" sz="2000" b="1" dirty="0">
                <a:solidFill>
                  <a:srgbClr val="002060"/>
                </a:solidFill>
                <a:ea typeface="Calibri" panose="020F0502020204030204" pitchFamily="34" charset="0"/>
                <a:cs typeface="Times New Roman" panose="02020603050405020304" pitchFamily="18" charset="0"/>
              </a:rPr>
              <a:t>в г.Набережные Челны</a:t>
            </a:r>
          </a:p>
          <a:p>
            <a:pPr algn="just"/>
            <a:endParaRPr lang="ru-RU" sz="2000" dirty="0">
              <a:solidFill>
                <a:srgbClr val="0070C0"/>
              </a:solidFill>
              <a:ea typeface="Calibri" panose="020F0502020204030204" pitchFamily="34" charset="0"/>
              <a:cs typeface="Times New Roman" panose="02020603050405020304" pitchFamily="18" charset="0"/>
            </a:endParaRPr>
          </a:p>
          <a:p>
            <a:pPr algn="just"/>
            <a:endParaRPr lang="ru-RU" sz="2000" dirty="0">
              <a:solidFill>
                <a:prstClr val="black"/>
              </a:solidFill>
              <a:ea typeface="Calibri" panose="020F0502020204030204" pitchFamily="34" charset="0"/>
              <a:cs typeface="Times New Roman" panose="02020603050405020304" pitchFamily="18" charset="0"/>
            </a:endParaRPr>
          </a:p>
          <a:p>
            <a:pPr algn="just"/>
            <a:endParaRPr lang="ru-RU" sz="2000" dirty="0">
              <a:solidFill>
                <a:prstClr val="black"/>
              </a:solidFill>
              <a:ea typeface="Calibri" panose="020F0502020204030204" pitchFamily="34" charset="0"/>
              <a:cs typeface="Times New Roman" panose="02020603050405020304" pitchFamily="18" charset="0"/>
            </a:endParaRPr>
          </a:p>
          <a:p>
            <a:pPr algn="just"/>
            <a:r>
              <a:rPr lang="ru-RU" sz="2000" dirty="0">
                <a:solidFill>
                  <a:srgbClr val="002060"/>
                </a:solidFill>
                <a:ea typeface="Calibri" panose="020F0502020204030204" pitchFamily="34" charset="0"/>
                <a:cs typeface="Times New Roman" panose="02020603050405020304" pitchFamily="18" charset="0"/>
              </a:rPr>
              <a:t>В группах </a:t>
            </a:r>
            <a:r>
              <a:rPr lang="ru-RU" sz="2000" b="1" dirty="0">
                <a:solidFill>
                  <a:srgbClr val="002060"/>
                </a:solidFill>
                <a:ea typeface="Calibri" panose="020F0502020204030204" pitchFamily="34" charset="0"/>
                <a:cs typeface="Times New Roman" panose="02020603050405020304" pitchFamily="18" charset="0"/>
              </a:rPr>
              <a:t>детского сада № 34 </a:t>
            </a:r>
            <a:r>
              <a:rPr lang="ru-RU" sz="2000" dirty="0">
                <a:solidFill>
                  <a:srgbClr val="002060"/>
                </a:solidFill>
                <a:ea typeface="Calibri" panose="020F0502020204030204" pitchFamily="34" charset="0"/>
                <a:cs typeface="Times New Roman" panose="02020603050405020304" pitchFamily="18" charset="0"/>
              </a:rPr>
              <a:t>работают воспитатели, владеющие английским языком, которые в течение дня общаются с детьми на английском языке   </a:t>
            </a:r>
          </a:p>
          <a:p>
            <a:pPr indent="449580" algn="just"/>
            <a:endParaRPr lang="ru-RU" sz="2000" dirty="0">
              <a:solidFill>
                <a:srgbClr val="002060"/>
              </a:solidFill>
              <a:ea typeface="Calibri" panose="020F0502020204030204" pitchFamily="34" charset="0"/>
              <a:cs typeface="Times New Roman" panose="02020603050405020304" pitchFamily="18" charset="0"/>
            </a:endParaRPr>
          </a:p>
          <a:p>
            <a:pPr algn="just"/>
            <a:r>
              <a:rPr lang="ru-RU" sz="2000" b="1" dirty="0">
                <a:solidFill>
                  <a:srgbClr val="002060"/>
                </a:solidFill>
                <a:ea typeface="Calibri" panose="020F0502020204030204" pitchFamily="34" charset="0"/>
                <a:cs typeface="Times New Roman" panose="02020603050405020304" pitchFamily="18" charset="0"/>
              </a:rPr>
              <a:t>Детский сад № 81 Кировского района г.Казани </a:t>
            </a:r>
          </a:p>
          <a:p>
            <a:pPr algn="just"/>
            <a:endParaRPr lang="ru-RU" sz="2000" dirty="0">
              <a:solidFill>
                <a:srgbClr val="002060"/>
              </a:solidFill>
              <a:ea typeface="Calibri" panose="020F0502020204030204" pitchFamily="34" charset="0"/>
              <a:cs typeface="Times New Roman" panose="02020603050405020304" pitchFamily="18" charset="0"/>
            </a:endParaRPr>
          </a:p>
          <a:p>
            <a:pPr algn="just"/>
            <a:r>
              <a:rPr lang="ru-RU" sz="2000" dirty="0">
                <a:solidFill>
                  <a:srgbClr val="002060"/>
                </a:solidFill>
                <a:ea typeface="Calibri" panose="020F0502020204030204" pitchFamily="34" charset="0"/>
                <a:cs typeface="Times New Roman" panose="02020603050405020304" pitchFamily="18" charset="0"/>
              </a:rPr>
              <a:t>Образовательный процесс ведется </a:t>
            </a:r>
          </a:p>
          <a:p>
            <a:pPr algn="just"/>
            <a:r>
              <a:rPr lang="ru-RU" sz="2000" dirty="0">
                <a:solidFill>
                  <a:srgbClr val="002060"/>
                </a:solidFill>
                <a:ea typeface="Calibri" panose="020F0502020204030204" pitchFamily="34" charset="0"/>
                <a:cs typeface="Times New Roman" panose="02020603050405020304" pitchFamily="18" charset="0"/>
              </a:rPr>
              <a:t>на </a:t>
            </a:r>
            <a:r>
              <a:rPr lang="ru-RU" sz="2000" b="1" dirty="0">
                <a:solidFill>
                  <a:srgbClr val="A8246F"/>
                </a:solidFill>
                <a:ea typeface="Calibri" panose="020F0502020204030204" pitchFamily="34" charset="0"/>
                <a:cs typeface="Times New Roman" panose="02020603050405020304" pitchFamily="18" charset="0"/>
              </a:rPr>
              <a:t>трех языках на основе авторской </a:t>
            </a:r>
            <a:endParaRPr lang="ru-RU" sz="2000" b="1" dirty="0" smtClean="0">
              <a:solidFill>
                <a:srgbClr val="A8246F"/>
              </a:solidFill>
              <a:ea typeface="Calibri" panose="020F0502020204030204" pitchFamily="34" charset="0"/>
              <a:cs typeface="Times New Roman" panose="02020603050405020304" pitchFamily="18" charset="0"/>
            </a:endParaRPr>
          </a:p>
          <a:p>
            <a:pPr algn="just"/>
            <a:r>
              <a:rPr lang="ru-RU" sz="2000" b="1" dirty="0" smtClean="0">
                <a:solidFill>
                  <a:srgbClr val="A8246F"/>
                </a:solidFill>
                <a:ea typeface="Calibri" panose="020F0502020204030204" pitchFamily="34" charset="0"/>
                <a:cs typeface="Times New Roman" panose="02020603050405020304" pitchFamily="18" charset="0"/>
              </a:rPr>
              <a:t>программы </a:t>
            </a:r>
            <a:r>
              <a:rPr lang="ru-RU" sz="2000" dirty="0" smtClean="0">
                <a:solidFill>
                  <a:srgbClr val="002060"/>
                </a:solidFill>
                <a:ea typeface="Calibri" panose="020F0502020204030204" pitchFamily="34" charset="0"/>
                <a:cs typeface="Times New Roman" panose="02020603050405020304" pitchFamily="18" charset="0"/>
              </a:rPr>
              <a:t>коллектива </a:t>
            </a:r>
            <a:r>
              <a:rPr lang="ru-RU" sz="2000" dirty="0">
                <a:solidFill>
                  <a:srgbClr val="002060"/>
                </a:solidFill>
                <a:ea typeface="Calibri" panose="020F0502020204030204" pitchFamily="34" charset="0"/>
                <a:cs typeface="Times New Roman" panose="02020603050405020304" pitchFamily="18" charset="0"/>
              </a:rPr>
              <a:t>«Обучение языкам </a:t>
            </a:r>
            <a:endParaRPr lang="ru-RU" sz="2000" dirty="0" smtClean="0">
              <a:solidFill>
                <a:srgbClr val="002060"/>
              </a:solidFill>
              <a:ea typeface="Calibri" panose="020F0502020204030204" pitchFamily="34" charset="0"/>
              <a:cs typeface="Times New Roman" panose="02020603050405020304" pitchFamily="18" charset="0"/>
            </a:endParaRPr>
          </a:p>
          <a:p>
            <a:pPr algn="just"/>
            <a:r>
              <a:rPr lang="ru-RU" sz="2000" dirty="0" smtClean="0">
                <a:solidFill>
                  <a:srgbClr val="002060"/>
                </a:solidFill>
                <a:ea typeface="Calibri" panose="020F0502020204030204" pitchFamily="34" charset="0"/>
                <a:cs typeface="Times New Roman" panose="02020603050405020304" pitchFamily="18" charset="0"/>
              </a:rPr>
              <a:t>(</a:t>
            </a:r>
            <a:r>
              <a:rPr lang="ru-RU" sz="2000" dirty="0">
                <a:solidFill>
                  <a:srgbClr val="002060"/>
                </a:solidFill>
                <a:ea typeface="Calibri" panose="020F0502020204030204" pitchFamily="34" charset="0"/>
                <a:cs typeface="Times New Roman" panose="02020603050405020304" pitchFamily="18" charset="0"/>
              </a:rPr>
              <a:t>русскому, </a:t>
            </a:r>
            <a:r>
              <a:rPr lang="ru-RU" sz="2000" dirty="0" smtClean="0">
                <a:solidFill>
                  <a:srgbClr val="002060"/>
                </a:solidFill>
                <a:ea typeface="Calibri" panose="020F0502020204030204" pitchFamily="34" charset="0"/>
                <a:cs typeface="Times New Roman" panose="02020603050405020304" pitchFamily="18" charset="0"/>
              </a:rPr>
              <a:t>татарскому</a:t>
            </a:r>
            <a:r>
              <a:rPr lang="ru-RU" sz="2000" dirty="0">
                <a:solidFill>
                  <a:srgbClr val="002060"/>
                </a:solidFill>
                <a:ea typeface="Calibri" panose="020F0502020204030204" pitchFamily="34" charset="0"/>
                <a:cs typeface="Times New Roman" panose="02020603050405020304" pitchFamily="18" charset="0"/>
              </a:rPr>
              <a:t>, английскому) </a:t>
            </a:r>
            <a:endParaRPr lang="ru-RU" sz="2000" dirty="0" smtClean="0">
              <a:solidFill>
                <a:srgbClr val="002060"/>
              </a:solidFill>
              <a:ea typeface="Calibri" panose="020F0502020204030204" pitchFamily="34" charset="0"/>
              <a:cs typeface="Times New Roman" panose="02020603050405020304" pitchFamily="18" charset="0"/>
            </a:endParaRPr>
          </a:p>
          <a:p>
            <a:pPr algn="just"/>
            <a:r>
              <a:rPr lang="ru-RU" sz="2000" dirty="0" smtClean="0">
                <a:solidFill>
                  <a:srgbClr val="002060"/>
                </a:solidFill>
                <a:ea typeface="Calibri" panose="020F0502020204030204" pitchFamily="34" charset="0"/>
                <a:cs typeface="Times New Roman" panose="02020603050405020304" pitchFamily="18" charset="0"/>
              </a:rPr>
              <a:t>детей </a:t>
            </a:r>
            <a:r>
              <a:rPr lang="ru-RU" sz="2000" dirty="0">
                <a:solidFill>
                  <a:srgbClr val="002060"/>
                </a:solidFill>
                <a:ea typeface="Calibri" panose="020F0502020204030204" pitchFamily="34" charset="0"/>
                <a:cs typeface="Times New Roman" panose="02020603050405020304" pitchFamily="18" charset="0"/>
              </a:rPr>
              <a:t>дошкольного возраста» </a:t>
            </a:r>
          </a:p>
          <a:p>
            <a:pPr algn="just"/>
            <a:endParaRPr lang="ru-RU" sz="2000" b="1" dirty="0">
              <a:solidFill>
                <a:srgbClr val="A8246F"/>
              </a:solidFill>
              <a:ea typeface="Calibri" panose="020F0502020204030204" pitchFamily="34" charset="0"/>
              <a:cs typeface="Times New Roman" panose="02020603050405020304" pitchFamily="18" charset="0"/>
            </a:endParaRPr>
          </a:p>
          <a:p>
            <a:pPr algn="just"/>
            <a:endParaRPr lang="ru-RU" sz="2000" b="1" dirty="0">
              <a:solidFill>
                <a:srgbClr val="A8246F"/>
              </a:solidFill>
              <a:ea typeface="Calibri" panose="020F0502020204030204" pitchFamily="34" charset="0"/>
              <a:cs typeface="Times New Roman" panose="02020603050405020304" pitchFamily="18" charset="0"/>
            </a:endParaRPr>
          </a:p>
          <a:p>
            <a:pPr algn="just"/>
            <a:endParaRPr lang="ru-RU" sz="2000" dirty="0">
              <a:solidFill>
                <a:prstClr val="black"/>
              </a:solidFill>
              <a:ea typeface="Calibri" panose="020F0502020204030204" pitchFamily="34" charset="0"/>
              <a:cs typeface="Times New Roman" panose="02020603050405020304" pitchFamily="18" charset="0"/>
            </a:endParaRPr>
          </a:p>
        </p:txBody>
      </p:sp>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5816" y="2339086"/>
            <a:ext cx="2712301" cy="585857"/>
          </a:xfrm>
          <a:prstGeom prst="rect">
            <a:avLst/>
          </a:prstGeom>
        </p:spPr>
      </p:pic>
      <p:pic>
        <p:nvPicPr>
          <p:cNvPr id="7" name="Рисунок 6"/>
          <p:cNvPicPr>
            <a:picLocks noChangeAspect="1"/>
          </p:cNvPicPr>
          <p:nvPr/>
        </p:nvPicPr>
        <p:blipFill rotWithShape="1">
          <a:blip r:embed="rId6" cstate="print">
            <a:extLst>
              <a:ext uri="{28A0092B-C50C-407E-A947-70E740481C1C}">
                <a14:useLocalDpi xmlns:a14="http://schemas.microsoft.com/office/drawing/2010/main" val="0"/>
              </a:ext>
            </a:extLst>
          </a:blip>
          <a:srcRect l="2036" t="8915" r="6685"/>
          <a:stretch/>
        </p:blipFill>
        <p:spPr>
          <a:xfrm>
            <a:off x="5583832" y="4556732"/>
            <a:ext cx="3275856" cy="1838756"/>
          </a:xfrm>
          <a:prstGeom prst="rect">
            <a:avLst/>
          </a:prstGeom>
          <a:ln>
            <a:noFill/>
          </a:ln>
          <a:effectLst>
            <a:outerShdw blurRad="149987" dist="250190" dir="8460000" algn="ctr">
              <a:srgbClr val="000000">
                <a:alpha val="28000"/>
              </a:srgbClr>
            </a:outerShdw>
            <a:softEdge rad="112500"/>
          </a:effectLst>
          <a:scene3d>
            <a:camera prst="orthographicFront">
              <a:rot lat="0" lon="0" rev="0"/>
            </a:camera>
            <a:lightRig rig="contrasting" dir="t">
              <a:rot lat="0" lon="0" rev="1500000"/>
            </a:lightRig>
          </a:scene3d>
          <a:sp3d prstMaterial="metal">
            <a:bevelT w="88900" h="88900"/>
          </a:sp3d>
        </p:spPr>
      </p:pic>
      <p:sp>
        <p:nvSpPr>
          <p:cNvPr id="2" name="Номер слайда 1"/>
          <p:cNvSpPr>
            <a:spLocks noGrp="1"/>
          </p:cNvSpPr>
          <p:nvPr>
            <p:ph type="sldNum" sz="quarter" idx="12"/>
          </p:nvPr>
        </p:nvSpPr>
        <p:spPr>
          <a:xfrm>
            <a:off x="7086600" y="6491817"/>
            <a:ext cx="2057400" cy="366183"/>
          </a:xfrm>
        </p:spPr>
        <p:txBody>
          <a:bodyPr/>
          <a:lstStyle/>
          <a:p>
            <a:fld id="{13374DA6-76E2-4D92-A515-AC152D6F60E8}" type="slidenum">
              <a:rPr lang="ru-RU" altLang="ru-RU" sz="1200" smtClean="0"/>
              <a:pPr/>
              <a:t>31</a:t>
            </a:fld>
            <a:endParaRPr lang="ru-RU" altLang="ru-RU" sz="1200" dirty="0"/>
          </a:p>
        </p:txBody>
      </p:sp>
    </p:spTree>
    <p:extLst>
      <p:ext uri="{BB962C8B-B14F-4D97-AF65-F5344CB8AC3E}">
        <p14:creationId xmlns:p14="http://schemas.microsoft.com/office/powerpoint/2010/main" val="2201835394"/>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9" name="Прямоугольник 8"/>
          <p:cNvSpPr/>
          <p:nvPr/>
        </p:nvSpPr>
        <p:spPr>
          <a:xfrm>
            <a:off x="431540" y="1484784"/>
            <a:ext cx="5508612" cy="4866973"/>
          </a:xfrm>
          <a:prstGeom prst="rect">
            <a:avLst/>
          </a:prstGeom>
        </p:spPr>
        <p:txBody>
          <a:bodyPr wrap="square">
            <a:spAutoFit/>
          </a:bodyPr>
          <a:lstStyle/>
          <a:p>
            <a:pPr marL="0" marR="0" lvl="0" indent="449580" algn="just" defTabSz="914400" rtl="0" eaLnBrk="1" fontAlgn="auto" latinLnBrk="0" hangingPunct="1">
              <a:lnSpc>
                <a:spcPct val="115000"/>
              </a:lnSpc>
              <a:spcBef>
                <a:spcPts val="0"/>
              </a:spcBef>
              <a:spcAft>
                <a:spcPts val="800"/>
              </a:spcAft>
              <a:buClrTx/>
              <a:buSzTx/>
              <a:buFontTx/>
              <a:buNone/>
              <a:tabLst/>
              <a:defRPr/>
            </a:pPr>
            <a:r>
              <a:rPr kumimoji="0" lang="tt-RU" sz="2400" b="1" i="1" u="none" strike="noStrike" kern="1200" cap="none" spc="0" normalizeH="0" baseline="0" noProof="0" dirty="0">
                <a:ln>
                  <a:noFill/>
                </a:ln>
                <a:solidFill>
                  <a:srgbClr val="002060"/>
                </a:solidFill>
                <a:effectLst/>
                <a:uLnTx/>
                <a:uFillTx/>
                <a:ea typeface="Calibri"/>
                <a:cs typeface="Times New Roman" panose="02020603050405020304" pitchFamily="18" charset="0"/>
              </a:rPr>
              <a:t>Милли тел язмышы ул - милләт язмышы, аның яшәеш, үсеш формасы, милләтнең сакчысы да, аның киләчәгенең гарантиясе дә. Кешелек әле милләтнең төп таянычы булган, йөрәк парәседәй нечкә, кадерле башка төр могҗизаны уйлап тапмаган, таба да алмас, бу бөек көчне бернәрсә дә алыштыра алмый.</a:t>
            </a:r>
          </a:p>
          <a:p>
            <a:pPr marL="0" marR="0" lvl="0" indent="449580" algn="r" defTabSz="914400" rtl="0" eaLnBrk="1" fontAlgn="auto" latinLnBrk="0" hangingPunct="1">
              <a:lnSpc>
                <a:spcPct val="115000"/>
              </a:lnSpc>
              <a:spcBef>
                <a:spcPts val="0"/>
              </a:spcBef>
              <a:spcAft>
                <a:spcPts val="800"/>
              </a:spcAft>
              <a:buClrTx/>
              <a:buSzTx/>
              <a:buFontTx/>
              <a:buNone/>
              <a:tabLst/>
              <a:defRPr/>
            </a:pPr>
            <a:r>
              <a:rPr kumimoji="0" lang="tt-RU" sz="2400" b="1" i="1" u="none" strike="noStrike" kern="1200" cap="none" spc="0" normalizeH="0" baseline="0" noProof="0" dirty="0">
                <a:ln>
                  <a:noFill/>
                </a:ln>
                <a:solidFill>
                  <a:srgbClr val="002060"/>
                </a:solidFill>
                <a:effectLst/>
                <a:uLnTx/>
                <a:uFillTx/>
                <a:ea typeface="Calibri"/>
                <a:cs typeface="Times New Roman" panose="02020603050405020304" pitchFamily="18" charset="0"/>
              </a:rPr>
              <a:t>                                          </a:t>
            </a:r>
            <a:r>
              <a:rPr kumimoji="0" lang="tt-RU" sz="2400" b="1" i="1" u="none" strike="noStrike" kern="1200" cap="none" spc="0" normalizeH="0" baseline="0" noProof="0" dirty="0" smtClean="0">
                <a:ln>
                  <a:noFill/>
                </a:ln>
                <a:solidFill>
                  <a:srgbClr val="002060"/>
                </a:solidFill>
                <a:effectLst/>
                <a:uLnTx/>
                <a:uFillTx/>
                <a:ea typeface="Calibri"/>
                <a:cs typeface="Times New Roman" panose="02020603050405020304" pitchFamily="18" charset="0"/>
              </a:rPr>
              <a:t>  </a:t>
            </a:r>
            <a:r>
              <a:rPr kumimoji="0" lang="tt-RU" sz="2400" b="1" i="1" u="none" strike="noStrike" kern="1200" cap="none" spc="0" normalizeH="0" baseline="0" noProof="0" dirty="0">
                <a:ln>
                  <a:noFill/>
                </a:ln>
                <a:solidFill>
                  <a:srgbClr val="A8246F"/>
                </a:solidFill>
                <a:effectLst/>
                <a:uLnTx/>
                <a:uFillTx/>
                <a:ea typeface="Calibri"/>
                <a:cs typeface="Times New Roman" panose="02020603050405020304" pitchFamily="18" charset="0"/>
              </a:rPr>
              <a:t>Әбрар Кәримуллин</a:t>
            </a:r>
            <a:endParaRPr kumimoji="0" lang="ru-RU" sz="2400" b="1" i="1" u="none" strike="noStrike" kern="1200" cap="none" spc="0" normalizeH="0" baseline="0" noProof="0" dirty="0">
              <a:ln>
                <a:noFill/>
              </a:ln>
              <a:solidFill>
                <a:srgbClr val="A8246F"/>
              </a:solidFill>
              <a:effectLst/>
              <a:uLnTx/>
              <a:uFillTx/>
              <a:ea typeface="Calibri"/>
              <a:cs typeface="Times New Roman" panose="02020603050405020304" pitchFamily="18" charset="0"/>
            </a:endParaRPr>
          </a:p>
        </p:txBody>
      </p:sp>
      <p:sp>
        <p:nvSpPr>
          <p:cNvPr id="2" name="Номер слайда 1"/>
          <p:cNvSpPr>
            <a:spLocks noGrp="1"/>
          </p:cNvSpPr>
          <p:nvPr>
            <p:ph type="sldNum" sz="quarter" idx="12"/>
          </p:nvPr>
        </p:nvSpPr>
        <p:spPr>
          <a:xfrm>
            <a:off x="7010400" y="6481561"/>
            <a:ext cx="2133600" cy="365125"/>
          </a:xfrm>
        </p:spPr>
        <p:txBody>
          <a:bodyPr/>
          <a:lstStyle/>
          <a:p>
            <a:fld id="{2E1AE7FE-9857-4954-863E-6424AC6B4709}" type="slidenum">
              <a:rPr lang="ru-RU" smtClean="0"/>
              <a:t>32</a:t>
            </a:fld>
            <a:endParaRPr lang="ru-RU" dirty="0"/>
          </a:p>
        </p:txBody>
      </p:sp>
      <p:pic>
        <p:nvPicPr>
          <p:cNvPr id="9218" name="Picture 2" descr="http://madanizhomga.ru/images/uploads/news/2018/8/2/0e4021302edabdae4d244c0a94e8a66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4906" y="1651165"/>
            <a:ext cx="2792540" cy="35483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843333"/>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6" name="Рисунок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7" name="Рисунок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2" name="Заголовок 1"/>
          <p:cNvSpPr>
            <a:spLocks noGrp="1"/>
          </p:cNvSpPr>
          <p:nvPr>
            <p:ph type="title"/>
          </p:nvPr>
        </p:nvSpPr>
        <p:spPr>
          <a:xfrm>
            <a:off x="1855969" y="953568"/>
            <a:ext cx="5956392" cy="857250"/>
          </a:xfrm>
        </p:spPr>
        <p:txBody>
          <a:bodyPr>
            <a:noAutofit/>
          </a:bodyPr>
          <a:lstStyle/>
          <a:p>
            <a:pPr>
              <a:defRPr/>
            </a:pPr>
            <a:r>
              <a:rPr lang="ru-RU" sz="2025" b="1" dirty="0">
                <a:solidFill>
                  <a:srgbClr val="002060"/>
                </a:solidFill>
                <a:effectLst>
                  <a:outerShdw blurRad="38100" dist="38100" dir="2700000" algn="tl">
                    <a:srgbClr val="000000">
                      <a:alpha val="43137"/>
                    </a:srgbClr>
                  </a:outerShdw>
                </a:effectLst>
                <a:latin typeface="+mn-lt"/>
                <a:ea typeface="Calibri"/>
                <a:cs typeface="Arial" panose="020B0604020202020204" pitchFamily="34" charset="0"/>
              </a:rPr>
              <a:t/>
            </a:r>
            <a:br>
              <a:rPr lang="ru-RU" sz="2025" b="1" dirty="0">
                <a:solidFill>
                  <a:srgbClr val="002060"/>
                </a:solidFill>
                <a:effectLst>
                  <a:outerShdw blurRad="38100" dist="38100" dir="2700000" algn="tl">
                    <a:srgbClr val="000000">
                      <a:alpha val="43137"/>
                    </a:srgbClr>
                  </a:outerShdw>
                </a:effectLst>
                <a:latin typeface="+mn-lt"/>
                <a:ea typeface="Calibri"/>
                <a:cs typeface="Arial" panose="020B0604020202020204" pitchFamily="34" charset="0"/>
              </a:rPr>
            </a:br>
            <a:endParaRPr lang="ru-RU" sz="2025" b="1" dirty="0">
              <a:solidFill>
                <a:srgbClr val="002060"/>
              </a:solidFill>
              <a:effectLst>
                <a:outerShdw blurRad="38100" dist="38100" dir="2700000" algn="tl">
                  <a:srgbClr val="000000">
                    <a:alpha val="43137"/>
                  </a:srgbClr>
                </a:outerShdw>
              </a:effectLst>
              <a:latin typeface="+mn-lt"/>
              <a:ea typeface="Calibri"/>
              <a:cs typeface="Arial" panose="020B0604020202020204" pitchFamily="34" charset="0"/>
            </a:endParaRPr>
          </a:p>
        </p:txBody>
      </p:sp>
      <p:pic>
        <p:nvPicPr>
          <p:cNvPr id="20" name="Рисунок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129" y="1963690"/>
            <a:ext cx="2181934" cy="1609326"/>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2627784" y="2014935"/>
            <a:ext cx="4032448" cy="4250523"/>
          </a:xfrm>
          <a:prstGeom prst="rect">
            <a:avLst/>
          </a:prstGeom>
          <a:noFill/>
        </p:spPr>
        <p:txBody>
          <a:bodyPr wrap="square" rtlCol="0">
            <a:spAutoFit/>
          </a:bodyPr>
          <a:lstStyle/>
          <a:p>
            <a:pPr marL="285750" marR="0" lvl="0" indent="-285750" algn="just" defTabSz="914400" rtl="0" eaLnBrk="1" fontAlgn="auto" latinLnBrk="0" hangingPunct="1">
              <a:lnSpc>
                <a:spcPct val="114000"/>
              </a:lnSpc>
              <a:spcBef>
                <a:spcPts val="0"/>
              </a:spcBef>
              <a:spcAft>
                <a:spcPts val="0"/>
              </a:spcAft>
              <a:buClr>
                <a:srgbClr val="002060"/>
              </a:buClr>
              <a:buSzTx/>
              <a:buFont typeface="Wingdings" panose="05000000000000000000" pitchFamily="2" charset="2"/>
              <a:buChar char="ü"/>
              <a:tabLst/>
              <a:defRPr/>
            </a:pPr>
            <a:r>
              <a:rPr kumimoji="0" lang="ru-RU" sz="1700" b="1" i="0" u="none" strike="noStrike" kern="1200" cap="none" spc="0" normalizeH="0" baseline="0" noProof="0" dirty="0" smtClean="0">
                <a:ln>
                  <a:noFill/>
                </a:ln>
                <a:solidFill>
                  <a:srgbClr val="A8246F"/>
                </a:solidFill>
                <a:effectLst/>
                <a:uLnTx/>
                <a:uFillTx/>
                <a:latin typeface="Calibri"/>
                <a:ea typeface="+mn-ea"/>
                <a:cs typeface="+mn-cs"/>
              </a:rPr>
              <a:t>70</a:t>
            </a:r>
            <a:r>
              <a:rPr kumimoji="0" lang="en-US" sz="1700" b="1" i="0" u="none" strike="noStrike" kern="1200" cap="none" spc="0" normalizeH="0" baseline="0" noProof="0" dirty="0" smtClean="0">
                <a:ln>
                  <a:noFill/>
                </a:ln>
                <a:solidFill>
                  <a:srgbClr val="A8246F"/>
                </a:solidFill>
                <a:effectLst/>
                <a:uLnTx/>
                <a:uFillTx/>
                <a:latin typeface="Calibri"/>
                <a:ea typeface="+mn-ea"/>
                <a:cs typeface="+mn-cs"/>
              </a:rPr>
              <a:t>0</a:t>
            </a:r>
            <a:r>
              <a:rPr kumimoji="0" lang="ru-RU" sz="1700" b="1" i="0" u="none" strike="noStrike" kern="1200" cap="none" spc="0" normalizeH="0" baseline="0" noProof="0" dirty="0" smtClean="0">
                <a:ln>
                  <a:noFill/>
                </a:ln>
                <a:solidFill>
                  <a:srgbClr val="C00000"/>
                </a:solidFill>
                <a:effectLst/>
                <a:uLnTx/>
                <a:uFillTx/>
                <a:latin typeface="Calibri"/>
                <a:ea typeface="+mn-ea"/>
                <a:cs typeface="+mn-cs"/>
              </a:rPr>
              <a:t> </a:t>
            </a:r>
            <a:r>
              <a:rPr kumimoji="0" lang="ru-RU" sz="1700" b="1" i="0" u="none" strike="noStrike" kern="1200" cap="none" spc="0" normalizeH="0" baseline="0" noProof="0" dirty="0" smtClean="0">
                <a:ln>
                  <a:noFill/>
                </a:ln>
                <a:solidFill>
                  <a:srgbClr val="002060"/>
                </a:solidFill>
                <a:effectLst/>
                <a:uLnTx/>
                <a:uFillTx/>
                <a:latin typeface="Calibri"/>
                <a:ea typeface="+mn-ea"/>
                <a:cs typeface="+mn-cs"/>
              </a:rPr>
              <a:t>школ </a:t>
            </a:r>
            <a:r>
              <a:rPr kumimoji="0" lang="ru-RU" sz="1700" b="1" i="0" u="none" strike="noStrike" kern="1200" cap="none" spc="0" normalizeH="0" baseline="0" noProof="0" dirty="0">
                <a:ln>
                  <a:noFill/>
                </a:ln>
                <a:solidFill>
                  <a:srgbClr val="002060"/>
                </a:solidFill>
                <a:effectLst/>
                <a:uLnTx/>
                <a:uFillTx/>
                <a:latin typeface="Calibri"/>
                <a:ea typeface="+mn-ea"/>
                <a:cs typeface="+mn-cs"/>
              </a:rPr>
              <a:t>с татарским языком обучения</a:t>
            </a:r>
          </a:p>
          <a:p>
            <a:pPr marL="285750" marR="0" lvl="0" indent="-285750" algn="just" defTabSz="914400" rtl="0" eaLnBrk="1" fontAlgn="auto" latinLnBrk="0" hangingPunct="1">
              <a:lnSpc>
                <a:spcPct val="114000"/>
              </a:lnSpc>
              <a:spcBef>
                <a:spcPts val="0"/>
              </a:spcBef>
              <a:spcAft>
                <a:spcPts val="0"/>
              </a:spcAft>
              <a:buClr>
                <a:srgbClr val="002060"/>
              </a:buClr>
              <a:buSzTx/>
              <a:buFont typeface="Wingdings" panose="05000000000000000000" pitchFamily="2" charset="2"/>
              <a:buChar char="ü"/>
              <a:tabLst/>
              <a:defRPr/>
            </a:pPr>
            <a:r>
              <a:rPr kumimoji="0" lang="ru-RU" sz="1700" b="1" i="0" u="none" strike="noStrike" kern="1200" cap="none" spc="0" normalizeH="0" baseline="0" noProof="0" dirty="0">
                <a:ln>
                  <a:noFill/>
                </a:ln>
                <a:solidFill>
                  <a:srgbClr val="A8246F"/>
                </a:solidFill>
                <a:effectLst/>
                <a:uLnTx/>
                <a:uFillTx/>
                <a:latin typeface="Calibri"/>
                <a:ea typeface="+mn-ea"/>
                <a:cs typeface="Times New Roman" panose="02020603050405020304" pitchFamily="18" charset="0"/>
              </a:rPr>
              <a:t>94</a:t>
            </a:r>
            <a:r>
              <a:rPr kumimoji="0" lang="ru-RU" sz="1700" b="1" i="0" u="none" strike="noStrike" kern="1200" cap="none" spc="0" normalizeH="0" baseline="0" noProof="0" dirty="0">
                <a:ln>
                  <a:noFill/>
                </a:ln>
                <a:solidFill>
                  <a:srgbClr val="4F81BD"/>
                </a:solidFill>
                <a:effectLst/>
                <a:uLnTx/>
                <a:uFillTx/>
                <a:latin typeface="Calibri"/>
                <a:ea typeface="+mn-ea"/>
                <a:cs typeface="Times New Roman" panose="02020603050405020304" pitchFamily="18" charset="0"/>
              </a:rPr>
              <a:t> </a:t>
            </a:r>
            <a:r>
              <a:rPr kumimoji="0" lang="ru-RU" sz="1700" b="1" i="0" u="none" strike="noStrike" kern="1200" cap="none" spc="0" normalizeH="0" baseline="0" noProof="0" dirty="0" smtClean="0">
                <a:ln>
                  <a:noFill/>
                </a:ln>
                <a:solidFill>
                  <a:srgbClr val="002060"/>
                </a:solidFill>
                <a:effectLst/>
                <a:uLnTx/>
                <a:uFillTx/>
                <a:latin typeface="Calibri"/>
                <a:ea typeface="+mn-ea"/>
                <a:cs typeface="Times New Roman" panose="02020603050405020304" pitchFamily="18" charset="0"/>
              </a:rPr>
              <a:t>школы </a:t>
            </a:r>
            <a:r>
              <a:rPr kumimoji="0" lang="ru-RU" sz="1700" b="1"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с чувашским языком обучения и изучением чувашского языка</a:t>
            </a:r>
          </a:p>
          <a:p>
            <a:pPr marL="285750" marR="0" lvl="0" indent="-285750" algn="just" defTabSz="914400" rtl="0" eaLnBrk="1" fontAlgn="auto" latinLnBrk="0" hangingPunct="1">
              <a:lnSpc>
                <a:spcPct val="114000"/>
              </a:lnSpc>
              <a:spcBef>
                <a:spcPts val="0"/>
              </a:spcBef>
              <a:spcAft>
                <a:spcPts val="0"/>
              </a:spcAft>
              <a:buClr>
                <a:srgbClr val="002060"/>
              </a:buClr>
              <a:buSzTx/>
              <a:buFont typeface="Wingdings" panose="05000000000000000000" pitchFamily="2" charset="2"/>
              <a:buChar char="ü"/>
              <a:tabLst/>
              <a:defRPr/>
            </a:pPr>
            <a:r>
              <a:rPr kumimoji="0" lang="ru-RU" sz="1700" b="1" i="0" u="none" strike="noStrike" kern="1200" cap="none" spc="0" normalizeH="0" baseline="0" noProof="0" dirty="0">
                <a:ln>
                  <a:noFill/>
                </a:ln>
                <a:solidFill>
                  <a:srgbClr val="A8246F"/>
                </a:solidFill>
                <a:effectLst/>
                <a:uLnTx/>
                <a:uFillTx/>
                <a:latin typeface="Calibri"/>
                <a:ea typeface="+mn-ea"/>
                <a:cs typeface="+mn-cs"/>
              </a:rPr>
              <a:t>25</a:t>
            </a:r>
            <a:r>
              <a:rPr kumimoji="0" lang="ru-RU" sz="1700" b="1" i="0" u="none" strike="noStrike" kern="1200" cap="none" spc="0" normalizeH="0" baseline="0" noProof="0" dirty="0">
                <a:ln>
                  <a:noFill/>
                </a:ln>
                <a:solidFill>
                  <a:srgbClr val="C00000"/>
                </a:solidFill>
                <a:effectLst/>
                <a:uLnTx/>
                <a:uFillTx/>
                <a:latin typeface="Calibri"/>
                <a:ea typeface="+mn-ea"/>
                <a:cs typeface="+mn-cs"/>
              </a:rPr>
              <a:t> </a:t>
            </a:r>
            <a:r>
              <a:rPr kumimoji="0" lang="ru-RU" sz="1700" b="1" i="0" u="none" strike="noStrike" kern="1200" cap="none" spc="0" normalizeH="0" baseline="0" noProof="0" dirty="0" smtClean="0">
                <a:ln>
                  <a:noFill/>
                </a:ln>
                <a:solidFill>
                  <a:srgbClr val="002060"/>
                </a:solidFill>
                <a:effectLst/>
                <a:uLnTx/>
                <a:uFillTx/>
                <a:latin typeface="Calibri"/>
                <a:ea typeface="+mn-ea"/>
                <a:cs typeface="+mn-cs"/>
              </a:rPr>
              <a:t>школ </a:t>
            </a:r>
            <a:r>
              <a:rPr kumimoji="0" lang="ru-RU" sz="1700" b="1" i="0" u="none" strike="noStrike" kern="1200" cap="none" spc="0" normalizeH="0" baseline="0" noProof="0" dirty="0">
                <a:ln>
                  <a:noFill/>
                </a:ln>
                <a:solidFill>
                  <a:srgbClr val="002060"/>
                </a:solidFill>
                <a:effectLst/>
                <a:uLnTx/>
                <a:uFillTx/>
                <a:latin typeface="Calibri"/>
                <a:ea typeface="+mn-ea"/>
                <a:cs typeface="+mn-cs"/>
              </a:rPr>
              <a:t>с удмуртским языком обучения и изучением удмуртского языка</a:t>
            </a:r>
          </a:p>
          <a:p>
            <a:pPr marL="285750" marR="0" lvl="0" indent="-285750" algn="just" defTabSz="914400" rtl="0" eaLnBrk="1" fontAlgn="auto" latinLnBrk="0" hangingPunct="1">
              <a:lnSpc>
                <a:spcPct val="114000"/>
              </a:lnSpc>
              <a:spcBef>
                <a:spcPts val="0"/>
              </a:spcBef>
              <a:spcAft>
                <a:spcPts val="0"/>
              </a:spcAft>
              <a:buClr>
                <a:srgbClr val="002060"/>
              </a:buClr>
              <a:buSzTx/>
              <a:buFont typeface="Wingdings" panose="05000000000000000000" pitchFamily="2" charset="2"/>
              <a:buChar char="ü"/>
              <a:tabLst/>
              <a:defRPr/>
            </a:pPr>
            <a:r>
              <a:rPr kumimoji="0" lang="ru-RU" sz="1700" b="1" i="0" u="none" strike="noStrike" kern="1200" cap="none" spc="0" normalizeH="0" baseline="0" noProof="0" dirty="0">
                <a:ln>
                  <a:noFill/>
                </a:ln>
                <a:solidFill>
                  <a:srgbClr val="A8246F"/>
                </a:solidFill>
                <a:effectLst/>
                <a:uLnTx/>
                <a:uFillTx/>
                <a:latin typeface="Calibri"/>
                <a:ea typeface="+mn-ea"/>
                <a:cs typeface="+mn-cs"/>
              </a:rPr>
              <a:t>19</a:t>
            </a:r>
            <a:r>
              <a:rPr kumimoji="0" lang="ru-RU" sz="1700" b="1" i="0" u="none" strike="noStrike" kern="1200" cap="none" spc="0" normalizeH="0" baseline="0" noProof="0" dirty="0">
                <a:ln>
                  <a:noFill/>
                </a:ln>
                <a:solidFill>
                  <a:srgbClr val="C00000"/>
                </a:solidFill>
                <a:effectLst/>
                <a:uLnTx/>
                <a:uFillTx/>
                <a:latin typeface="Calibri"/>
                <a:ea typeface="+mn-ea"/>
                <a:cs typeface="+mn-cs"/>
              </a:rPr>
              <a:t> </a:t>
            </a:r>
            <a:r>
              <a:rPr kumimoji="0" lang="ru-RU" sz="1700" b="1" i="0" u="none" strike="noStrike" kern="1200" cap="none" spc="0" normalizeH="0" baseline="0" noProof="0" dirty="0" smtClean="0">
                <a:ln>
                  <a:noFill/>
                </a:ln>
                <a:solidFill>
                  <a:srgbClr val="002060"/>
                </a:solidFill>
                <a:effectLst/>
                <a:uLnTx/>
                <a:uFillTx/>
                <a:latin typeface="Calibri"/>
                <a:ea typeface="+mn-ea"/>
                <a:cs typeface="+mn-cs"/>
              </a:rPr>
              <a:t>школ </a:t>
            </a:r>
            <a:r>
              <a:rPr kumimoji="0" lang="ru-RU" sz="1700" b="1" i="0" u="none" strike="noStrike" kern="1200" cap="none" spc="0" normalizeH="0" baseline="0" noProof="0" dirty="0">
                <a:ln>
                  <a:noFill/>
                </a:ln>
                <a:solidFill>
                  <a:srgbClr val="002060"/>
                </a:solidFill>
                <a:effectLst/>
                <a:uLnTx/>
                <a:uFillTx/>
                <a:latin typeface="Calibri"/>
                <a:ea typeface="+mn-ea"/>
                <a:cs typeface="+mn-cs"/>
              </a:rPr>
              <a:t>с марийским языком обучения и изучением марийского языка</a:t>
            </a:r>
          </a:p>
          <a:p>
            <a:pPr marL="285750" marR="0" lvl="0" indent="-285750" algn="just" defTabSz="914400" rtl="0" eaLnBrk="1" fontAlgn="auto" latinLnBrk="0" hangingPunct="1">
              <a:lnSpc>
                <a:spcPct val="114000"/>
              </a:lnSpc>
              <a:spcBef>
                <a:spcPts val="0"/>
              </a:spcBef>
              <a:spcAft>
                <a:spcPts val="0"/>
              </a:spcAft>
              <a:buClr>
                <a:srgbClr val="002060"/>
              </a:buClr>
              <a:buSzTx/>
              <a:buFont typeface="Wingdings" panose="05000000000000000000" pitchFamily="2" charset="2"/>
              <a:buChar char="ü"/>
              <a:tabLst/>
              <a:defRPr/>
            </a:pPr>
            <a:r>
              <a:rPr kumimoji="0" lang="ru-RU" sz="1700" b="1" i="0" u="none" strike="noStrike" kern="1200" cap="none" spc="0" normalizeH="0" baseline="0" noProof="0" dirty="0">
                <a:ln>
                  <a:noFill/>
                </a:ln>
                <a:solidFill>
                  <a:srgbClr val="A8246F"/>
                </a:solidFill>
                <a:effectLst/>
                <a:uLnTx/>
                <a:uFillTx/>
                <a:latin typeface="Calibri"/>
                <a:ea typeface="+mn-ea"/>
                <a:cs typeface="+mn-cs"/>
              </a:rPr>
              <a:t>3</a:t>
            </a:r>
            <a:r>
              <a:rPr kumimoji="0" lang="ru-RU" sz="1700" b="1" i="0" u="none" strike="noStrike" kern="1200" cap="none" spc="0" normalizeH="0" baseline="0" noProof="0" dirty="0">
                <a:ln>
                  <a:noFill/>
                </a:ln>
                <a:solidFill>
                  <a:srgbClr val="4F81BD"/>
                </a:solidFill>
                <a:effectLst/>
                <a:uLnTx/>
                <a:uFillTx/>
                <a:latin typeface="Calibri"/>
                <a:ea typeface="+mn-ea"/>
                <a:cs typeface="+mn-cs"/>
              </a:rPr>
              <a:t> </a:t>
            </a:r>
            <a:r>
              <a:rPr kumimoji="0" lang="ru-RU" sz="1700" b="1" i="0" u="none" strike="noStrike" kern="1200" cap="none" spc="0" normalizeH="0" baseline="0" noProof="0" dirty="0" smtClean="0">
                <a:ln>
                  <a:noFill/>
                </a:ln>
                <a:solidFill>
                  <a:srgbClr val="002060"/>
                </a:solidFill>
                <a:effectLst/>
                <a:uLnTx/>
                <a:uFillTx/>
                <a:latin typeface="Calibri"/>
                <a:ea typeface="+mn-ea"/>
                <a:cs typeface="+mn-cs"/>
              </a:rPr>
              <a:t>школы </a:t>
            </a:r>
            <a:r>
              <a:rPr kumimoji="0" lang="ru-RU" sz="1700" b="1" i="0" u="none" strike="noStrike" kern="1200" cap="none" spc="0" normalizeH="0" baseline="0" noProof="0" dirty="0">
                <a:ln>
                  <a:noFill/>
                </a:ln>
                <a:solidFill>
                  <a:srgbClr val="002060"/>
                </a:solidFill>
                <a:effectLst/>
                <a:uLnTx/>
                <a:uFillTx/>
                <a:latin typeface="Calibri"/>
                <a:ea typeface="+mn-ea"/>
                <a:cs typeface="+mn-cs"/>
              </a:rPr>
              <a:t>с изучением мордовского языка</a:t>
            </a:r>
          </a:p>
          <a:p>
            <a:pPr marL="285750" marR="0" lvl="0" indent="-285750" algn="just" defTabSz="914400" rtl="0" eaLnBrk="1" fontAlgn="auto" latinLnBrk="0" hangingPunct="1">
              <a:lnSpc>
                <a:spcPct val="114000"/>
              </a:lnSpc>
              <a:spcBef>
                <a:spcPts val="0"/>
              </a:spcBef>
              <a:spcAft>
                <a:spcPts val="0"/>
              </a:spcAft>
              <a:buClr>
                <a:srgbClr val="002060"/>
              </a:buClr>
              <a:buSzTx/>
              <a:buFont typeface="Wingdings" panose="05000000000000000000" pitchFamily="2" charset="2"/>
              <a:buChar char="ü"/>
              <a:tabLst/>
              <a:defRPr/>
            </a:pPr>
            <a:r>
              <a:rPr kumimoji="0" lang="ru-RU" sz="1700" b="1" i="0" u="none" strike="noStrike" kern="1200" cap="none" spc="0" normalizeH="0" baseline="0" noProof="0" dirty="0">
                <a:ln>
                  <a:noFill/>
                </a:ln>
                <a:solidFill>
                  <a:srgbClr val="A8246F"/>
                </a:solidFill>
                <a:effectLst/>
                <a:uLnTx/>
                <a:uFillTx/>
                <a:latin typeface="Calibri"/>
                <a:ea typeface="+mn-ea"/>
                <a:cs typeface="+mn-cs"/>
              </a:rPr>
              <a:t>1</a:t>
            </a:r>
            <a:r>
              <a:rPr kumimoji="0" lang="ru-RU" sz="1700" b="1" i="0" u="none" strike="noStrike" kern="1200" cap="none" spc="0" normalizeH="0" baseline="0" noProof="0" dirty="0">
                <a:ln>
                  <a:noFill/>
                </a:ln>
                <a:solidFill>
                  <a:srgbClr val="4F81BD"/>
                </a:solidFill>
                <a:effectLst/>
                <a:uLnTx/>
                <a:uFillTx/>
                <a:latin typeface="Calibri"/>
                <a:ea typeface="+mn-ea"/>
                <a:cs typeface="+mn-cs"/>
              </a:rPr>
              <a:t> </a:t>
            </a:r>
            <a:r>
              <a:rPr kumimoji="0" lang="ru-RU" sz="1700" b="1" i="0" u="none" strike="noStrike" kern="1200" cap="none" spc="0" normalizeH="0" baseline="0" noProof="0" dirty="0" smtClean="0">
                <a:ln>
                  <a:noFill/>
                </a:ln>
                <a:solidFill>
                  <a:srgbClr val="002060"/>
                </a:solidFill>
                <a:effectLst/>
                <a:uLnTx/>
                <a:uFillTx/>
                <a:latin typeface="Calibri"/>
                <a:ea typeface="+mn-ea"/>
              </a:rPr>
              <a:t>школа </a:t>
            </a:r>
            <a:r>
              <a:rPr kumimoji="0" lang="ru-RU" sz="1700" b="1" i="0" u="none" strike="noStrike" kern="1200" cap="none" spc="0" normalizeH="0" baseline="0" noProof="0" dirty="0">
                <a:ln>
                  <a:noFill/>
                </a:ln>
                <a:solidFill>
                  <a:srgbClr val="002060"/>
                </a:solidFill>
                <a:effectLst/>
                <a:uLnTx/>
                <a:uFillTx/>
                <a:latin typeface="Calibri"/>
                <a:ea typeface="+mn-ea"/>
              </a:rPr>
              <a:t>с изучением </a:t>
            </a:r>
            <a:r>
              <a:rPr kumimoji="0" lang="ru-RU" sz="1700" b="1" i="0" u="none" strike="noStrike" kern="1200" cap="none" spc="0" normalizeH="0" baseline="0" noProof="0" dirty="0" smtClean="0">
                <a:ln>
                  <a:noFill/>
                </a:ln>
                <a:solidFill>
                  <a:srgbClr val="002060"/>
                </a:solidFill>
                <a:effectLst/>
                <a:uLnTx/>
                <a:uFillTx/>
                <a:latin typeface="Calibri"/>
                <a:ea typeface="+mn-ea"/>
              </a:rPr>
              <a:t>иврита</a:t>
            </a:r>
            <a:endParaRPr kumimoji="0" lang="ru-RU" sz="1700" b="1"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endParaRPr>
          </a:p>
        </p:txBody>
      </p:sp>
      <p:sp>
        <p:nvSpPr>
          <p:cNvPr id="3" name="Прямоугольник 2"/>
          <p:cNvSpPr/>
          <p:nvPr/>
        </p:nvSpPr>
        <p:spPr>
          <a:xfrm>
            <a:off x="586072" y="168081"/>
            <a:ext cx="7586328" cy="1338828"/>
          </a:xfrm>
          <a:prstGeom prst="rect">
            <a:avLst/>
          </a:prstGeom>
        </p:spPr>
        <p:txBody>
          <a:bodyPr wrap="square">
            <a:spAutoFit/>
          </a:bodyPr>
          <a:lstStyle/>
          <a:p>
            <a:pPr marL="0" marR="0" lvl="0" indent="257175" algn="ctr" defTabSz="685749" rtl="0" eaLnBrk="1" fontAlgn="auto" latinLnBrk="0" hangingPunct="1">
              <a:lnSpc>
                <a:spcPct val="90000"/>
              </a:lnSpc>
              <a:spcBef>
                <a:spcPct val="0"/>
              </a:spcBef>
              <a:spcAft>
                <a:spcPts val="0"/>
              </a:spcAft>
              <a:buClrTx/>
              <a:buSzTx/>
              <a:buFontTx/>
              <a:buNone/>
              <a:tabLst>
                <a:tab pos="435769" algn="l"/>
                <a:tab pos="872729" algn="l"/>
                <a:tab pos="1308497" algn="l"/>
                <a:tab pos="1745456" algn="l"/>
                <a:tab pos="2181225" algn="l"/>
                <a:tab pos="2616994" algn="l"/>
                <a:tab pos="3053954" algn="l"/>
                <a:tab pos="3489722" algn="l"/>
                <a:tab pos="3926681" algn="l"/>
                <a:tab pos="4362450" algn="l"/>
                <a:tab pos="4798219" algn="l"/>
                <a:tab pos="5235179" algn="l"/>
                <a:tab pos="5670947" algn="l"/>
                <a:tab pos="6107906" algn="l"/>
                <a:tab pos="6543675" algn="l"/>
                <a:tab pos="6979444" algn="l"/>
              </a:tabLst>
              <a:defRPr/>
            </a:pPr>
            <a:r>
              <a:rPr kumimoji="0" lang="ru-RU" sz="29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Calibri"/>
                <a:cs typeface="Times New Roman"/>
              </a:rPr>
              <a:t>Сеть </a:t>
            </a:r>
            <a:endParaRPr kumimoji="0" lang="ru-RU" sz="29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Calibri"/>
              <a:cs typeface="Times New Roman"/>
            </a:endParaRPr>
          </a:p>
          <a:p>
            <a:pPr marL="0" marR="0" lvl="0" indent="257175" algn="ctr" defTabSz="685749" rtl="0" eaLnBrk="1" fontAlgn="auto" latinLnBrk="0" hangingPunct="1">
              <a:lnSpc>
                <a:spcPct val="90000"/>
              </a:lnSpc>
              <a:spcBef>
                <a:spcPct val="0"/>
              </a:spcBef>
              <a:spcAft>
                <a:spcPts val="0"/>
              </a:spcAft>
              <a:buClrTx/>
              <a:buSzTx/>
              <a:buFontTx/>
              <a:buNone/>
              <a:tabLst>
                <a:tab pos="435769" algn="l"/>
                <a:tab pos="872729" algn="l"/>
                <a:tab pos="1308497" algn="l"/>
                <a:tab pos="1745456" algn="l"/>
                <a:tab pos="2181225" algn="l"/>
                <a:tab pos="2616994" algn="l"/>
                <a:tab pos="3053954" algn="l"/>
                <a:tab pos="3489722" algn="l"/>
                <a:tab pos="3926681" algn="l"/>
                <a:tab pos="4362450" algn="l"/>
                <a:tab pos="4798219" algn="l"/>
                <a:tab pos="5235179" algn="l"/>
                <a:tab pos="5670947" algn="l"/>
                <a:tab pos="6107906" algn="l"/>
                <a:tab pos="6543675" algn="l"/>
                <a:tab pos="6979444" algn="l"/>
              </a:tabLst>
              <a:defRPr/>
            </a:pPr>
            <a:r>
              <a:rPr kumimoji="0" lang="ru-RU" sz="29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Calibri"/>
                <a:cs typeface="Times New Roman"/>
              </a:rPr>
              <a:t>общеобразовательных </a:t>
            </a:r>
            <a:r>
              <a:rPr kumimoji="0" lang="ru-RU" sz="29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Calibri"/>
                <a:cs typeface="Times New Roman"/>
              </a:rPr>
              <a:t>организаций </a:t>
            </a:r>
            <a:endParaRPr kumimoji="0" lang="ru-RU" sz="29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Calibri"/>
              <a:cs typeface="Times New Roman"/>
            </a:endParaRPr>
          </a:p>
          <a:p>
            <a:pPr marL="0" marR="0" lvl="0" indent="257175" algn="ctr" defTabSz="685749" rtl="0" eaLnBrk="1" fontAlgn="auto" latinLnBrk="0" hangingPunct="1">
              <a:lnSpc>
                <a:spcPct val="90000"/>
              </a:lnSpc>
              <a:spcBef>
                <a:spcPct val="0"/>
              </a:spcBef>
              <a:spcAft>
                <a:spcPts val="0"/>
              </a:spcAft>
              <a:buClrTx/>
              <a:buSzTx/>
              <a:buFontTx/>
              <a:buNone/>
              <a:tabLst>
                <a:tab pos="435769" algn="l"/>
                <a:tab pos="872729" algn="l"/>
                <a:tab pos="1308497" algn="l"/>
                <a:tab pos="1745456" algn="l"/>
                <a:tab pos="2181225" algn="l"/>
                <a:tab pos="2616994" algn="l"/>
                <a:tab pos="3053954" algn="l"/>
                <a:tab pos="3489722" algn="l"/>
                <a:tab pos="3926681" algn="l"/>
                <a:tab pos="4362450" algn="l"/>
                <a:tab pos="4798219" algn="l"/>
                <a:tab pos="5235179" algn="l"/>
                <a:tab pos="5670947" algn="l"/>
                <a:tab pos="6107906" algn="l"/>
                <a:tab pos="6543675" algn="l"/>
                <a:tab pos="6979444" algn="l"/>
              </a:tabLst>
              <a:defRPr/>
            </a:pPr>
            <a:r>
              <a:rPr kumimoji="0" lang="ru-RU" sz="29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Calibri"/>
                <a:cs typeface="Times New Roman"/>
              </a:rPr>
              <a:t>с </a:t>
            </a:r>
            <a:r>
              <a:rPr kumimoji="0" lang="ru-RU" sz="29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Calibri"/>
                <a:cs typeface="Times New Roman"/>
              </a:rPr>
              <a:t>родным нерусским языком обучения </a:t>
            </a:r>
            <a:endParaRPr kumimoji="0" lang="ru-RU" sz="29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Calibri"/>
              <a:cs typeface="Times New Roman"/>
            </a:endParaRPr>
          </a:p>
        </p:txBody>
      </p:sp>
      <p:pic>
        <p:nvPicPr>
          <p:cNvPr id="1026" name="Picture 2" descr="http://addnt.ru/wp-content/uploads/2017/06/IMG_0178.jpg"/>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759309" y="1963689"/>
            <a:ext cx="2061163" cy="16093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addnt.ru/wp-content/uploads/2018/10/P2A4917.jpg"/>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759310" y="4149080"/>
            <a:ext cx="2061162" cy="14681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rotWithShape="1">
          <a:blip r:embed="rId8"/>
          <a:stretch/>
        </p:blipFill>
        <p:spPr>
          <a:xfrm>
            <a:off x="337128" y="4149080"/>
            <a:ext cx="2158345" cy="1468110"/>
          </a:xfrm>
          <a:prstGeom prst="rect">
            <a:avLst/>
          </a:prstGeom>
          <a:ln>
            <a:noFill/>
          </a:ln>
          <a:effectLst>
            <a:outerShdw blurRad="292100" dist="139700" dir="2700000" algn="tl" rotWithShape="0">
              <a:srgbClr val="333333">
                <a:alpha val="65000"/>
              </a:srgbClr>
            </a:outerShdw>
          </a:effectLst>
        </p:spPr>
      </p:pic>
      <p:sp>
        <p:nvSpPr>
          <p:cNvPr id="5" name="Номер слайда 4"/>
          <p:cNvSpPr>
            <a:spLocks noGrp="1"/>
          </p:cNvSpPr>
          <p:nvPr>
            <p:ph type="sldNum" sz="quarter" idx="12"/>
          </p:nvPr>
        </p:nvSpPr>
        <p:spPr>
          <a:xfrm>
            <a:off x="7010400" y="6492875"/>
            <a:ext cx="2133600" cy="365125"/>
          </a:xfrm>
        </p:spPr>
        <p:txBody>
          <a:bodyPr/>
          <a:lstStyle/>
          <a:p>
            <a:fld id="{2E1AE7FE-9857-4954-863E-6424AC6B4709}" type="slidenum">
              <a:rPr lang="ru-RU" smtClean="0"/>
              <a:t>33</a:t>
            </a:fld>
            <a:endParaRPr lang="ru-RU" dirty="0"/>
          </a:p>
        </p:txBody>
      </p:sp>
    </p:spTree>
    <p:extLst>
      <p:ext uri="{BB962C8B-B14F-4D97-AF65-F5344CB8AC3E}">
        <p14:creationId xmlns:p14="http://schemas.microsoft.com/office/powerpoint/2010/main" val="462137479"/>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11" name="Прямоугольник 10"/>
          <p:cNvSpPr/>
          <p:nvPr/>
        </p:nvSpPr>
        <p:spPr>
          <a:xfrm>
            <a:off x="1187624" y="44624"/>
            <a:ext cx="6564714" cy="206210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Федеральный закон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«Об </a:t>
            </a:r>
            <a:r>
              <a:rPr kumimoji="0" lang="ru-RU"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образовании </a:t>
            </a:r>
            <a:endParaRPr kumimoji="0" lang="ru-RU"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в </a:t>
            </a:r>
            <a:r>
              <a:rPr kumimoji="0" lang="ru-RU"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Российской </a:t>
            </a:r>
            <a:r>
              <a:rPr kumimoji="0" lang="ru-RU"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Федерации»</a:t>
            </a:r>
            <a:r>
              <a:rPr kumimoji="0" lang="ru-RU"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n-ea"/>
                <a:cs typeface="+mn-cs"/>
              </a:rPr>
              <a:t> </a:t>
            </a:r>
            <a:endParaRPr kumimoji="0" lang="ru-RU"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от </a:t>
            </a:r>
            <a:r>
              <a:rPr kumimoji="0" lang="ru-RU"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29 декабря 2012 года № 273-ФЗ</a:t>
            </a:r>
            <a:r>
              <a:rPr kumimoji="0" lang="ru-RU"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 </a:t>
            </a:r>
          </a:p>
        </p:txBody>
      </p:sp>
      <p:sp>
        <p:nvSpPr>
          <p:cNvPr id="12" name="Прямоугольник 11"/>
          <p:cNvSpPr/>
          <p:nvPr/>
        </p:nvSpPr>
        <p:spPr>
          <a:xfrm>
            <a:off x="179512" y="2492896"/>
            <a:ext cx="8784976" cy="36163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A8246F"/>
                </a:solidFill>
                <a:effectLst/>
                <a:uLnTx/>
                <a:uFillTx/>
                <a:latin typeface="Calibri"/>
                <a:ea typeface="+mn-ea"/>
                <a:cs typeface="Times New Roman" panose="02020603050405020304" pitchFamily="18" charset="0"/>
              </a:rPr>
              <a:t>Статья 14. Язык </a:t>
            </a:r>
            <a:r>
              <a:rPr kumimoji="0" lang="ru-RU" sz="2400" b="1" i="0" u="none" strike="noStrike" kern="1200" cap="none" spc="0" normalizeH="0" baseline="0" noProof="0" dirty="0" smtClean="0">
                <a:ln>
                  <a:noFill/>
                </a:ln>
                <a:solidFill>
                  <a:srgbClr val="A8246F"/>
                </a:solidFill>
                <a:effectLst/>
                <a:uLnTx/>
                <a:uFillTx/>
                <a:latin typeface="Calibri"/>
                <a:ea typeface="+mn-ea"/>
                <a:cs typeface="Times New Roman" panose="02020603050405020304" pitchFamily="18" charset="0"/>
              </a:rPr>
              <a:t>образования</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600" b="1" i="0" u="none" strike="noStrike" kern="1200" cap="none" spc="0" normalizeH="0" baseline="0" noProof="0" dirty="0" smtClean="0">
              <a:ln>
                <a:noFill/>
              </a:ln>
              <a:solidFill>
                <a:srgbClr val="0070C0"/>
              </a:solidFill>
              <a:effectLst/>
              <a:uLnTx/>
              <a:uFillTx/>
              <a:latin typeface="Calibri"/>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100" b="1" i="0" u="none" strike="noStrike" kern="1200" cap="none" spc="0" normalizeH="0" baseline="0" noProof="0" dirty="0" smtClean="0">
                <a:ln>
                  <a:noFill/>
                </a:ln>
                <a:solidFill>
                  <a:srgbClr val="A8246F"/>
                </a:solidFill>
                <a:effectLst/>
                <a:uLnTx/>
                <a:uFillTx/>
                <a:latin typeface="Calibri"/>
                <a:ea typeface="+mn-ea"/>
                <a:cs typeface="Times New Roman" panose="02020603050405020304" pitchFamily="18" charset="0"/>
              </a:rPr>
              <a:t>4</a:t>
            </a:r>
            <a:r>
              <a:rPr kumimoji="0" lang="ru-RU" sz="2100" b="1" i="0" u="none" strike="noStrike" kern="1200" cap="none" spc="0" normalizeH="0" baseline="0" noProof="0" dirty="0">
                <a:ln>
                  <a:noFill/>
                </a:ln>
                <a:solidFill>
                  <a:srgbClr val="A8246F"/>
                </a:solidFill>
                <a:effectLst/>
                <a:uLnTx/>
                <a:uFillTx/>
                <a:latin typeface="Calibri"/>
                <a:ea typeface="+mn-ea"/>
                <a:cs typeface="Times New Roman" panose="02020603050405020304" pitchFamily="18" charset="0"/>
              </a:rPr>
              <a:t>. </a:t>
            </a:r>
            <a:r>
              <a:rPr kumimoji="0" lang="ru-RU" sz="2100" b="1" i="0" u="none" strike="noStrike" kern="1200" cap="none" spc="0" normalizeH="0" baseline="0" noProof="0" dirty="0" smtClean="0">
                <a:ln>
                  <a:noFill/>
                </a:ln>
                <a:solidFill>
                  <a:srgbClr val="A8246F"/>
                </a:solidFill>
                <a:effectLst/>
                <a:uLnTx/>
                <a:uFillTx/>
                <a:latin typeface="Calibri"/>
                <a:ea typeface="+mn-ea"/>
                <a:cs typeface="Times New Roman" panose="02020603050405020304" pitchFamily="18" charset="0"/>
              </a:rPr>
              <a:t>… </a:t>
            </a:r>
            <a:r>
              <a:rPr kumimoji="0" lang="ru-RU" sz="2100" b="1" i="0" u="none" strike="noStrike" kern="1200" cap="none" spc="0" normalizeH="0" baseline="0" noProof="0" dirty="0" smtClean="0">
                <a:ln>
                  <a:noFill/>
                </a:ln>
                <a:solidFill>
                  <a:srgbClr val="002060"/>
                </a:solidFill>
                <a:effectLst/>
                <a:uLnTx/>
                <a:uFillTx/>
                <a:latin typeface="Calibri"/>
                <a:ea typeface="+mn-ea"/>
                <a:cs typeface="Times New Roman" panose="02020603050405020304" pitchFamily="18" charset="0"/>
              </a:rPr>
              <a:t>Реализация </a:t>
            </a:r>
            <a:r>
              <a:rPr kumimoji="0" lang="ru-RU" sz="2100" b="1"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указанных прав обеспечивается созданием необходимого числа соответствующих образовательных организаций, классов, групп, а также условий для их функционирования. </a:t>
            </a:r>
            <a:r>
              <a:rPr kumimoji="0" lang="ru-RU" sz="21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Преподавание и изучение родного языка из числа языков народов Российской Федерации, в том числе русского языка как родного языка, в рамках имеющих государственную аккредитацию образовательных программ осуществляются в соответствии с федеральными государственными образовательными стандартами, образовательными </a:t>
            </a:r>
            <a:r>
              <a:rPr kumimoji="0" lang="ru-RU" sz="2100" b="0" i="0" u="none" strike="noStrike" kern="1200" cap="none" spc="0" normalizeH="0" baseline="0" noProof="0" dirty="0" smtClean="0">
                <a:ln>
                  <a:noFill/>
                </a:ln>
                <a:solidFill>
                  <a:srgbClr val="002060"/>
                </a:solidFill>
                <a:effectLst/>
                <a:uLnTx/>
                <a:uFillTx/>
                <a:latin typeface="Calibri"/>
                <a:ea typeface="+mn-ea"/>
                <a:cs typeface="Times New Roman" panose="02020603050405020304" pitchFamily="18" charset="0"/>
              </a:rPr>
              <a:t>стандартами</a:t>
            </a:r>
            <a:endParaRPr kumimoji="0" lang="ru-RU" sz="21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endParaRPr>
          </a:p>
        </p:txBody>
      </p:sp>
      <p:sp>
        <p:nvSpPr>
          <p:cNvPr id="2" name="Номер слайда 1"/>
          <p:cNvSpPr>
            <a:spLocks noGrp="1"/>
          </p:cNvSpPr>
          <p:nvPr>
            <p:ph type="sldNum" sz="quarter" idx="12"/>
          </p:nvPr>
        </p:nvSpPr>
        <p:spPr>
          <a:xfrm>
            <a:off x="7010400" y="6492875"/>
            <a:ext cx="2133600" cy="365125"/>
          </a:xfrm>
        </p:spPr>
        <p:txBody>
          <a:bodyPr/>
          <a:lstStyle/>
          <a:p>
            <a:fld id="{2E1AE7FE-9857-4954-863E-6424AC6B4709}" type="slidenum">
              <a:rPr lang="ru-RU" smtClean="0"/>
              <a:t>34</a:t>
            </a:fld>
            <a:endParaRPr lang="ru-RU" dirty="0"/>
          </a:p>
        </p:txBody>
      </p:sp>
    </p:spTree>
    <p:extLst>
      <p:ext uri="{BB962C8B-B14F-4D97-AF65-F5344CB8AC3E}">
        <p14:creationId xmlns:p14="http://schemas.microsoft.com/office/powerpoint/2010/main" val="2708430502"/>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4" name="Рисунок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3" name="Прямоугольник 2"/>
          <p:cNvSpPr/>
          <p:nvPr/>
        </p:nvSpPr>
        <p:spPr>
          <a:xfrm>
            <a:off x="1520663" y="2295911"/>
            <a:ext cx="6102677" cy="577079"/>
          </a:xfrm>
          <a:prstGeom prst="rect">
            <a:avLst/>
          </a:prstGeom>
        </p:spPr>
        <p:txBody>
          <a:bodyPr wrap="square" lIns="68577" tIns="34289" rIns="68577" bIns="34289">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3300" b="0" i="0" u="none" strike="noStrike" kern="0" cap="none" spc="0" normalizeH="0" baseline="0" noProof="0" dirty="0">
              <a:ln>
                <a:noFill/>
              </a:ln>
              <a:solidFill>
                <a:srgbClr val="002060"/>
              </a:solidFill>
              <a:effectLst/>
              <a:uLnTx/>
              <a:uFillTx/>
              <a:latin typeface="Calibri"/>
              <a:ea typeface="+mn-ea"/>
              <a:cs typeface="Arial" panose="020B0604020202020204" pitchFamily="34" charset="0"/>
            </a:endParaRPr>
          </a:p>
        </p:txBody>
      </p:sp>
      <p:sp>
        <p:nvSpPr>
          <p:cNvPr id="6" name="Заголовок 1"/>
          <p:cNvSpPr txBox="1">
            <a:spLocks/>
          </p:cNvSpPr>
          <p:nvPr/>
        </p:nvSpPr>
        <p:spPr>
          <a:xfrm>
            <a:off x="1695359" y="1174979"/>
            <a:ext cx="6082140" cy="706437"/>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257175" algn="ctr" defTabSz="685749" rtl="0" eaLnBrk="1" fontAlgn="auto" latinLnBrk="0" hangingPunct="1">
              <a:lnSpc>
                <a:spcPct val="90000"/>
              </a:lnSpc>
              <a:spcBef>
                <a:spcPct val="0"/>
              </a:spcBef>
              <a:spcAft>
                <a:spcPts val="0"/>
              </a:spcAft>
              <a:buClrTx/>
              <a:buSzTx/>
              <a:buFontTx/>
              <a:buNone/>
              <a:tabLst>
                <a:tab pos="435769" algn="l"/>
                <a:tab pos="872729" algn="l"/>
                <a:tab pos="1308497" algn="l"/>
                <a:tab pos="1745456" algn="l"/>
                <a:tab pos="2181225" algn="l"/>
                <a:tab pos="2616994" algn="l"/>
                <a:tab pos="3053954" algn="l"/>
                <a:tab pos="3489722" algn="l"/>
                <a:tab pos="3926681" algn="l"/>
                <a:tab pos="4362450" algn="l"/>
                <a:tab pos="4798219" algn="l"/>
                <a:tab pos="5235179" algn="l"/>
                <a:tab pos="5670947" algn="l"/>
                <a:tab pos="6107906" algn="l"/>
                <a:tab pos="6543675" algn="l"/>
                <a:tab pos="6979444" algn="l"/>
              </a:tabLst>
              <a:defRPr/>
            </a:pPr>
            <a:r>
              <a:rPr kumimoji="0" lang="ru-RU"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Calibri"/>
                <a:cs typeface="Times New Roman"/>
              </a:rPr>
              <a:t> </a:t>
            </a:r>
          </a:p>
        </p:txBody>
      </p:sp>
      <p:sp>
        <p:nvSpPr>
          <p:cNvPr id="10" name="Заголовок 1"/>
          <p:cNvSpPr txBox="1">
            <a:spLocks/>
          </p:cNvSpPr>
          <p:nvPr/>
        </p:nvSpPr>
        <p:spPr>
          <a:xfrm>
            <a:off x="683568" y="188640"/>
            <a:ext cx="7290652" cy="916792"/>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257175" algn="ctr" defTabSz="685749" rtl="0" eaLnBrk="1" fontAlgn="auto" latinLnBrk="0" hangingPunct="1">
              <a:lnSpc>
                <a:spcPct val="90000"/>
              </a:lnSpc>
              <a:spcBef>
                <a:spcPct val="0"/>
              </a:spcBef>
              <a:spcAft>
                <a:spcPts val="0"/>
              </a:spcAft>
              <a:buClrTx/>
              <a:buSzTx/>
              <a:buFontTx/>
              <a:buNone/>
              <a:tabLst>
                <a:tab pos="435769" algn="l"/>
                <a:tab pos="872729" algn="l"/>
                <a:tab pos="1308497" algn="l"/>
                <a:tab pos="1745456" algn="l"/>
                <a:tab pos="2181225" algn="l"/>
                <a:tab pos="2616994" algn="l"/>
                <a:tab pos="3053954" algn="l"/>
                <a:tab pos="3489722" algn="l"/>
                <a:tab pos="3926681" algn="l"/>
                <a:tab pos="4362450" algn="l"/>
                <a:tab pos="4798219" algn="l"/>
                <a:tab pos="5235179" algn="l"/>
                <a:tab pos="5670947" algn="l"/>
                <a:tab pos="6107906" algn="l"/>
                <a:tab pos="6543675" algn="l"/>
                <a:tab pos="6979444" algn="l"/>
              </a:tabLst>
              <a:defRPr/>
            </a:pPr>
            <a:r>
              <a:rPr kumimoji="0" lang="ru-RU"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Calibri"/>
                <a:cs typeface="Times New Roman"/>
              </a:rPr>
              <a:t>Совершенствование </a:t>
            </a:r>
            <a:r>
              <a:rPr kumimoji="0" lang="ru-RU"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Calibri"/>
                <a:cs typeface="Times New Roman"/>
              </a:rPr>
              <a:t>методики</a:t>
            </a:r>
          </a:p>
          <a:p>
            <a:pPr marL="0" marR="0" lvl="0" indent="257175" algn="ctr" defTabSz="685749" rtl="0" eaLnBrk="1" fontAlgn="auto" latinLnBrk="0" hangingPunct="1">
              <a:lnSpc>
                <a:spcPct val="90000"/>
              </a:lnSpc>
              <a:spcBef>
                <a:spcPct val="0"/>
              </a:spcBef>
              <a:spcAft>
                <a:spcPts val="0"/>
              </a:spcAft>
              <a:buClrTx/>
              <a:buSzTx/>
              <a:buFontTx/>
              <a:buNone/>
              <a:tabLst>
                <a:tab pos="435769" algn="l"/>
                <a:tab pos="872729" algn="l"/>
                <a:tab pos="1308497" algn="l"/>
                <a:tab pos="1745456" algn="l"/>
                <a:tab pos="2181225" algn="l"/>
                <a:tab pos="2616994" algn="l"/>
                <a:tab pos="3053954" algn="l"/>
                <a:tab pos="3489722" algn="l"/>
                <a:tab pos="3926681" algn="l"/>
                <a:tab pos="4362450" algn="l"/>
                <a:tab pos="4798219" algn="l"/>
                <a:tab pos="5235179" algn="l"/>
                <a:tab pos="5670947" algn="l"/>
                <a:tab pos="6107906" algn="l"/>
                <a:tab pos="6543675" algn="l"/>
                <a:tab pos="6979444" algn="l"/>
              </a:tabLst>
              <a:defRPr/>
            </a:pPr>
            <a:r>
              <a:rPr kumimoji="0" lang="ru-RU"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Calibri"/>
                <a:cs typeface="Times New Roman"/>
              </a:rPr>
              <a:t>преподавания </a:t>
            </a:r>
            <a:r>
              <a:rPr kumimoji="0" lang="ru-RU"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Calibri"/>
                <a:cs typeface="Times New Roman"/>
              </a:rPr>
              <a:t>родных языков </a:t>
            </a:r>
            <a:endParaRPr kumimoji="0" lang="ru-RU"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Calibri"/>
              <a:cs typeface="Times New Roman"/>
            </a:endParaRPr>
          </a:p>
        </p:txBody>
      </p:sp>
      <p:sp>
        <p:nvSpPr>
          <p:cNvPr id="5" name="TextBox 4"/>
          <p:cNvSpPr txBox="1"/>
          <p:nvPr/>
        </p:nvSpPr>
        <p:spPr>
          <a:xfrm>
            <a:off x="238192" y="1700808"/>
            <a:ext cx="8510272" cy="39087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a:ln>
                  <a:noFill/>
                </a:ln>
                <a:solidFill>
                  <a:srgbClr val="A8246F"/>
                </a:solidFill>
                <a:effectLst/>
                <a:uLnTx/>
                <a:uFillTx/>
                <a:latin typeface="Calibri"/>
                <a:ea typeface="+mn-ea"/>
                <a:cs typeface="Times New Roman" panose="02020603050405020304" pitchFamily="18" charset="0"/>
              </a:rPr>
              <a:t>Координатор проекта: </a:t>
            </a:r>
            <a:endParaRPr kumimoji="0" lang="ru-RU" sz="2800" b="1" i="0" u="none" strike="noStrike" kern="1200" cap="none" spc="0" normalizeH="0" baseline="0" noProof="0" dirty="0" smtClean="0">
              <a:ln>
                <a:noFill/>
              </a:ln>
              <a:solidFill>
                <a:srgbClr val="A8246F"/>
              </a:solidFill>
              <a:effectLst/>
              <a:uLnTx/>
              <a:uFillTx/>
              <a:latin typeface="Calibri"/>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400" b="1" i="0" u="none" strike="noStrike" kern="1200" cap="none" spc="0" normalizeH="0" baseline="0" noProof="0" dirty="0">
              <a:ln>
                <a:noFill/>
              </a:ln>
              <a:solidFill>
                <a:srgbClr val="A8246F"/>
              </a:solidFill>
              <a:effectLst/>
              <a:uLnTx/>
              <a:uFillTx/>
              <a:latin typeface="Calibri"/>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Министерство образования и науки Республики Татарстан</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2400" b="1" i="0" u="none" strike="noStrike" kern="1200" cap="none" spc="0" normalizeH="0" baseline="0" noProof="0" dirty="0">
              <a:ln>
                <a:noFill/>
              </a:ln>
              <a:solidFill>
                <a:srgbClr val="A8246F"/>
              </a:solidFill>
              <a:effectLst/>
              <a:uLnTx/>
              <a:uFillTx/>
              <a:latin typeface="Calibri"/>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a:ln>
                  <a:noFill/>
                </a:ln>
                <a:solidFill>
                  <a:srgbClr val="A8246F"/>
                </a:solidFill>
                <a:effectLst/>
                <a:uLnTx/>
                <a:uFillTx/>
                <a:latin typeface="Calibri"/>
                <a:ea typeface="+mn-ea"/>
                <a:cs typeface="Times New Roman" panose="02020603050405020304" pitchFamily="18" charset="0"/>
              </a:rPr>
              <a:t>Соисполнители</a:t>
            </a:r>
            <a:r>
              <a:rPr kumimoji="0" lang="ru-RU" sz="2800" b="1" i="0" u="none" strike="noStrike" kern="1200" cap="none" spc="0" normalizeH="0" baseline="0" noProof="0" dirty="0" smtClean="0">
                <a:ln>
                  <a:noFill/>
                </a:ln>
                <a:solidFill>
                  <a:srgbClr val="A8246F"/>
                </a:solidFill>
                <a:effectLst/>
                <a:uLnTx/>
                <a:uFillTx/>
                <a:latin typeface="Calibri"/>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2400" b="1" i="0" u="none" strike="noStrike" kern="1200" cap="none" spc="0" normalizeH="0" baseline="0" noProof="0" dirty="0">
              <a:ln>
                <a:noFill/>
              </a:ln>
              <a:solidFill>
                <a:srgbClr val="A8246F"/>
              </a:solidFill>
              <a:effectLst/>
              <a:uLnTx/>
              <a:uFillTx/>
              <a:latin typeface="Calibri"/>
              <a:ea typeface="+mn-ea"/>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ru-RU" sz="2400" b="1"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Институт развития образования Республики Татарстан</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ru-RU" sz="2400" b="1"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Институт языка, литературы и искусства им. </a:t>
            </a:r>
            <a:r>
              <a:rPr kumimoji="0" lang="ru-RU" sz="2400" b="1" i="0" u="none" strike="noStrike" kern="1200" cap="none" spc="0" normalizeH="0" baseline="0" noProof="0" dirty="0" err="1" smtClean="0">
                <a:ln>
                  <a:noFill/>
                </a:ln>
                <a:solidFill>
                  <a:srgbClr val="002060"/>
                </a:solidFill>
                <a:effectLst/>
                <a:uLnTx/>
                <a:uFillTx/>
                <a:latin typeface="Calibri"/>
                <a:ea typeface="+mn-ea"/>
                <a:cs typeface="Times New Roman" panose="02020603050405020304" pitchFamily="18" charset="0"/>
              </a:rPr>
              <a:t>Г.Ибрагимова</a:t>
            </a:r>
            <a:r>
              <a:rPr kumimoji="0" lang="ru-RU" sz="2400" b="1" i="0" u="none" strike="noStrike" kern="1200" cap="none" spc="0" normalizeH="0" baseline="0" noProof="0" dirty="0" smtClean="0">
                <a:ln>
                  <a:noFill/>
                </a:ln>
                <a:solidFill>
                  <a:srgbClr val="002060"/>
                </a:solidFill>
                <a:effectLst/>
                <a:uLnTx/>
                <a:uFillTx/>
                <a:latin typeface="Calibri"/>
                <a:ea typeface="+mn-ea"/>
                <a:cs typeface="Times New Roman" panose="02020603050405020304" pitchFamily="18" charset="0"/>
              </a:rPr>
              <a:t> </a:t>
            </a:r>
            <a:r>
              <a:rPr kumimoji="0" lang="ru-RU" sz="2400" b="1"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Академии наук Республики Татарстан</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ru-RU" sz="2400" b="1"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Казанский (Приволжский) федеральный университет</a:t>
            </a:r>
          </a:p>
        </p:txBody>
      </p:sp>
      <p:sp>
        <p:nvSpPr>
          <p:cNvPr id="2" name="Номер слайда 1"/>
          <p:cNvSpPr>
            <a:spLocks noGrp="1"/>
          </p:cNvSpPr>
          <p:nvPr>
            <p:ph type="sldNum" sz="quarter" idx="12"/>
          </p:nvPr>
        </p:nvSpPr>
        <p:spPr>
          <a:xfrm>
            <a:off x="7006854" y="6513220"/>
            <a:ext cx="2133600" cy="365125"/>
          </a:xfrm>
        </p:spPr>
        <p:txBody>
          <a:bodyPr/>
          <a:lstStyle/>
          <a:p>
            <a:fld id="{2E1AE7FE-9857-4954-863E-6424AC6B4709}" type="slidenum">
              <a:rPr lang="ru-RU" smtClean="0"/>
              <a:t>35</a:t>
            </a:fld>
            <a:endParaRPr lang="ru-RU" dirty="0"/>
          </a:p>
        </p:txBody>
      </p:sp>
    </p:spTree>
    <p:extLst>
      <p:ext uri="{BB962C8B-B14F-4D97-AF65-F5344CB8AC3E}">
        <p14:creationId xmlns:p14="http://schemas.microsoft.com/office/powerpoint/2010/main" val="1001195642"/>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4" name="Рисунок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3" name="Прямоугольник 2"/>
          <p:cNvSpPr/>
          <p:nvPr/>
        </p:nvSpPr>
        <p:spPr>
          <a:xfrm>
            <a:off x="1520663" y="2295911"/>
            <a:ext cx="6102677" cy="577079"/>
          </a:xfrm>
          <a:prstGeom prst="rect">
            <a:avLst/>
          </a:prstGeom>
        </p:spPr>
        <p:txBody>
          <a:bodyPr wrap="square" lIns="68577" tIns="34289" rIns="68577" bIns="34289">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3300" b="0" i="0" u="none" strike="noStrike" kern="0" cap="none" spc="0" normalizeH="0" baseline="0" noProof="0" dirty="0">
              <a:ln>
                <a:noFill/>
              </a:ln>
              <a:solidFill>
                <a:srgbClr val="002060"/>
              </a:solidFill>
              <a:effectLst/>
              <a:uLnTx/>
              <a:uFillTx/>
              <a:latin typeface="Calibri"/>
              <a:ea typeface="+mn-ea"/>
              <a:cs typeface="Arial" panose="020B0604020202020204" pitchFamily="34" charset="0"/>
            </a:endParaRPr>
          </a:p>
        </p:txBody>
      </p:sp>
      <p:sp>
        <p:nvSpPr>
          <p:cNvPr id="6" name="Заголовок 1"/>
          <p:cNvSpPr txBox="1">
            <a:spLocks/>
          </p:cNvSpPr>
          <p:nvPr/>
        </p:nvSpPr>
        <p:spPr>
          <a:xfrm>
            <a:off x="744166" y="537409"/>
            <a:ext cx="7457660" cy="706437"/>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685749" rtl="0" eaLnBrk="1" fontAlgn="auto" latinLnBrk="0" hangingPunct="1">
              <a:lnSpc>
                <a:spcPct val="90000"/>
              </a:lnSpc>
              <a:spcBef>
                <a:spcPct val="0"/>
              </a:spcBef>
              <a:spcAft>
                <a:spcPts val="0"/>
              </a:spcAft>
              <a:buClrTx/>
              <a:buSzTx/>
              <a:buFontTx/>
              <a:buNone/>
              <a:tabLst>
                <a:tab pos="435769" algn="l"/>
                <a:tab pos="872729" algn="l"/>
                <a:tab pos="1308497" algn="l"/>
                <a:tab pos="1745456" algn="l"/>
                <a:tab pos="2181225" algn="l"/>
                <a:tab pos="2616994" algn="l"/>
                <a:tab pos="3053954" algn="l"/>
                <a:tab pos="3489722" algn="l"/>
                <a:tab pos="3926681" algn="l"/>
                <a:tab pos="4362450" algn="l"/>
                <a:tab pos="4798219" algn="l"/>
                <a:tab pos="5235179" algn="l"/>
                <a:tab pos="5670947" algn="l"/>
                <a:tab pos="6107906" algn="l"/>
                <a:tab pos="6543675" algn="l"/>
                <a:tab pos="6979444" algn="l"/>
              </a:tabLst>
              <a:defRPr/>
            </a:pPr>
            <a:r>
              <a:rPr kumimoji="0" lang="ru-RU"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Calibri"/>
                <a:cs typeface="Times New Roman"/>
              </a:rPr>
              <a:t> </a:t>
            </a:r>
            <a:r>
              <a:rPr kumimoji="0" lang="ru-RU"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Calibri"/>
                <a:cs typeface="Times New Roman"/>
              </a:rPr>
              <a:t>Примерные основные </a:t>
            </a:r>
            <a:endParaRPr kumimoji="0" lang="ru-RU"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Calibri"/>
              <a:cs typeface="Times New Roman"/>
            </a:endParaRPr>
          </a:p>
          <a:p>
            <a:pPr marL="0" marR="0" lvl="0" indent="0" algn="ctr" defTabSz="685749" rtl="0" eaLnBrk="1" fontAlgn="auto" latinLnBrk="0" hangingPunct="1">
              <a:lnSpc>
                <a:spcPct val="90000"/>
              </a:lnSpc>
              <a:spcBef>
                <a:spcPct val="0"/>
              </a:spcBef>
              <a:spcAft>
                <a:spcPts val="0"/>
              </a:spcAft>
              <a:buClrTx/>
              <a:buSzTx/>
              <a:buFontTx/>
              <a:buNone/>
              <a:tabLst>
                <a:tab pos="435769" algn="l"/>
                <a:tab pos="872729" algn="l"/>
                <a:tab pos="1308497" algn="l"/>
                <a:tab pos="1745456" algn="l"/>
                <a:tab pos="2181225" algn="l"/>
                <a:tab pos="2616994" algn="l"/>
                <a:tab pos="3053954" algn="l"/>
                <a:tab pos="3489722" algn="l"/>
                <a:tab pos="3926681" algn="l"/>
                <a:tab pos="4362450" algn="l"/>
                <a:tab pos="4798219" algn="l"/>
                <a:tab pos="5235179" algn="l"/>
                <a:tab pos="5670947" algn="l"/>
                <a:tab pos="6107906" algn="l"/>
                <a:tab pos="6543675" algn="l"/>
                <a:tab pos="6979444" algn="l"/>
              </a:tabLst>
              <a:defRPr/>
            </a:pPr>
            <a:r>
              <a:rPr kumimoji="0" lang="ru-RU"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Calibri"/>
                <a:cs typeface="Times New Roman"/>
              </a:rPr>
              <a:t>образовательные программы, включенные в федеральный реестр</a:t>
            </a:r>
            <a:endParaRPr kumimoji="0" lang="ru-RU" sz="2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Calibri"/>
              <a:cs typeface="Times New Roman"/>
            </a:endParaRPr>
          </a:p>
        </p:txBody>
      </p:sp>
      <p:sp>
        <p:nvSpPr>
          <p:cNvPr id="7" name="Rectangle 7"/>
          <p:cNvSpPr>
            <a:spLocks noChangeArrowheads="1"/>
          </p:cNvSpPr>
          <p:nvPr/>
        </p:nvSpPr>
        <p:spPr bwMode="auto">
          <a:xfrm>
            <a:off x="1061039" y="4433629"/>
            <a:ext cx="7021923"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257175" marR="0" lvl="0" indent="-25717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altLang="ru-RU" sz="2400" b="1" i="0" u="none" strike="noStrike" kern="1200" cap="none" spc="0" normalizeH="0" baseline="0" noProof="0" dirty="0">
              <a:ln>
                <a:noFill/>
              </a:ln>
              <a:solidFill>
                <a:srgbClr val="0070C0"/>
              </a:solidFill>
              <a:effectLst/>
              <a:uLnTx/>
              <a:uFillTx/>
              <a:latin typeface="Calibri"/>
              <a:ea typeface="+mn-ea"/>
              <a:cs typeface="Times New Roman" panose="02020603050405020304" pitchFamily="18" charset="0"/>
            </a:endParaRPr>
          </a:p>
          <a:p>
            <a:pPr marL="257175" marR="0" lvl="0" indent="-25717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altLang="ru-RU" sz="2400" b="1" i="0" u="none" strike="noStrike" kern="1200" cap="none" spc="0" normalizeH="0" baseline="0" noProof="0" dirty="0">
              <a:ln>
                <a:noFill/>
              </a:ln>
              <a:solidFill>
                <a:srgbClr val="0070C0"/>
              </a:solidFill>
              <a:effectLst/>
              <a:uLnTx/>
              <a:uFillTx/>
              <a:latin typeface="Calibri"/>
              <a:ea typeface="+mn-ea"/>
              <a:cs typeface="Times New Roman" panose="02020603050405020304" pitchFamily="18" charset="0"/>
            </a:endParaRPr>
          </a:p>
          <a:p>
            <a:pPr marL="257175" marR="0" lvl="0" indent="-25717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altLang="ru-RU" sz="1800" b="1" i="0" u="none" strike="noStrike" kern="1200" cap="none" spc="0" normalizeH="0" baseline="0" noProof="0" dirty="0">
              <a:ln>
                <a:noFill/>
              </a:ln>
              <a:solidFill>
                <a:srgbClr val="0070C0"/>
              </a:solidFill>
              <a:effectLst/>
              <a:uLnTx/>
              <a:uFillTx/>
              <a:latin typeface="Calibri"/>
              <a:ea typeface="+mn-ea"/>
              <a:cs typeface="Times New Roman" panose="02020603050405020304" pitchFamily="18" charset="0"/>
            </a:endParaRPr>
          </a:p>
        </p:txBody>
      </p:sp>
      <p:sp>
        <p:nvSpPr>
          <p:cNvPr id="11" name="Номер слайда 1"/>
          <p:cNvSpPr>
            <a:spLocks noGrp="1"/>
          </p:cNvSpPr>
          <p:nvPr>
            <p:ph type="sldNum" sz="quarter" idx="12"/>
          </p:nvPr>
        </p:nvSpPr>
        <p:spPr>
          <a:xfrm>
            <a:off x="6400800" y="5408025"/>
            <a:ext cx="160020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05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ru-RU"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16" name="Схема 15"/>
          <p:cNvGraphicFramePr/>
          <p:nvPr>
            <p:extLst>
              <p:ext uri="{D42A27DB-BD31-4B8C-83A1-F6EECF244321}">
                <p14:modId xmlns:p14="http://schemas.microsoft.com/office/powerpoint/2010/main" val="2761180218"/>
              </p:ext>
            </p:extLst>
          </p:nvPr>
        </p:nvGraphicFramePr>
        <p:xfrm>
          <a:off x="179512" y="2098048"/>
          <a:ext cx="8856984" cy="34911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Номер слайда 1"/>
          <p:cNvSpPr txBox="1">
            <a:spLocks/>
          </p:cNvSpPr>
          <p:nvPr/>
        </p:nvSpPr>
        <p:spPr>
          <a:xfrm>
            <a:off x="7006854" y="6513220"/>
            <a:ext cx="21336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dirty="0" smtClean="0"/>
              <a:t>36</a:t>
            </a:r>
            <a:endParaRPr lang="ru-RU" dirty="0"/>
          </a:p>
        </p:txBody>
      </p:sp>
    </p:spTree>
    <p:extLst>
      <p:ext uri="{BB962C8B-B14F-4D97-AF65-F5344CB8AC3E}">
        <p14:creationId xmlns:p14="http://schemas.microsoft.com/office/powerpoint/2010/main" val="1199471926"/>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2" name="Заголовок 1"/>
          <p:cNvSpPr>
            <a:spLocks noGrp="1"/>
          </p:cNvSpPr>
          <p:nvPr>
            <p:ph type="ctrTitle"/>
          </p:nvPr>
        </p:nvSpPr>
        <p:spPr>
          <a:xfrm>
            <a:off x="1259632" y="206642"/>
            <a:ext cx="6433068" cy="702078"/>
          </a:xfrm>
        </p:spPr>
        <p:txBody>
          <a:bodyPr>
            <a:noAutofit/>
          </a:bodyPr>
          <a:lstStyle/>
          <a:p>
            <a:pPr defTabSz="685800" fontAlgn="base">
              <a:spcAft>
                <a:spcPct val="0"/>
              </a:spcAft>
            </a:pPr>
            <a:r>
              <a:rPr lang="ru-RU" altLang="ru-RU" sz="3200" b="1" kern="0" dirty="0">
                <a:solidFill>
                  <a:srgbClr val="002060"/>
                </a:solidFill>
                <a:effectLst>
                  <a:outerShdw blurRad="38100" dist="38100" dir="2700000" algn="tl">
                    <a:srgbClr val="000000">
                      <a:alpha val="43137"/>
                    </a:srgbClr>
                  </a:outerShdw>
                </a:effectLst>
                <a:latin typeface="+mn-lt"/>
              </a:rPr>
              <a:t/>
            </a:r>
            <a:br>
              <a:rPr lang="ru-RU" altLang="ru-RU" sz="3200" b="1" kern="0" dirty="0">
                <a:solidFill>
                  <a:srgbClr val="002060"/>
                </a:solidFill>
                <a:effectLst>
                  <a:outerShdw blurRad="38100" dist="38100" dir="2700000" algn="tl">
                    <a:srgbClr val="000000">
                      <a:alpha val="43137"/>
                    </a:srgbClr>
                  </a:outerShdw>
                </a:effectLst>
                <a:latin typeface="+mn-lt"/>
              </a:rPr>
            </a:br>
            <a:r>
              <a:rPr lang="ru-RU" altLang="ru-RU" sz="3200" b="1" dirty="0" smtClean="0">
                <a:solidFill>
                  <a:srgbClr val="002060"/>
                </a:solidFill>
                <a:effectLst>
                  <a:outerShdw blurRad="38100" dist="38100" dir="2700000" algn="tl">
                    <a:srgbClr val="000000">
                      <a:alpha val="43137"/>
                    </a:srgbClr>
                  </a:outerShdw>
                </a:effectLst>
                <a:latin typeface="+mn-lt"/>
                <a:ea typeface="Calibri"/>
                <a:cs typeface="Times New Roman"/>
              </a:rPr>
              <a:t>Создание </a:t>
            </a:r>
            <a:r>
              <a:rPr lang="ru-RU" altLang="ru-RU" sz="3200" b="1" dirty="0">
                <a:solidFill>
                  <a:srgbClr val="002060"/>
                </a:solidFill>
                <a:effectLst>
                  <a:outerShdw blurRad="38100" dist="38100" dir="2700000" algn="tl">
                    <a:srgbClr val="000000">
                      <a:alpha val="43137"/>
                    </a:srgbClr>
                  </a:outerShdw>
                </a:effectLst>
                <a:latin typeface="+mn-lt"/>
                <a:ea typeface="Calibri"/>
                <a:cs typeface="Times New Roman"/>
              </a:rPr>
              <a:t>учебников </a:t>
            </a:r>
            <a:r>
              <a:rPr lang="ru-RU" altLang="ru-RU" sz="3200" b="1" dirty="0" smtClean="0">
                <a:solidFill>
                  <a:srgbClr val="002060"/>
                </a:solidFill>
                <a:effectLst>
                  <a:outerShdw blurRad="38100" dist="38100" dir="2700000" algn="tl">
                    <a:srgbClr val="000000">
                      <a:alpha val="43137"/>
                    </a:srgbClr>
                  </a:outerShdw>
                </a:effectLst>
                <a:latin typeface="+mn-lt"/>
                <a:ea typeface="Calibri"/>
                <a:cs typeface="Times New Roman"/>
              </a:rPr>
              <a:t/>
            </a:r>
            <a:br>
              <a:rPr lang="ru-RU" altLang="ru-RU" sz="3200" b="1" dirty="0" smtClean="0">
                <a:solidFill>
                  <a:srgbClr val="002060"/>
                </a:solidFill>
                <a:effectLst>
                  <a:outerShdw blurRad="38100" dist="38100" dir="2700000" algn="tl">
                    <a:srgbClr val="000000">
                      <a:alpha val="43137"/>
                    </a:srgbClr>
                  </a:outerShdw>
                </a:effectLst>
                <a:latin typeface="+mn-lt"/>
                <a:ea typeface="Calibri"/>
                <a:cs typeface="Times New Roman"/>
              </a:rPr>
            </a:br>
            <a:r>
              <a:rPr lang="ru-RU" altLang="ru-RU" sz="3200" b="1" dirty="0" smtClean="0">
                <a:solidFill>
                  <a:srgbClr val="002060"/>
                </a:solidFill>
                <a:effectLst>
                  <a:outerShdw blurRad="38100" dist="38100" dir="2700000" algn="tl">
                    <a:srgbClr val="000000">
                      <a:alpha val="43137"/>
                    </a:srgbClr>
                  </a:outerShdw>
                </a:effectLst>
                <a:latin typeface="+mn-lt"/>
                <a:ea typeface="Calibri"/>
                <a:cs typeface="Times New Roman"/>
              </a:rPr>
              <a:t>по </a:t>
            </a:r>
            <a:r>
              <a:rPr lang="ru-RU" altLang="ru-RU" sz="3200" b="1" dirty="0">
                <a:solidFill>
                  <a:srgbClr val="002060"/>
                </a:solidFill>
                <a:effectLst>
                  <a:outerShdw blurRad="38100" dist="38100" dir="2700000" algn="tl">
                    <a:srgbClr val="000000">
                      <a:alpha val="43137"/>
                    </a:srgbClr>
                  </a:outerShdw>
                </a:effectLst>
                <a:latin typeface="+mn-lt"/>
                <a:ea typeface="Calibri"/>
                <a:cs typeface="Times New Roman"/>
              </a:rPr>
              <a:t>татарскому языку </a:t>
            </a:r>
            <a:r>
              <a:rPr lang="ru-RU" altLang="ru-RU" sz="3200" b="1" dirty="0" smtClean="0">
                <a:solidFill>
                  <a:srgbClr val="002060"/>
                </a:solidFill>
                <a:effectLst>
                  <a:outerShdw blurRad="38100" dist="38100" dir="2700000" algn="tl">
                    <a:srgbClr val="000000">
                      <a:alpha val="43137"/>
                    </a:srgbClr>
                  </a:outerShdw>
                </a:effectLst>
                <a:latin typeface="+mn-lt"/>
                <a:ea typeface="Calibri"/>
                <a:cs typeface="Times New Roman"/>
              </a:rPr>
              <a:t/>
            </a:r>
            <a:br>
              <a:rPr lang="ru-RU" altLang="ru-RU" sz="3200" b="1" dirty="0" smtClean="0">
                <a:solidFill>
                  <a:srgbClr val="002060"/>
                </a:solidFill>
                <a:effectLst>
                  <a:outerShdw blurRad="38100" dist="38100" dir="2700000" algn="tl">
                    <a:srgbClr val="000000">
                      <a:alpha val="43137"/>
                    </a:srgbClr>
                  </a:outerShdw>
                </a:effectLst>
                <a:latin typeface="+mn-lt"/>
                <a:ea typeface="Calibri"/>
                <a:cs typeface="Times New Roman"/>
              </a:rPr>
            </a:br>
            <a:r>
              <a:rPr lang="ru-RU" altLang="ru-RU" sz="3200" b="1" dirty="0" smtClean="0">
                <a:solidFill>
                  <a:srgbClr val="002060"/>
                </a:solidFill>
                <a:effectLst>
                  <a:outerShdw blurRad="38100" dist="38100" dir="2700000" algn="tl">
                    <a:srgbClr val="000000">
                      <a:alpha val="43137"/>
                    </a:srgbClr>
                  </a:outerShdw>
                </a:effectLst>
                <a:latin typeface="+mn-lt"/>
                <a:ea typeface="Calibri"/>
                <a:cs typeface="Times New Roman"/>
              </a:rPr>
              <a:t>нового </a:t>
            </a:r>
            <a:r>
              <a:rPr lang="ru-RU" altLang="ru-RU" sz="3200" b="1" dirty="0">
                <a:solidFill>
                  <a:srgbClr val="002060"/>
                </a:solidFill>
                <a:effectLst>
                  <a:outerShdw blurRad="38100" dist="38100" dir="2700000" algn="tl">
                    <a:srgbClr val="000000">
                      <a:alpha val="43137"/>
                    </a:srgbClr>
                  </a:outerShdw>
                </a:effectLst>
                <a:latin typeface="+mn-lt"/>
                <a:ea typeface="Calibri"/>
                <a:cs typeface="Times New Roman"/>
              </a:rPr>
              <a:t>поколения</a:t>
            </a:r>
            <a:endParaRPr lang="ru-RU" sz="3200" b="1" dirty="0">
              <a:solidFill>
                <a:srgbClr val="002060"/>
              </a:solidFill>
              <a:effectLst>
                <a:outerShdw blurRad="38100" dist="38100" dir="2700000" algn="tl">
                  <a:srgbClr val="000000">
                    <a:alpha val="43137"/>
                  </a:srgbClr>
                </a:outerShdw>
              </a:effectLst>
              <a:latin typeface="+mn-lt"/>
              <a:ea typeface="Calibri"/>
              <a:cs typeface="Times New Roman"/>
            </a:endParaRPr>
          </a:p>
        </p:txBody>
      </p:sp>
      <p:pic>
        <p:nvPicPr>
          <p:cNvPr id="1027" name="Picture 3" descr="C:\Users\Мухаметов ИР\AppData\Local\Microsoft\Windows\Temporary Internet Files\Content.Outlook\ZZPB2QIM\2016-08-15-PHOTO-0000017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1770" y="1978818"/>
            <a:ext cx="2556694" cy="406509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1028" name="Picture 4" descr="C:\Users\Мухаметов ИР\Desktop\Снимок.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1045" y="1978820"/>
            <a:ext cx="2557099" cy="406509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1029" name="Picture 5" descr="C:\Users\Мухаметов ИР\AppData\Local\Microsoft\Windows\Temporary Internet Files\Content.Outlook\ZZPB2QIM\2016-08-15-PHOTO-0000017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544" y="1978820"/>
            <a:ext cx="2530961" cy="406509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3" name="Номер слайда 2"/>
          <p:cNvSpPr>
            <a:spLocks noGrp="1"/>
          </p:cNvSpPr>
          <p:nvPr>
            <p:ph type="sldNum" sz="quarter" idx="12"/>
          </p:nvPr>
        </p:nvSpPr>
        <p:spPr>
          <a:xfrm>
            <a:off x="6998308" y="6492875"/>
            <a:ext cx="2133600" cy="365125"/>
          </a:xfrm>
        </p:spPr>
        <p:txBody>
          <a:bodyPr/>
          <a:lstStyle/>
          <a:p>
            <a:fld id="{2E1AE7FE-9857-4954-863E-6424AC6B4709}" type="slidenum">
              <a:rPr lang="ru-RU" smtClean="0"/>
              <a:t>37</a:t>
            </a:fld>
            <a:endParaRPr lang="ru-RU" dirty="0"/>
          </a:p>
        </p:txBody>
      </p:sp>
    </p:spTree>
    <p:extLst>
      <p:ext uri="{BB962C8B-B14F-4D97-AF65-F5344CB8AC3E}">
        <p14:creationId xmlns:p14="http://schemas.microsoft.com/office/powerpoint/2010/main" val="79616046"/>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7" name="Объект 2"/>
          <p:cNvSpPr txBox="1">
            <a:spLocks/>
          </p:cNvSpPr>
          <p:nvPr/>
        </p:nvSpPr>
        <p:spPr>
          <a:xfrm>
            <a:off x="2303758" y="908720"/>
            <a:ext cx="5733923" cy="1296144"/>
          </a:xfrm>
          <a:prstGeom prst="rect">
            <a:avLst/>
          </a:prstGeom>
        </p:spPr>
        <p:txBody>
          <a:bodyPr vert="horz" lIns="68579" tIns="34289" rIns="68579" bIns="34289"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ru-RU" sz="12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8" name="Заголовок 1"/>
          <p:cNvSpPr>
            <a:spLocks noGrp="1"/>
          </p:cNvSpPr>
          <p:nvPr>
            <p:ph type="ctrTitle"/>
          </p:nvPr>
        </p:nvSpPr>
        <p:spPr>
          <a:xfrm>
            <a:off x="1259632" y="537212"/>
            <a:ext cx="6520805" cy="731548"/>
          </a:xfrm>
        </p:spPr>
        <p:txBody>
          <a:bodyPr>
            <a:noAutofit/>
          </a:bodyPr>
          <a:lstStyle/>
          <a:p>
            <a:pPr>
              <a:defRPr/>
            </a:pPr>
            <a:r>
              <a:rPr lang="ru-RU" sz="3200" b="1" dirty="0">
                <a:solidFill>
                  <a:srgbClr val="002060"/>
                </a:solidFill>
                <a:effectLst>
                  <a:outerShdw blurRad="38100" dist="38100" dir="2700000" algn="tl">
                    <a:srgbClr val="000000">
                      <a:alpha val="43137"/>
                    </a:srgbClr>
                  </a:outerShdw>
                </a:effectLst>
                <a:latin typeface="+mn-lt"/>
              </a:rPr>
              <a:t>Обеспеченность </a:t>
            </a:r>
            <a:r>
              <a:rPr lang="ru-RU" sz="3200" b="1" dirty="0" smtClean="0">
                <a:solidFill>
                  <a:srgbClr val="002060"/>
                </a:solidFill>
                <a:effectLst>
                  <a:outerShdw blurRad="38100" dist="38100" dir="2700000" algn="tl">
                    <a:srgbClr val="000000">
                      <a:alpha val="43137"/>
                    </a:srgbClr>
                  </a:outerShdw>
                </a:effectLst>
                <a:latin typeface="+mn-lt"/>
              </a:rPr>
              <a:t/>
            </a:r>
            <a:br>
              <a:rPr lang="ru-RU" sz="3200" b="1" dirty="0" smtClean="0">
                <a:solidFill>
                  <a:srgbClr val="002060"/>
                </a:solidFill>
                <a:effectLst>
                  <a:outerShdw blurRad="38100" dist="38100" dir="2700000" algn="tl">
                    <a:srgbClr val="000000">
                      <a:alpha val="43137"/>
                    </a:srgbClr>
                  </a:outerShdw>
                </a:effectLst>
                <a:latin typeface="+mn-lt"/>
              </a:rPr>
            </a:br>
            <a:r>
              <a:rPr lang="ru-RU" sz="3200" b="1" dirty="0" smtClean="0">
                <a:solidFill>
                  <a:srgbClr val="002060"/>
                </a:solidFill>
                <a:effectLst>
                  <a:outerShdw blurRad="38100" dist="38100" dir="2700000" algn="tl">
                    <a:srgbClr val="000000">
                      <a:alpha val="43137"/>
                    </a:srgbClr>
                  </a:outerShdw>
                </a:effectLst>
                <a:latin typeface="+mn-lt"/>
              </a:rPr>
              <a:t>учебниками </a:t>
            </a:r>
            <a:r>
              <a:rPr lang="ru-RU" sz="3200" b="1" dirty="0">
                <a:solidFill>
                  <a:srgbClr val="002060"/>
                </a:solidFill>
                <a:effectLst>
                  <a:outerShdw blurRad="38100" dist="38100" dir="2700000" algn="tl">
                    <a:srgbClr val="000000">
                      <a:alpha val="43137"/>
                    </a:srgbClr>
                  </a:outerShdw>
                </a:effectLst>
                <a:latin typeface="+mn-lt"/>
              </a:rPr>
              <a:t>татарского языка </a:t>
            </a:r>
            <a:r>
              <a:rPr lang="ru-RU" sz="3200" b="1" dirty="0" smtClean="0">
                <a:solidFill>
                  <a:srgbClr val="002060"/>
                </a:solidFill>
                <a:effectLst>
                  <a:outerShdw blurRad="38100" dist="38100" dir="2700000" algn="tl">
                    <a:srgbClr val="000000">
                      <a:alpha val="43137"/>
                    </a:srgbClr>
                  </a:outerShdw>
                </a:effectLst>
                <a:latin typeface="+mn-lt"/>
              </a:rPr>
              <a:t/>
            </a:r>
            <a:br>
              <a:rPr lang="ru-RU" sz="3200" b="1" dirty="0" smtClean="0">
                <a:solidFill>
                  <a:srgbClr val="002060"/>
                </a:solidFill>
                <a:effectLst>
                  <a:outerShdw blurRad="38100" dist="38100" dir="2700000" algn="tl">
                    <a:srgbClr val="000000">
                      <a:alpha val="43137"/>
                    </a:srgbClr>
                  </a:outerShdw>
                </a:effectLst>
                <a:latin typeface="+mn-lt"/>
              </a:rPr>
            </a:br>
            <a:r>
              <a:rPr lang="ru-RU" sz="3200" b="1" dirty="0" smtClean="0">
                <a:solidFill>
                  <a:srgbClr val="002060"/>
                </a:solidFill>
                <a:effectLst>
                  <a:outerShdw blurRad="38100" dist="38100" dir="2700000" algn="tl">
                    <a:srgbClr val="000000">
                      <a:alpha val="43137"/>
                    </a:srgbClr>
                  </a:outerShdw>
                </a:effectLst>
                <a:latin typeface="+mn-lt"/>
              </a:rPr>
              <a:t>и </a:t>
            </a:r>
            <a:r>
              <a:rPr lang="ru-RU" sz="3200" b="1" dirty="0">
                <a:solidFill>
                  <a:srgbClr val="002060"/>
                </a:solidFill>
                <a:effectLst>
                  <a:outerShdw blurRad="38100" dist="38100" dir="2700000" algn="tl">
                    <a:srgbClr val="000000">
                      <a:alpha val="43137"/>
                    </a:srgbClr>
                  </a:outerShdw>
                </a:effectLst>
                <a:latin typeface="+mn-lt"/>
              </a:rPr>
              <a:t>литературы</a:t>
            </a:r>
          </a:p>
        </p:txBody>
      </p:sp>
      <p:pic>
        <p:nvPicPr>
          <p:cNvPr id="23" name="Picture 7" descr="C:\Users\Мусина\Desktop\Голназ\фотки дәреслекләр\IMG_121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600" y="3506300"/>
            <a:ext cx="3240360" cy="24429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4" name="Подзаголовок 3"/>
          <p:cNvSpPr txBox="1">
            <a:spLocks/>
          </p:cNvSpPr>
          <p:nvPr/>
        </p:nvSpPr>
        <p:spPr>
          <a:xfrm>
            <a:off x="647486" y="2084655"/>
            <a:ext cx="3910417" cy="1200329"/>
          </a:xfrm>
          <a:prstGeom prst="rect">
            <a:avLst/>
          </a:prstGeom>
        </p:spPr>
        <p:txBody>
          <a:bodyPr wrap="square">
            <a:spAutoFit/>
          </a:bodyPr>
          <a:lstStyle>
            <a:defPPr>
              <a:defRPr lang="ru-RU"/>
            </a:defPPr>
            <a:lvl1pPr algn="ctr">
              <a:spcBef>
                <a:spcPct val="0"/>
              </a:spcBef>
              <a:defRPr sz="2400" b="1">
                <a:solidFill>
                  <a:srgbClr val="A8246F"/>
                </a:solidFill>
                <a:latin typeface="Calibri"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t-RU" sz="2400" b="1" i="0" u="none" strike="noStrike" kern="1200" cap="none" spc="0" normalizeH="0" baseline="0" noProof="0" dirty="0">
                <a:ln>
                  <a:noFill/>
                </a:ln>
                <a:solidFill>
                  <a:srgbClr val="A8246F"/>
                </a:solidFill>
                <a:effectLst/>
                <a:uLnTx/>
                <a:uFillTx/>
                <a:latin typeface="Calibri" pitchFamily="34" charset="0"/>
                <a:ea typeface="+mn-ea"/>
                <a:cs typeface="+mn-cs"/>
              </a:rPr>
              <a:t>89 УМК</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tt-RU" sz="2400" b="1" i="0" u="none" strike="noStrike" kern="1200" cap="none" spc="0" normalizeH="0" baseline="0" noProof="0" dirty="0">
                <a:ln>
                  <a:noFill/>
                </a:ln>
                <a:solidFill>
                  <a:srgbClr val="002060"/>
                </a:solidFill>
                <a:effectLst/>
                <a:uLnTx/>
                <a:uFillTx/>
                <a:latin typeface="Calibri" pitchFamily="34" charset="0"/>
                <a:ea typeface="+mn-ea"/>
                <a:cs typeface="+mn-cs"/>
              </a:rPr>
              <a:t>вошли в Федеральный перечень</a:t>
            </a:r>
          </a:p>
        </p:txBody>
      </p:sp>
      <p:pic>
        <p:nvPicPr>
          <p:cNvPr id="26" name="Picture 4" descr="C:\Users\Мусина\Desktop\Голназ\фотки дәреслекләр\IMG_121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4048" y="2132856"/>
            <a:ext cx="3305120" cy="24350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7" name="Прямоугольник 26"/>
          <p:cNvSpPr/>
          <p:nvPr/>
        </p:nvSpPr>
        <p:spPr>
          <a:xfrm>
            <a:off x="4741074" y="4741087"/>
            <a:ext cx="3672408" cy="1200329"/>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t-RU" sz="2400" b="1" i="0" u="none" strike="noStrike" kern="1200" cap="none" spc="0" normalizeH="0" baseline="0" noProof="0" dirty="0">
                <a:ln>
                  <a:noFill/>
                </a:ln>
                <a:solidFill>
                  <a:srgbClr val="A8246F"/>
                </a:solidFill>
                <a:effectLst/>
                <a:uLnTx/>
                <a:uFillTx/>
                <a:latin typeface="Calibri" pitchFamily="34" charset="0"/>
                <a:ea typeface="+mn-ea"/>
                <a:cs typeface="+mn-cs"/>
              </a:rPr>
              <a:t>24 УМК</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tt-RU" sz="2400" b="1" i="0" u="none" strike="noStrike" kern="1200" cap="none" spc="0" normalizeH="0" baseline="0" noProof="0" dirty="0">
                <a:ln>
                  <a:noFill/>
                </a:ln>
                <a:solidFill>
                  <a:srgbClr val="002060"/>
                </a:solidFill>
                <a:effectLst/>
                <a:uLnTx/>
                <a:uFillTx/>
                <a:latin typeface="Calibri" pitchFamily="34" charset="0"/>
                <a:ea typeface="+mn-ea"/>
                <a:cs typeface="+mn-cs"/>
              </a:rPr>
              <a:t>используются в качестве учебного пособия </a:t>
            </a:r>
          </a:p>
        </p:txBody>
      </p:sp>
      <p:sp>
        <p:nvSpPr>
          <p:cNvPr id="2" name="Номер слайда 1"/>
          <p:cNvSpPr>
            <a:spLocks noGrp="1"/>
          </p:cNvSpPr>
          <p:nvPr>
            <p:ph type="sldNum" sz="quarter" idx="12"/>
          </p:nvPr>
        </p:nvSpPr>
        <p:spPr>
          <a:xfrm>
            <a:off x="7020272" y="6516132"/>
            <a:ext cx="2133600" cy="365125"/>
          </a:xfrm>
        </p:spPr>
        <p:txBody>
          <a:bodyPr/>
          <a:lstStyle/>
          <a:p>
            <a:fld id="{2E1AE7FE-9857-4954-863E-6424AC6B4709}" type="slidenum">
              <a:rPr lang="ru-RU" smtClean="0"/>
              <a:t>38</a:t>
            </a:fld>
            <a:endParaRPr lang="ru-RU" dirty="0"/>
          </a:p>
        </p:txBody>
      </p:sp>
    </p:spTree>
    <p:extLst>
      <p:ext uri="{BB962C8B-B14F-4D97-AF65-F5344CB8AC3E}">
        <p14:creationId xmlns:p14="http://schemas.microsoft.com/office/powerpoint/2010/main" val="849312296"/>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4" name="Рисунок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0" y="141798"/>
            <a:ext cx="1676403" cy="975362"/>
          </a:xfrm>
          <a:prstGeom prst="rect">
            <a:avLst/>
          </a:prstGeom>
        </p:spPr>
      </p:pic>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3" name="Прямоугольник 2"/>
          <p:cNvSpPr/>
          <p:nvPr/>
        </p:nvSpPr>
        <p:spPr>
          <a:xfrm>
            <a:off x="1520663" y="2295911"/>
            <a:ext cx="6102677" cy="577079"/>
          </a:xfrm>
          <a:prstGeom prst="rect">
            <a:avLst/>
          </a:prstGeom>
        </p:spPr>
        <p:txBody>
          <a:bodyPr wrap="square" lIns="68577" tIns="34289" rIns="68577" bIns="34289">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3300" b="0" i="0" u="none" strike="noStrike" kern="0" cap="none" spc="0" normalizeH="0" baseline="0" noProof="0" dirty="0">
              <a:ln>
                <a:noFill/>
              </a:ln>
              <a:solidFill>
                <a:srgbClr val="002060"/>
              </a:solidFill>
              <a:effectLst/>
              <a:uLnTx/>
              <a:uFillTx/>
              <a:latin typeface="Calibri"/>
              <a:ea typeface="+mn-ea"/>
              <a:cs typeface="Arial" panose="020B0604020202020204" pitchFamily="34" charset="0"/>
            </a:endParaRPr>
          </a:p>
        </p:txBody>
      </p:sp>
      <p:sp>
        <p:nvSpPr>
          <p:cNvPr id="6" name="Заголовок 1"/>
          <p:cNvSpPr txBox="1">
            <a:spLocks/>
          </p:cNvSpPr>
          <p:nvPr/>
        </p:nvSpPr>
        <p:spPr>
          <a:xfrm>
            <a:off x="1695359" y="1174979"/>
            <a:ext cx="6082140" cy="706437"/>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257175" algn="ctr" defTabSz="685749" rtl="0" eaLnBrk="1" fontAlgn="auto" latinLnBrk="0" hangingPunct="1">
              <a:lnSpc>
                <a:spcPct val="90000"/>
              </a:lnSpc>
              <a:spcBef>
                <a:spcPct val="0"/>
              </a:spcBef>
              <a:spcAft>
                <a:spcPts val="0"/>
              </a:spcAft>
              <a:buClrTx/>
              <a:buSzTx/>
              <a:buFontTx/>
              <a:buNone/>
              <a:tabLst>
                <a:tab pos="435769" algn="l"/>
                <a:tab pos="872729" algn="l"/>
                <a:tab pos="1308497" algn="l"/>
                <a:tab pos="1745456" algn="l"/>
                <a:tab pos="2181225" algn="l"/>
                <a:tab pos="2616994" algn="l"/>
                <a:tab pos="3053954" algn="l"/>
                <a:tab pos="3489722" algn="l"/>
                <a:tab pos="3926681" algn="l"/>
                <a:tab pos="4362450" algn="l"/>
                <a:tab pos="4798219" algn="l"/>
                <a:tab pos="5235179" algn="l"/>
                <a:tab pos="5670947" algn="l"/>
                <a:tab pos="6107906" algn="l"/>
                <a:tab pos="6543675" algn="l"/>
                <a:tab pos="6979444" algn="l"/>
              </a:tabLst>
              <a:defRPr/>
            </a:pPr>
            <a:r>
              <a:rPr kumimoji="0" lang="ru-RU"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Calibri"/>
                <a:cs typeface="Times New Roman"/>
              </a:rPr>
              <a:t> </a:t>
            </a:r>
          </a:p>
        </p:txBody>
      </p:sp>
      <p:sp>
        <p:nvSpPr>
          <p:cNvPr id="9" name="Заголовок 1"/>
          <p:cNvSpPr txBox="1">
            <a:spLocks/>
          </p:cNvSpPr>
          <p:nvPr/>
        </p:nvSpPr>
        <p:spPr>
          <a:xfrm>
            <a:off x="990363" y="548680"/>
            <a:ext cx="7038021" cy="6398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0" lang="ru-RU" sz="2400" b="1" i="0" u="none" strike="noStrike" kern="1200" cap="none" spc="0" normalizeH="0" baseline="0" noProof="0" dirty="0" smtClean="0">
                <a:ln>
                  <a:noFill/>
                </a:ln>
                <a:solidFill>
                  <a:srgbClr val="A8246F"/>
                </a:solidFill>
                <a:effectLst/>
                <a:uLnTx/>
                <a:uFillTx/>
                <a:latin typeface="Calibri"/>
                <a:ea typeface="+mj-ea"/>
                <a:cs typeface="Times New Roman" panose="02020603050405020304" pitchFamily="18" charset="0"/>
              </a:rPr>
              <a:t>Переведены на татарский язык </a:t>
            </a:r>
          </a:p>
          <a:p>
            <a:pPr marL="0" marR="0" lvl="0" indent="0" algn="ctr" defTabSz="914400" rtl="0" eaLnBrk="1" fontAlgn="base" latinLnBrk="0" hangingPunct="1">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0" lang="ru-RU" sz="2400" b="1" i="0" u="none" strike="noStrike" kern="1200" cap="none" spc="0" normalizeH="0" baseline="0" noProof="0" dirty="0" smtClean="0">
                <a:ln>
                  <a:noFill/>
                </a:ln>
                <a:solidFill>
                  <a:srgbClr val="A8246F"/>
                </a:solidFill>
                <a:effectLst/>
                <a:uLnTx/>
                <a:uFillTx/>
                <a:latin typeface="Calibri"/>
                <a:ea typeface="+mj-ea"/>
                <a:cs typeface="Times New Roman" panose="02020603050405020304" pitchFamily="18" charset="0"/>
              </a:rPr>
              <a:t>контрольно-измерительные материалы </a:t>
            </a:r>
          </a:p>
          <a:p>
            <a:pPr marL="0" marR="0" lvl="0" indent="0" algn="ctr" defTabSz="914400" rtl="0" eaLnBrk="1" fontAlgn="base" latinLnBrk="0" hangingPunct="1">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0" lang="ru-RU" sz="2400" b="1" i="0" u="none" strike="noStrike" kern="1200" cap="none" spc="0" normalizeH="0" baseline="0" noProof="0" dirty="0" smtClean="0">
                <a:ln>
                  <a:noFill/>
                </a:ln>
                <a:solidFill>
                  <a:srgbClr val="A8246F"/>
                </a:solidFill>
                <a:effectLst/>
                <a:uLnTx/>
                <a:uFillTx/>
                <a:latin typeface="Calibri"/>
                <a:ea typeface="+mj-ea"/>
                <a:cs typeface="Times New Roman" panose="02020603050405020304" pitchFamily="18" charset="0"/>
              </a:rPr>
              <a:t>основного государственного экзамена </a:t>
            </a:r>
          </a:p>
          <a:p>
            <a:pPr marL="0" marR="0" lvl="0" indent="0" algn="ctr" defTabSz="914400" rtl="0" eaLnBrk="1" fontAlgn="base" latinLnBrk="0" hangingPunct="1">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0" lang="ru-RU" sz="2400" b="1" i="0" u="none" strike="noStrike" kern="1200" cap="none" spc="0" normalizeH="0" baseline="0" noProof="0" dirty="0" smtClean="0">
                <a:ln>
                  <a:noFill/>
                </a:ln>
                <a:solidFill>
                  <a:srgbClr val="002060"/>
                </a:solidFill>
                <a:effectLst/>
                <a:uLnTx/>
                <a:uFillTx/>
                <a:latin typeface="Calibri"/>
                <a:ea typeface="+mj-ea"/>
                <a:cs typeface="Times New Roman" panose="02020603050405020304" pitchFamily="18" charset="0"/>
              </a:rPr>
              <a:t>по 8 предметам</a:t>
            </a:r>
            <a:endParaRPr kumimoji="0" lang="ru-RU" sz="2400" b="1" i="0" u="none" strike="noStrike" kern="1200" cap="none" spc="0" normalizeH="0" baseline="0" noProof="0" dirty="0">
              <a:ln>
                <a:noFill/>
              </a:ln>
              <a:solidFill>
                <a:srgbClr val="002060"/>
              </a:solidFill>
              <a:effectLst/>
              <a:uLnTx/>
              <a:uFillTx/>
              <a:latin typeface="Calibri"/>
              <a:ea typeface="+mj-ea"/>
              <a:cs typeface="Times New Roman" panose="02020603050405020304" pitchFamily="18" charset="0"/>
            </a:endParaRPr>
          </a:p>
        </p:txBody>
      </p:sp>
      <p:sp>
        <p:nvSpPr>
          <p:cNvPr id="11" name="Заголовок 1"/>
          <p:cNvSpPr txBox="1">
            <a:spLocks/>
          </p:cNvSpPr>
          <p:nvPr/>
        </p:nvSpPr>
        <p:spPr>
          <a:xfrm>
            <a:off x="1958990" y="1779151"/>
            <a:ext cx="4853510" cy="1768664"/>
          </a:xfrm>
          <a:prstGeom prst="rect">
            <a:avLst/>
          </a:prstGeom>
        </p:spPr>
        <p:txBody>
          <a:bodyPr vert="horz" lIns="68576" tIns="34289" rIns="68576" bIns="34289" numCol="2" rtlCol="0" anchor="ctr">
            <a:noAutofit/>
          </a:bodyPr>
          <a:lstStyle>
            <a:lvl1pPr algn="l" defTabSz="685749"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749" rtl="0" eaLnBrk="1" fontAlgn="base" latinLnBrk="0" hangingPunct="1">
              <a:lnSpc>
                <a:spcPct val="9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0" lang="ru-RU" sz="2400" b="1" i="0" u="none" strike="noStrike" kern="1200" cap="none" spc="0" normalizeH="0" baseline="0" noProof="0" dirty="0" smtClean="0">
                <a:ln>
                  <a:noFill/>
                </a:ln>
                <a:solidFill>
                  <a:srgbClr val="002060"/>
                </a:solidFill>
                <a:uLnTx/>
                <a:uFillTx/>
                <a:latin typeface="Calibri"/>
                <a:ea typeface="Calibri"/>
                <a:cs typeface="Arial" panose="020B0604020202020204" pitchFamily="34" charset="0"/>
              </a:rPr>
              <a:t>Математика Биология</a:t>
            </a:r>
          </a:p>
          <a:p>
            <a:pPr marL="0" marR="0" lvl="0" indent="0" algn="ctr" defTabSz="685749" rtl="0" eaLnBrk="1" fontAlgn="base" latinLnBrk="0" hangingPunct="1">
              <a:lnSpc>
                <a:spcPct val="9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0" lang="ru-RU" sz="2400" b="1" i="0" u="none" strike="noStrike" kern="1200" cap="none" spc="0" normalizeH="0" baseline="0" noProof="0" dirty="0" smtClean="0">
                <a:ln>
                  <a:noFill/>
                </a:ln>
                <a:solidFill>
                  <a:srgbClr val="002060"/>
                </a:solidFill>
                <a:uLnTx/>
                <a:uFillTx/>
                <a:latin typeface="Calibri"/>
                <a:ea typeface="Calibri"/>
                <a:cs typeface="Arial" panose="020B0604020202020204" pitchFamily="34" charset="0"/>
              </a:rPr>
              <a:t>История Информатика</a:t>
            </a:r>
          </a:p>
          <a:p>
            <a:pPr marL="0" marR="0" lvl="0" indent="0" algn="ctr" defTabSz="685749" rtl="0" eaLnBrk="1" fontAlgn="base" latinLnBrk="0" hangingPunct="1">
              <a:lnSpc>
                <a:spcPct val="9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endParaRPr kumimoji="0" lang="ru-RU" sz="2400" b="1" i="0" u="none" strike="noStrike" kern="1200" cap="none" spc="0" normalizeH="0" baseline="0" noProof="0" dirty="0" smtClean="0">
              <a:ln>
                <a:noFill/>
              </a:ln>
              <a:solidFill>
                <a:srgbClr val="002060"/>
              </a:solidFill>
              <a:uLnTx/>
              <a:uFillTx/>
              <a:latin typeface="Calibri"/>
              <a:ea typeface="Calibri"/>
              <a:cs typeface="Arial" panose="020B0604020202020204" pitchFamily="34" charset="0"/>
            </a:endParaRPr>
          </a:p>
          <a:p>
            <a:pPr marL="0" marR="0" lvl="0" indent="0" algn="ctr" defTabSz="685749" rtl="0" eaLnBrk="1" fontAlgn="base" latinLnBrk="0" hangingPunct="1">
              <a:lnSpc>
                <a:spcPct val="9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0" lang="ru-RU" sz="2400" b="1" i="0" u="none" strike="noStrike" kern="1200" cap="none" spc="0" normalizeH="0" baseline="0" noProof="0" dirty="0" smtClean="0">
                <a:ln>
                  <a:noFill/>
                </a:ln>
                <a:solidFill>
                  <a:srgbClr val="002060"/>
                </a:solidFill>
                <a:uLnTx/>
                <a:uFillTx/>
                <a:latin typeface="Calibri"/>
                <a:ea typeface="Calibri"/>
                <a:cs typeface="Arial" panose="020B0604020202020204" pitchFamily="34" charset="0"/>
              </a:rPr>
              <a:t>Физика </a:t>
            </a:r>
          </a:p>
          <a:p>
            <a:pPr marL="0" marR="0" lvl="0" indent="0" algn="ctr" defTabSz="685749" rtl="0" eaLnBrk="1" fontAlgn="base" latinLnBrk="0" hangingPunct="1">
              <a:lnSpc>
                <a:spcPct val="9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0" lang="ru-RU" sz="2400" b="1" i="0" u="none" strike="noStrike" kern="1200" cap="none" spc="0" normalizeH="0" baseline="0" noProof="0" dirty="0" smtClean="0">
                <a:ln>
                  <a:noFill/>
                </a:ln>
                <a:solidFill>
                  <a:srgbClr val="002060"/>
                </a:solidFill>
                <a:uLnTx/>
                <a:uFillTx/>
                <a:latin typeface="Calibri"/>
                <a:ea typeface="Calibri"/>
                <a:cs typeface="Arial" panose="020B0604020202020204" pitchFamily="34" charset="0"/>
              </a:rPr>
              <a:t>Химия</a:t>
            </a:r>
          </a:p>
          <a:p>
            <a:pPr marL="0" marR="0" lvl="0" indent="0" algn="ctr" defTabSz="685749" rtl="0" eaLnBrk="1" fontAlgn="base" latinLnBrk="0" hangingPunct="1">
              <a:lnSpc>
                <a:spcPct val="9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0" lang="ru-RU" sz="2400" b="1" i="0" u="none" strike="noStrike" kern="1200" cap="none" spc="0" normalizeH="0" baseline="0" noProof="0" dirty="0" smtClean="0">
                <a:ln>
                  <a:noFill/>
                </a:ln>
                <a:solidFill>
                  <a:srgbClr val="002060"/>
                </a:solidFill>
                <a:uLnTx/>
                <a:uFillTx/>
                <a:latin typeface="Calibri"/>
                <a:ea typeface="Calibri"/>
                <a:cs typeface="Arial" panose="020B0604020202020204" pitchFamily="34" charset="0"/>
              </a:rPr>
              <a:t>Обществознание </a:t>
            </a:r>
          </a:p>
          <a:p>
            <a:pPr marL="0" marR="0" lvl="0" indent="0" algn="ctr" defTabSz="685749" rtl="0" eaLnBrk="1" fontAlgn="base" latinLnBrk="0" hangingPunct="1">
              <a:lnSpc>
                <a:spcPct val="9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0" lang="ru-RU" sz="2400" b="1" i="0" u="none" strike="noStrike" kern="1200" cap="none" spc="0" normalizeH="0" baseline="0" noProof="0" dirty="0" smtClean="0">
                <a:ln>
                  <a:noFill/>
                </a:ln>
                <a:solidFill>
                  <a:srgbClr val="002060"/>
                </a:solidFill>
                <a:uLnTx/>
                <a:uFillTx/>
                <a:latin typeface="Calibri"/>
                <a:ea typeface="Calibri"/>
                <a:cs typeface="Arial" panose="020B0604020202020204" pitchFamily="34" charset="0"/>
              </a:rPr>
              <a:t>География      </a:t>
            </a:r>
          </a:p>
        </p:txBody>
      </p:sp>
      <p:sp>
        <p:nvSpPr>
          <p:cNvPr id="12" name="Заголовок 1"/>
          <p:cNvSpPr txBox="1">
            <a:spLocks/>
          </p:cNvSpPr>
          <p:nvPr/>
        </p:nvSpPr>
        <p:spPr>
          <a:xfrm>
            <a:off x="1052989" y="3462268"/>
            <a:ext cx="7038021" cy="639802"/>
          </a:xfrm>
          <a:prstGeom prst="rect">
            <a:avLst/>
          </a:prstGeom>
        </p:spPr>
        <p:txBody>
          <a:bodyPr vert="horz" lIns="68576" tIns="34289" rIns="68576" bIns="34289" rtlCol="0" anchor="ctr">
            <a:noAutofit/>
          </a:bodyPr>
          <a:lstStyle>
            <a:lvl1pPr algn="l" defTabSz="685749"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749" rtl="0" eaLnBrk="1" fontAlgn="base" latinLnBrk="0" hangingPunct="1">
              <a:lnSpc>
                <a:spcPct val="9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0" lang="ru-RU" sz="2400" b="1" i="0" u="none" strike="noStrike" kern="1200" cap="none" spc="0" normalizeH="0" baseline="0" noProof="0" dirty="0">
                <a:ln>
                  <a:noFill/>
                </a:ln>
                <a:solidFill>
                  <a:srgbClr val="A8246F"/>
                </a:solidFill>
                <a:effectLst/>
                <a:uLnTx/>
                <a:uFillTx/>
                <a:latin typeface="Calibri"/>
                <a:ea typeface="+mj-ea"/>
                <a:cs typeface="Times New Roman" panose="02020603050405020304" pitchFamily="18" charset="0"/>
              </a:rPr>
              <a:t>П</a:t>
            </a:r>
            <a:r>
              <a:rPr kumimoji="0" lang="ru-RU" sz="2400" b="1" i="0" u="none" strike="noStrike" kern="1200" cap="none" spc="0" normalizeH="0" baseline="0" noProof="0" dirty="0" smtClean="0">
                <a:ln>
                  <a:noFill/>
                </a:ln>
                <a:solidFill>
                  <a:srgbClr val="A8246F"/>
                </a:solidFill>
                <a:effectLst/>
                <a:uLnTx/>
                <a:uFillTx/>
                <a:latin typeface="Calibri"/>
                <a:ea typeface="+mj-ea"/>
                <a:cs typeface="Times New Roman" panose="02020603050405020304" pitchFamily="18" charset="0"/>
              </a:rPr>
              <a:t>раво прохождения государственной итоговой аттестации по:</a:t>
            </a:r>
            <a:endParaRPr kumimoji="0" lang="ru-RU" sz="2400" b="1" i="0" u="none" strike="noStrike" kern="1200" cap="none" spc="0" normalizeH="0" baseline="0" noProof="0" dirty="0">
              <a:ln>
                <a:noFill/>
              </a:ln>
              <a:solidFill>
                <a:srgbClr val="A8246F"/>
              </a:solidFill>
              <a:effectLst/>
              <a:uLnTx/>
              <a:uFillTx/>
              <a:latin typeface="Calibri"/>
              <a:ea typeface="+mj-ea"/>
              <a:cs typeface="Times New Roman" panose="02020603050405020304" pitchFamily="18" charset="0"/>
            </a:endParaRPr>
          </a:p>
        </p:txBody>
      </p:sp>
      <p:sp>
        <p:nvSpPr>
          <p:cNvPr id="16" name="Заголовок 1"/>
          <p:cNvSpPr txBox="1">
            <a:spLocks/>
          </p:cNvSpPr>
          <p:nvPr/>
        </p:nvSpPr>
        <p:spPr>
          <a:xfrm>
            <a:off x="1052989" y="4022269"/>
            <a:ext cx="7038021" cy="639802"/>
          </a:xfrm>
          <a:prstGeom prst="rect">
            <a:avLst/>
          </a:prstGeom>
        </p:spPr>
        <p:txBody>
          <a:bodyPr vert="horz" lIns="68576" tIns="34289" rIns="68576" bIns="34289" numCol="2" rtlCol="0" anchor="ctr">
            <a:noAutofit/>
          </a:bodyPr>
          <a:lstStyle>
            <a:lvl1pPr algn="l" defTabSz="685749"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749" rtl="0" eaLnBrk="1" fontAlgn="base" latinLnBrk="0" hangingPunct="1">
              <a:lnSpc>
                <a:spcPct val="9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0" lang="ru-RU" sz="2400" b="1" i="0" u="none" strike="noStrike" kern="1200" cap="none" spc="0" normalizeH="0" baseline="0" noProof="0" dirty="0" smtClean="0">
                <a:ln>
                  <a:noFill/>
                </a:ln>
                <a:solidFill>
                  <a:srgbClr val="002060"/>
                </a:solidFill>
                <a:uLnTx/>
                <a:uFillTx/>
                <a:latin typeface="Calibri"/>
                <a:ea typeface="Calibri"/>
                <a:cs typeface="Arial" panose="020B0604020202020204" pitchFamily="34" charset="0"/>
              </a:rPr>
              <a:t>Родному языку              Родной литературе</a:t>
            </a:r>
            <a:endParaRPr kumimoji="0" lang="ru-RU" sz="2400" b="1" i="0" u="none" strike="noStrike" kern="1200" cap="none" spc="0" normalizeH="0" baseline="0" noProof="0" dirty="0">
              <a:ln>
                <a:noFill/>
              </a:ln>
              <a:solidFill>
                <a:srgbClr val="002060"/>
              </a:solidFill>
              <a:uLnTx/>
              <a:uFillTx/>
              <a:latin typeface="Calibri"/>
              <a:ea typeface="Calibri"/>
              <a:cs typeface="Arial" panose="020B0604020202020204" pitchFamily="34" charset="0"/>
            </a:endParaRPr>
          </a:p>
        </p:txBody>
      </p:sp>
      <p:sp>
        <p:nvSpPr>
          <p:cNvPr id="17" name="TextBox 16"/>
          <p:cNvSpPr txBox="1"/>
          <p:nvPr/>
        </p:nvSpPr>
        <p:spPr>
          <a:xfrm>
            <a:off x="1725472" y="4800712"/>
            <a:ext cx="5904656"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002060"/>
                </a:solidFill>
                <a:effectLst/>
                <a:uLnTx/>
                <a:uFillTx/>
                <a:ea typeface="+mn-ea"/>
                <a:cs typeface="Times New Roman" panose="02020603050405020304" pitchFamily="18" charset="0"/>
              </a:rPr>
              <a:t>    Выбрали родной язык – </a:t>
            </a:r>
            <a:r>
              <a:rPr kumimoji="0" lang="ru-RU" sz="2000" b="1" i="0" u="none" strike="noStrike" kern="1200" cap="none" spc="0" normalizeH="0" baseline="0" noProof="0" dirty="0" smtClean="0">
                <a:ln>
                  <a:noFill/>
                </a:ln>
                <a:solidFill>
                  <a:srgbClr val="A8246F"/>
                </a:solidFill>
                <a:effectLst/>
                <a:uLnTx/>
                <a:uFillTx/>
                <a:ea typeface="+mn-ea"/>
                <a:cs typeface="Times New Roman" panose="02020603050405020304" pitchFamily="18" charset="0"/>
              </a:rPr>
              <a:t>1 453 </a:t>
            </a:r>
            <a:r>
              <a:rPr kumimoji="0" lang="ru-RU" sz="2000" b="1" i="0" u="none" strike="noStrike" kern="1200" cap="none" spc="0" normalizeH="0" baseline="0" noProof="0" dirty="0" smtClean="0">
                <a:ln>
                  <a:noFill/>
                </a:ln>
                <a:solidFill>
                  <a:srgbClr val="002060"/>
                </a:solidFill>
                <a:effectLst/>
                <a:uLnTx/>
                <a:uFillTx/>
                <a:ea typeface="+mn-ea"/>
                <a:cs typeface="Times New Roman" panose="02020603050405020304" pitchFamily="18" charset="0"/>
              </a:rPr>
              <a:t>обучающихся:</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2000" b="1" i="0" u="none" strike="noStrike" kern="1200" cap="none" spc="0" normalizeH="0" baseline="0" noProof="0" dirty="0" smtClean="0">
              <a:ln>
                <a:noFill/>
              </a:ln>
              <a:solidFill>
                <a:srgbClr val="002060"/>
              </a:solidFill>
              <a:effectLst/>
              <a:uLnTx/>
              <a:uFillTx/>
              <a:ea typeface="+mn-ea"/>
              <a:cs typeface="Times New Roman" panose="02020603050405020304" pitchFamily="18" charset="0"/>
            </a:endParaRPr>
          </a:p>
          <a:p>
            <a:pPr marL="1257233" marR="0" lvl="2" indent="-342900" algn="just"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ü"/>
              <a:tabLst/>
              <a:defRPr/>
            </a:pPr>
            <a:r>
              <a:rPr kumimoji="0" lang="tt-RU" sz="2000" b="1" i="0" u="none" strike="noStrike" kern="1200" cap="none" spc="0" normalizeH="0" baseline="0" noProof="0" dirty="0" smtClean="0">
                <a:ln>
                  <a:noFill/>
                </a:ln>
                <a:solidFill>
                  <a:srgbClr val="A8246F"/>
                </a:solidFill>
                <a:effectLst/>
                <a:uLnTx/>
                <a:uFillTx/>
                <a:ea typeface="+mn-ea"/>
                <a:cs typeface="Times New Roman" panose="02020603050405020304" pitchFamily="18" charset="0"/>
              </a:rPr>
              <a:t>1 285 </a:t>
            </a:r>
            <a:r>
              <a:rPr kumimoji="0" lang="tt-RU" sz="2000" b="1" i="0" u="none" strike="noStrike" kern="1200" cap="none" spc="0" normalizeH="0" baseline="0" noProof="0" dirty="0" smtClean="0">
                <a:ln>
                  <a:noFill/>
                </a:ln>
                <a:solidFill>
                  <a:srgbClr val="002060"/>
                </a:solidFill>
                <a:effectLst/>
                <a:uLnTx/>
                <a:uFillTx/>
                <a:ea typeface="+mn-ea"/>
                <a:cs typeface="Times New Roman" panose="02020603050405020304" pitchFamily="18" charset="0"/>
              </a:rPr>
              <a:t>– татарский язык и литература</a:t>
            </a:r>
          </a:p>
          <a:p>
            <a:pPr marL="1257233" marR="0" lvl="2" indent="-342900" algn="just"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ü"/>
              <a:tabLst/>
              <a:defRPr/>
            </a:pPr>
            <a:r>
              <a:rPr kumimoji="0" lang="tt-RU" sz="2000" b="1" i="0" u="none" strike="noStrike" kern="1200" cap="none" spc="0" normalizeH="0" baseline="0" noProof="0" dirty="0" smtClean="0">
                <a:ln>
                  <a:noFill/>
                </a:ln>
                <a:solidFill>
                  <a:srgbClr val="A8246F"/>
                </a:solidFill>
                <a:effectLst/>
                <a:uLnTx/>
                <a:uFillTx/>
                <a:ea typeface="+mn-ea"/>
                <a:cs typeface="Times New Roman" panose="02020603050405020304" pitchFamily="18" charset="0"/>
              </a:rPr>
              <a:t>  111 </a:t>
            </a:r>
            <a:r>
              <a:rPr kumimoji="0" lang="tt-RU" sz="2000" b="1" i="0" u="none" strike="noStrike" kern="1200" cap="none" spc="0" normalizeH="0" baseline="0" noProof="0" dirty="0" smtClean="0">
                <a:ln>
                  <a:noFill/>
                </a:ln>
                <a:solidFill>
                  <a:srgbClr val="002060"/>
                </a:solidFill>
                <a:effectLst/>
                <a:uLnTx/>
                <a:uFillTx/>
                <a:ea typeface="+mn-ea"/>
                <a:cs typeface="Times New Roman" panose="02020603050405020304" pitchFamily="18" charset="0"/>
              </a:rPr>
              <a:t>– чувашский язык</a:t>
            </a:r>
          </a:p>
          <a:p>
            <a:pPr marL="1257233" marR="0" lvl="2" indent="-342900" algn="just"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ü"/>
              <a:tabLst/>
              <a:defRPr/>
            </a:pPr>
            <a:r>
              <a:rPr kumimoji="0" lang="tt-RU" sz="2000" b="1" i="0" u="none" strike="noStrike" kern="1200" cap="none" spc="0" normalizeH="0" baseline="0" noProof="0" dirty="0" smtClean="0">
                <a:ln>
                  <a:noFill/>
                </a:ln>
                <a:solidFill>
                  <a:srgbClr val="C00000"/>
                </a:solidFill>
                <a:effectLst/>
                <a:uLnTx/>
                <a:uFillTx/>
                <a:ea typeface="+mn-ea"/>
                <a:cs typeface="Times New Roman" panose="02020603050405020304" pitchFamily="18" charset="0"/>
              </a:rPr>
              <a:t>  </a:t>
            </a:r>
            <a:r>
              <a:rPr kumimoji="0" lang="tt-RU" sz="2000" b="1" i="0" u="none" strike="noStrike" kern="1200" cap="none" spc="0" normalizeH="0" baseline="0" noProof="0" dirty="0" smtClean="0">
                <a:ln>
                  <a:noFill/>
                </a:ln>
                <a:solidFill>
                  <a:srgbClr val="A8246F"/>
                </a:solidFill>
                <a:effectLst/>
                <a:uLnTx/>
                <a:uFillTx/>
                <a:ea typeface="+mn-ea"/>
                <a:cs typeface="Times New Roman" panose="02020603050405020304" pitchFamily="18" charset="0"/>
              </a:rPr>
              <a:t> 35 </a:t>
            </a:r>
            <a:r>
              <a:rPr kumimoji="0" lang="tt-RU" sz="2000" b="1" i="0" u="none" strike="noStrike" kern="1200" cap="none" spc="0" normalizeH="0" baseline="0" noProof="0" dirty="0" smtClean="0">
                <a:ln>
                  <a:noFill/>
                </a:ln>
                <a:solidFill>
                  <a:srgbClr val="002060"/>
                </a:solidFill>
                <a:effectLst/>
                <a:uLnTx/>
                <a:uFillTx/>
                <a:ea typeface="+mn-ea"/>
                <a:cs typeface="Times New Roman" panose="02020603050405020304" pitchFamily="18" charset="0"/>
              </a:rPr>
              <a:t>– удмуртский язык</a:t>
            </a:r>
          </a:p>
          <a:p>
            <a:pPr marL="1257233" marR="0" lvl="2" indent="-342900" algn="just"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ü"/>
              <a:tabLst/>
              <a:defRPr/>
            </a:pPr>
            <a:r>
              <a:rPr kumimoji="0" lang="tt-RU" sz="2000" b="1" i="0" u="none" strike="noStrike" kern="1200" cap="none" spc="0" normalizeH="0" baseline="0" noProof="0" dirty="0" smtClean="0">
                <a:ln>
                  <a:noFill/>
                </a:ln>
                <a:solidFill>
                  <a:srgbClr val="C00000"/>
                </a:solidFill>
                <a:effectLst/>
                <a:uLnTx/>
                <a:uFillTx/>
                <a:ea typeface="+mn-ea"/>
                <a:cs typeface="Times New Roman" panose="02020603050405020304" pitchFamily="18" charset="0"/>
              </a:rPr>
              <a:t>   </a:t>
            </a:r>
            <a:r>
              <a:rPr kumimoji="0" lang="tt-RU" sz="2000" b="1" i="0" u="none" strike="noStrike" kern="1200" cap="none" spc="0" normalizeH="0" baseline="0" noProof="0" dirty="0" smtClean="0">
                <a:ln>
                  <a:noFill/>
                </a:ln>
                <a:solidFill>
                  <a:srgbClr val="A8246F"/>
                </a:solidFill>
                <a:effectLst/>
                <a:uLnTx/>
                <a:uFillTx/>
                <a:ea typeface="+mn-ea"/>
                <a:cs typeface="Times New Roman" panose="02020603050405020304" pitchFamily="18" charset="0"/>
              </a:rPr>
              <a:t>22</a:t>
            </a:r>
            <a:r>
              <a:rPr kumimoji="0" lang="tt-RU" sz="2000" b="1" i="0" u="none" strike="noStrike" kern="1200" cap="none" spc="0" normalizeH="0" baseline="0" noProof="0" dirty="0" smtClean="0">
                <a:ln>
                  <a:noFill/>
                </a:ln>
                <a:solidFill>
                  <a:srgbClr val="4BACC6">
                    <a:lumMod val="50000"/>
                  </a:srgbClr>
                </a:solidFill>
                <a:effectLst/>
                <a:uLnTx/>
                <a:uFillTx/>
                <a:ea typeface="+mn-ea"/>
                <a:cs typeface="Times New Roman" panose="02020603050405020304" pitchFamily="18" charset="0"/>
              </a:rPr>
              <a:t> </a:t>
            </a:r>
            <a:r>
              <a:rPr kumimoji="0" lang="tt-RU" sz="2000" b="1" i="0" u="none" strike="noStrike" kern="1200" cap="none" spc="0" normalizeH="0" baseline="0" noProof="0" dirty="0" smtClean="0">
                <a:ln>
                  <a:noFill/>
                </a:ln>
                <a:solidFill>
                  <a:srgbClr val="002060"/>
                </a:solidFill>
                <a:effectLst/>
                <a:uLnTx/>
                <a:uFillTx/>
                <a:ea typeface="+mn-ea"/>
                <a:cs typeface="Times New Roman" panose="02020603050405020304" pitchFamily="18" charset="0"/>
              </a:rPr>
              <a:t>– марийский язык</a:t>
            </a:r>
          </a:p>
        </p:txBody>
      </p:sp>
      <p:sp>
        <p:nvSpPr>
          <p:cNvPr id="2" name="Номер слайда 1"/>
          <p:cNvSpPr>
            <a:spLocks noGrp="1"/>
          </p:cNvSpPr>
          <p:nvPr>
            <p:ph type="sldNum" sz="quarter" idx="12"/>
          </p:nvPr>
        </p:nvSpPr>
        <p:spPr>
          <a:xfrm>
            <a:off x="7020272" y="6470435"/>
            <a:ext cx="2133600" cy="365125"/>
          </a:xfrm>
        </p:spPr>
        <p:txBody>
          <a:bodyPr/>
          <a:lstStyle/>
          <a:p>
            <a:fld id="{2E1AE7FE-9857-4954-863E-6424AC6B4709}" type="slidenum">
              <a:rPr lang="ru-RU" smtClean="0"/>
              <a:t>39</a:t>
            </a:fld>
            <a:endParaRPr lang="ru-RU" dirty="0"/>
          </a:p>
        </p:txBody>
      </p:sp>
    </p:spTree>
    <p:extLst>
      <p:ext uri="{BB962C8B-B14F-4D97-AF65-F5344CB8AC3E}">
        <p14:creationId xmlns:p14="http://schemas.microsoft.com/office/powerpoint/2010/main" val="4242788481"/>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7" name="Объект 2"/>
          <p:cNvSpPr txBox="1">
            <a:spLocks/>
          </p:cNvSpPr>
          <p:nvPr/>
        </p:nvSpPr>
        <p:spPr>
          <a:xfrm>
            <a:off x="1547665" y="68627"/>
            <a:ext cx="7645231" cy="172819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ru-RU" sz="16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15" name="Прямоугольник 14"/>
          <p:cNvSpPr/>
          <p:nvPr/>
        </p:nvSpPr>
        <p:spPr>
          <a:xfrm>
            <a:off x="2699792" y="2695560"/>
            <a:ext cx="6336704" cy="2677656"/>
          </a:xfrm>
          <a:prstGeom prst="rect">
            <a:avLst/>
          </a:prstGeom>
        </p:spPr>
        <p:txBody>
          <a:bodyPr wrap="square">
            <a:spAutoFit/>
          </a:bodyPr>
          <a:lstStyle/>
          <a:p>
            <a:pPr algn="just"/>
            <a:r>
              <a:rPr lang="ru-RU" sz="2800" b="1" dirty="0" smtClean="0">
                <a:solidFill>
                  <a:srgbClr val="A8246E"/>
                </a:solidFill>
                <a:latin typeface="ITCFranklinGothicW10-Bk 862339"/>
              </a:rPr>
              <a:t>Пункт 5. </a:t>
            </a:r>
            <a:r>
              <a:rPr lang="ru-RU" sz="2800" dirty="0" smtClean="0">
                <a:solidFill>
                  <a:srgbClr val="002060"/>
                </a:solidFill>
                <a:latin typeface="ITCFranklinGothicW10-Bk 862339"/>
              </a:rPr>
              <a:t>Обеспечение </a:t>
            </a:r>
            <a:r>
              <a:rPr lang="ru-RU" sz="2800" dirty="0">
                <a:solidFill>
                  <a:srgbClr val="002060"/>
                </a:solidFill>
                <a:latin typeface="ITCFranklinGothicW10-Bk 862339"/>
              </a:rPr>
              <a:t>глобальной конкурентоспособности российского образования, вхождение Российской Федерации </a:t>
            </a:r>
            <a:r>
              <a:rPr lang="ru-RU" sz="2800" b="1" dirty="0">
                <a:solidFill>
                  <a:srgbClr val="002060"/>
                </a:solidFill>
                <a:latin typeface="ITCFranklinGothicW10-Bk 862339"/>
              </a:rPr>
              <a:t>в число 10 ведущих стран мира по качеству общего </a:t>
            </a:r>
            <a:r>
              <a:rPr lang="ru-RU" sz="2800" b="1" dirty="0" smtClean="0">
                <a:solidFill>
                  <a:srgbClr val="002060"/>
                </a:solidFill>
                <a:latin typeface="ITCFranklinGothicW10-Bk 862339"/>
              </a:rPr>
              <a:t>образования</a:t>
            </a:r>
            <a:endParaRPr lang="ru-RU" sz="2800" b="1" dirty="0">
              <a:solidFill>
                <a:srgbClr val="002060"/>
              </a:solidFill>
            </a:endParaRPr>
          </a:p>
        </p:txBody>
      </p:sp>
      <p:sp>
        <p:nvSpPr>
          <p:cNvPr id="17" name="Заголовок 1"/>
          <p:cNvSpPr txBox="1">
            <a:spLocks/>
          </p:cNvSpPr>
          <p:nvPr/>
        </p:nvSpPr>
        <p:spPr>
          <a:xfrm>
            <a:off x="313184" y="524289"/>
            <a:ext cx="8517632" cy="9570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pPr defTabSz="685749">
              <a:spcBef>
                <a:spcPts val="0"/>
              </a:spcBef>
              <a:defRPr/>
            </a:pPr>
            <a:r>
              <a:rPr lang="ru-RU" sz="2200" dirty="0" smtClean="0">
                <a:solidFill>
                  <a:srgbClr val="002060"/>
                </a:solidFill>
                <a:effectLst>
                  <a:outerShdw blurRad="38100" dist="38100" dir="2700000" algn="tl">
                    <a:srgbClr val="000000">
                      <a:alpha val="43137"/>
                    </a:srgbClr>
                  </a:outerShdw>
                </a:effectLst>
                <a:latin typeface="+mn-lt"/>
                <a:ea typeface="+mn-ea"/>
                <a:cs typeface="Arial" panose="020B0604020202020204" pitchFamily="34" charset="0"/>
              </a:rPr>
              <a:t>Указ Президента Российской Федерации </a:t>
            </a:r>
          </a:p>
          <a:p>
            <a:pPr defTabSz="685749">
              <a:spcBef>
                <a:spcPts val="0"/>
              </a:spcBef>
              <a:defRPr/>
            </a:pPr>
            <a:r>
              <a:rPr lang="ru-RU" sz="2200" dirty="0" smtClean="0">
                <a:solidFill>
                  <a:srgbClr val="002060"/>
                </a:solidFill>
                <a:effectLst>
                  <a:outerShdw blurRad="38100" dist="38100" dir="2700000" algn="tl">
                    <a:srgbClr val="000000">
                      <a:alpha val="43137"/>
                    </a:srgbClr>
                  </a:outerShdw>
                </a:effectLst>
                <a:latin typeface="+mn-lt"/>
                <a:ea typeface="+mn-ea"/>
                <a:cs typeface="Arial" panose="020B0604020202020204" pitchFamily="34" charset="0"/>
              </a:rPr>
              <a:t>от 07 мая 2018 года № 204 </a:t>
            </a:r>
          </a:p>
          <a:p>
            <a:pPr defTabSz="685749">
              <a:spcBef>
                <a:spcPts val="0"/>
              </a:spcBef>
              <a:defRPr/>
            </a:pPr>
            <a:r>
              <a:rPr lang="ru-RU" sz="2200" dirty="0" smtClean="0">
                <a:solidFill>
                  <a:srgbClr val="002060"/>
                </a:solidFill>
                <a:effectLst>
                  <a:outerShdw blurRad="38100" dist="38100" dir="2700000" algn="tl">
                    <a:srgbClr val="000000">
                      <a:alpha val="43137"/>
                    </a:srgbClr>
                  </a:outerShdw>
                </a:effectLst>
                <a:latin typeface="+mn-lt"/>
                <a:ea typeface="+mn-ea"/>
                <a:cs typeface="Arial" panose="020B0604020202020204" pitchFamily="34" charset="0"/>
              </a:rPr>
              <a:t>«О национальных целях и стратегических задачах </a:t>
            </a:r>
          </a:p>
          <a:p>
            <a:pPr defTabSz="685749">
              <a:spcBef>
                <a:spcPts val="0"/>
              </a:spcBef>
              <a:defRPr/>
            </a:pPr>
            <a:r>
              <a:rPr lang="ru-RU" sz="2200" dirty="0" smtClean="0">
                <a:solidFill>
                  <a:srgbClr val="002060"/>
                </a:solidFill>
                <a:effectLst>
                  <a:outerShdw blurRad="38100" dist="38100" dir="2700000" algn="tl">
                    <a:srgbClr val="000000">
                      <a:alpha val="43137"/>
                    </a:srgbClr>
                  </a:outerShdw>
                </a:effectLst>
                <a:latin typeface="+mn-lt"/>
                <a:ea typeface="+mn-ea"/>
                <a:cs typeface="Arial" panose="020B0604020202020204" pitchFamily="34" charset="0"/>
              </a:rPr>
              <a:t>развития Российской Федерации </a:t>
            </a:r>
          </a:p>
          <a:p>
            <a:pPr defTabSz="685749">
              <a:spcBef>
                <a:spcPts val="0"/>
              </a:spcBef>
              <a:defRPr/>
            </a:pPr>
            <a:r>
              <a:rPr lang="ru-RU" sz="2200" dirty="0" smtClean="0">
                <a:solidFill>
                  <a:srgbClr val="002060"/>
                </a:solidFill>
                <a:effectLst>
                  <a:outerShdw blurRad="38100" dist="38100" dir="2700000" algn="tl">
                    <a:srgbClr val="000000">
                      <a:alpha val="43137"/>
                    </a:srgbClr>
                  </a:outerShdw>
                </a:effectLst>
                <a:latin typeface="+mn-lt"/>
                <a:ea typeface="+mn-ea"/>
                <a:cs typeface="Arial" panose="020B0604020202020204" pitchFamily="34" charset="0"/>
              </a:rPr>
              <a:t>на период до 2024 года»</a:t>
            </a:r>
            <a:endParaRPr lang="ru-RU" sz="2200" dirty="0">
              <a:solidFill>
                <a:srgbClr val="002060"/>
              </a:solidFill>
              <a:effectLst>
                <a:outerShdw blurRad="38100" dist="38100" dir="2700000" algn="tl">
                  <a:srgbClr val="000000">
                    <a:alpha val="43137"/>
                  </a:srgbClr>
                </a:outerShdw>
              </a:effectLst>
              <a:latin typeface="+mn-lt"/>
              <a:ea typeface="+mn-ea"/>
              <a:cs typeface="Arial" panose="020B0604020202020204" pitchFamily="34" charset="0"/>
            </a:endParaRPr>
          </a:p>
        </p:txBody>
      </p:sp>
      <p:sp>
        <p:nvSpPr>
          <p:cNvPr id="2" name="Номер слайда 1"/>
          <p:cNvSpPr>
            <a:spLocks noGrp="1"/>
          </p:cNvSpPr>
          <p:nvPr>
            <p:ph type="sldNum" sz="quarter" idx="12"/>
          </p:nvPr>
        </p:nvSpPr>
        <p:spPr>
          <a:xfrm>
            <a:off x="7010400" y="6511661"/>
            <a:ext cx="2133600" cy="365125"/>
          </a:xfrm>
        </p:spPr>
        <p:txBody>
          <a:bodyPr/>
          <a:lstStyle/>
          <a:p>
            <a:fld id="{2E1AE7FE-9857-4954-863E-6424AC6B4709}" type="slidenum">
              <a:rPr lang="ru-RU" smtClean="0"/>
              <a:t>4</a:t>
            </a:fld>
            <a:endParaRPr lang="ru-RU" dirty="0"/>
          </a:p>
        </p:txBody>
      </p:sp>
      <p:pic>
        <p:nvPicPr>
          <p:cNvPr id="9218" name="Picture 2" descr="https://image.tmdb.org/t/p/original/2KAiDj7MtlhXWmdELym9wQuRJC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2348879"/>
            <a:ext cx="2304256" cy="34563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009186"/>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4" name="Рисунок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7" name="Объект 2"/>
          <p:cNvSpPr txBox="1">
            <a:spLocks/>
          </p:cNvSpPr>
          <p:nvPr/>
        </p:nvSpPr>
        <p:spPr>
          <a:xfrm>
            <a:off x="2303758" y="908720"/>
            <a:ext cx="5733923" cy="1296144"/>
          </a:xfrm>
          <a:prstGeom prst="rect">
            <a:avLst/>
          </a:prstGeom>
        </p:spPr>
        <p:txBody>
          <a:bodyPr vert="horz" lIns="68579" tIns="34289" rIns="68579" bIns="34289"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ru-RU" sz="12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107504" y="4882515"/>
            <a:ext cx="8964488"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t-RU" sz="2000" b="1" i="0" u="none" strike="noStrike" kern="1200" cap="none" spc="0" normalizeH="0" baseline="0" noProof="0" dirty="0" smtClean="0">
                <a:ln>
                  <a:noFill/>
                </a:ln>
                <a:solidFill>
                  <a:srgbClr val="002060"/>
                </a:solidFill>
                <a:effectLst/>
                <a:uLnTx/>
                <a:uFillTx/>
                <a:latin typeface="Calibri"/>
                <a:ea typeface="+mn-ea"/>
                <a:cs typeface="+mn-cs"/>
              </a:rPr>
              <a:t>Директор </a:t>
            </a:r>
            <a:r>
              <a:rPr kumimoji="0" lang="ru-RU" sz="2000" b="1" i="0" u="none" strike="noStrike" kern="1200" cap="none" spc="0" normalizeH="0" baseline="0" noProof="0" dirty="0">
                <a:ln>
                  <a:noFill/>
                </a:ln>
                <a:solidFill>
                  <a:srgbClr val="002060"/>
                </a:solidFill>
                <a:effectLst/>
                <a:uLnTx/>
                <a:uFillTx/>
                <a:latin typeface="Calibri"/>
                <a:ea typeface="+mn-ea"/>
                <a:cs typeface="+mn-cs"/>
              </a:rPr>
              <a:t>татарской гимназии № 2 имени </a:t>
            </a:r>
            <a:endParaRPr kumimoji="0" lang="ru-RU" sz="2000" b="1" i="0" u="none" strike="noStrike" kern="1200" cap="none" spc="0" normalizeH="0" baseline="0" noProof="0" dirty="0" smtClean="0">
              <a:ln>
                <a:noFill/>
              </a:ln>
              <a:solidFill>
                <a:srgbClr val="00206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err="1" smtClean="0">
                <a:ln>
                  <a:noFill/>
                </a:ln>
                <a:solidFill>
                  <a:srgbClr val="002060"/>
                </a:solidFill>
                <a:effectLst/>
                <a:uLnTx/>
                <a:uFillTx/>
                <a:latin typeface="Calibri"/>
                <a:ea typeface="+mn-ea"/>
                <a:cs typeface="+mn-cs"/>
              </a:rPr>
              <a:t>Шигабутдина</a:t>
            </a:r>
            <a:r>
              <a:rPr kumimoji="0" lang="ru-RU" sz="2000" b="1" i="0" u="none" strike="noStrike" kern="1200" cap="none" spc="0" normalizeH="0" baseline="0" noProof="0" dirty="0" smtClean="0">
                <a:ln>
                  <a:noFill/>
                </a:ln>
                <a:solidFill>
                  <a:srgbClr val="002060"/>
                </a:solidFill>
                <a:effectLst/>
                <a:uLnTx/>
                <a:uFillTx/>
                <a:latin typeface="Calibri"/>
                <a:ea typeface="+mn-ea"/>
                <a:cs typeface="+mn-cs"/>
              </a:rPr>
              <a:t> </a:t>
            </a:r>
            <a:r>
              <a:rPr kumimoji="0" lang="ru-RU" sz="2000" b="1" i="0" u="none" strike="noStrike" kern="1200" cap="none" spc="0" normalizeH="0" baseline="0" noProof="0" dirty="0" err="1" smtClean="0">
                <a:ln>
                  <a:noFill/>
                </a:ln>
                <a:solidFill>
                  <a:srgbClr val="002060"/>
                </a:solidFill>
                <a:effectLst/>
                <a:uLnTx/>
                <a:uFillTx/>
                <a:latin typeface="Calibri"/>
                <a:ea typeface="+mn-ea"/>
                <a:cs typeface="+mn-cs"/>
              </a:rPr>
              <a:t>Марджани</a:t>
            </a:r>
            <a:r>
              <a:rPr kumimoji="0" lang="ru-RU" sz="2000" b="1" i="0" u="none" strike="noStrike" kern="1200" cap="none" spc="0" normalizeH="0" baseline="0" noProof="0" dirty="0" smtClean="0">
                <a:ln>
                  <a:noFill/>
                </a:ln>
                <a:solidFill>
                  <a:srgbClr val="002060"/>
                </a:solidFill>
                <a:effectLst/>
                <a:uLnTx/>
                <a:uFillTx/>
                <a:latin typeface="Calibri"/>
                <a:ea typeface="+mn-ea"/>
                <a:cs typeface="+mn-cs"/>
              </a:rPr>
              <a:t> при </a:t>
            </a:r>
            <a:r>
              <a:rPr kumimoji="0" lang="ru-RU" sz="2000" b="1" i="0" u="none" strike="noStrike" kern="1200" cap="none" spc="0" normalizeH="0" baseline="0" noProof="0" dirty="0">
                <a:ln>
                  <a:noFill/>
                </a:ln>
                <a:solidFill>
                  <a:srgbClr val="002060"/>
                </a:solidFill>
                <a:effectLst/>
                <a:uLnTx/>
                <a:uFillTx/>
                <a:latin typeface="Calibri"/>
                <a:ea typeface="+mn-ea"/>
                <a:cs typeface="+mn-cs"/>
              </a:rPr>
              <a:t>КФУ Московского района </a:t>
            </a:r>
            <a:r>
              <a:rPr kumimoji="0" lang="ru-RU" sz="2000" b="1" i="0" u="none" strike="noStrike" kern="1200" cap="none" spc="0" normalizeH="0" baseline="0" noProof="0" dirty="0" smtClean="0">
                <a:ln>
                  <a:noFill/>
                </a:ln>
                <a:solidFill>
                  <a:srgbClr val="002060"/>
                </a:solidFill>
                <a:effectLst/>
                <a:uLnTx/>
                <a:uFillTx/>
                <a:latin typeface="Calibri"/>
                <a:ea typeface="+mn-ea"/>
                <a:cs typeface="+mn-cs"/>
              </a:rPr>
              <a:t>г.Казани</a:t>
            </a:r>
            <a:r>
              <a:rPr kumimoji="0" lang="tt-RU" sz="2000" b="1" i="0" u="none" strike="noStrike" kern="1200" cap="none" spc="0" normalizeH="0" baseline="0" noProof="0" dirty="0" smtClean="0">
                <a:ln>
                  <a:noFill/>
                </a:ln>
                <a:solidFill>
                  <a:srgbClr val="002060"/>
                </a:solidFill>
                <a:effectLst/>
                <a:uLnTx/>
                <a:uFillTx/>
                <a:latin typeface="Calibri"/>
                <a:ea typeface="+mn-ea"/>
                <a:cs typeface="+mn-cs"/>
              </a:rPr>
              <a:t>:</a:t>
            </a:r>
            <a:endParaRPr kumimoji="0" lang="tt-RU" sz="2000" b="1" i="0" u="none" strike="noStrike" kern="1200" cap="none" spc="0" normalizeH="0" baseline="0" noProof="0" dirty="0">
              <a:ln>
                <a:noFill/>
              </a:ln>
              <a:solidFill>
                <a:srgbClr val="00206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t-RU" sz="800" b="1" i="0" u="none" strike="noStrike" kern="1200" cap="none" spc="0" normalizeH="0" baseline="0" noProof="0" dirty="0" smtClean="0">
              <a:ln>
                <a:noFill/>
              </a:ln>
              <a:solidFill>
                <a:srgbClr val="A8246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t-RU" sz="2000" b="1" i="0" u="none" strike="noStrike" kern="1200" cap="none" spc="0" normalizeH="0" baseline="0" noProof="0" dirty="0" smtClean="0">
                <a:ln>
                  <a:noFill/>
                </a:ln>
                <a:solidFill>
                  <a:srgbClr val="A8246F"/>
                </a:solidFill>
                <a:effectLst/>
                <a:uLnTx/>
                <a:uFillTx/>
                <a:latin typeface="Calibri"/>
                <a:ea typeface="+mn-ea"/>
                <a:cs typeface="+mn-cs"/>
              </a:rPr>
              <a:t>Хамидуллина </a:t>
            </a:r>
            <a:r>
              <a:rPr kumimoji="0" lang="tt-RU" sz="2000" b="1" i="0" u="none" strike="noStrike" kern="1200" cap="none" spc="0" normalizeH="0" baseline="0" noProof="0" dirty="0">
                <a:ln>
                  <a:noFill/>
                </a:ln>
                <a:solidFill>
                  <a:srgbClr val="A8246F"/>
                </a:solidFill>
                <a:effectLst/>
                <a:uLnTx/>
                <a:uFillTx/>
                <a:latin typeface="Calibri"/>
                <a:ea typeface="+mn-ea"/>
                <a:cs typeface="+mn-cs"/>
              </a:rPr>
              <a:t>Камария </a:t>
            </a:r>
            <a:r>
              <a:rPr kumimoji="0" lang="tt-RU" sz="2000" b="1" i="0" u="none" strike="noStrike" kern="1200" cap="none" spc="0" normalizeH="0" baseline="0" noProof="0" dirty="0" smtClean="0">
                <a:ln>
                  <a:noFill/>
                </a:ln>
                <a:solidFill>
                  <a:srgbClr val="A8246F"/>
                </a:solidFill>
                <a:effectLst/>
                <a:uLnTx/>
                <a:uFillTx/>
                <a:latin typeface="Calibri"/>
                <a:ea typeface="+mn-ea"/>
                <a:cs typeface="+mn-cs"/>
              </a:rPr>
              <a:t>Зиннуровна</a:t>
            </a:r>
            <a:endParaRPr kumimoji="0" lang="tt-RU" sz="2000" b="1" i="0" u="none" strike="noStrike" kern="1200" cap="none" spc="0" normalizeH="0" baseline="0" noProof="0" dirty="0">
              <a:ln>
                <a:noFill/>
              </a:ln>
              <a:solidFill>
                <a:srgbClr val="A8246F"/>
              </a:solidFill>
              <a:effectLst/>
              <a:uLnTx/>
              <a:uFillTx/>
              <a:latin typeface="Calibri"/>
              <a:ea typeface="+mn-ea"/>
              <a:cs typeface="+mn-cs"/>
            </a:endParaRPr>
          </a:p>
        </p:txBody>
      </p:sp>
      <p:sp>
        <p:nvSpPr>
          <p:cNvPr id="13" name="Прямоугольник 12"/>
          <p:cNvSpPr/>
          <p:nvPr/>
        </p:nvSpPr>
        <p:spPr>
          <a:xfrm>
            <a:off x="251520" y="86821"/>
            <a:ext cx="856895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1" i="0" u="none" strike="noStrike" kern="1200" cap="none" spc="0" normalizeH="0" baseline="0" noProof="0" dirty="0" smtClean="0">
                <a:ln>
                  <a:noFill/>
                </a:ln>
                <a:solidFill>
                  <a:srgbClr val="A8246E"/>
                </a:solidFill>
                <a:effectLst/>
                <a:uLnTx/>
                <a:uFillTx/>
                <a:latin typeface="Arial"/>
                <a:ea typeface="Calibri" panose="020F0502020204030204" pitchFamily="34" charset="0"/>
                <a:cs typeface="+mn-cs"/>
              </a:rPr>
              <a:t>399 баллов</a:t>
            </a:r>
            <a:endParaRPr kumimoji="0" lang="ru-RU" sz="3200" b="1" i="0" u="none" strike="noStrike" kern="1200" cap="none" spc="0" normalizeH="0" baseline="0" noProof="0" dirty="0">
              <a:ln>
                <a:noFill/>
              </a:ln>
              <a:solidFill>
                <a:srgbClr val="A8246E"/>
              </a:solidFill>
              <a:effectLst>
                <a:outerShdw blurRad="38100" dist="38100" dir="2700000" algn="tl">
                  <a:srgbClr val="000000">
                    <a:alpha val="43137"/>
                  </a:srgbClr>
                </a:outerShdw>
              </a:effectLst>
              <a:uLnTx/>
              <a:uFillTx/>
              <a:latin typeface="Arial"/>
              <a:ea typeface="Times New Roman" panose="02020603050405020304" pitchFamily="18" charset="0"/>
              <a:cs typeface="Times New Roman" panose="02020603050405020304" pitchFamily="18" charset="0"/>
            </a:endParaRPr>
          </a:p>
        </p:txBody>
      </p:sp>
      <p:sp>
        <p:nvSpPr>
          <p:cNvPr id="16" name="Прямоугольник 15"/>
          <p:cNvSpPr/>
          <p:nvPr/>
        </p:nvSpPr>
        <p:spPr>
          <a:xfrm>
            <a:off x="3923928" y="1165969"/>
            <a:ext cx="5256584" cy="39703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a:ea typeface="+mn-ea"/>
                <a:cs typeface="+mn-cs"/>
              </a:rPr>
              <a:t>Багавиев</a:t>
            </a:r>
            <a:r>
              <a:rPr kumimoji="0" lang="ru-RU"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mn-cs"/>
              </a:rPr>
              <a:t> </a:t>
            </a:r>
            <a:endParaRPr kumimoji="0" lang="ru-RU"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n-ea"/>
                <a:cs typeface="+mn-cs"/>
              </a:rPr>
              <a:t>Рамиль </a:t>
            </a:r>
            <a:r>
              <a:rPr kumimoji="0" lang="ru-RU" sz="3200" b="1" i="0" u="none" strike="noStrike" kern="1200" cap="none" spc="0" normalizeH="0" baseline="0" noProof="0" dirty="0" err="1" smtClean="0">
                <a:ln>
                  <a:noFill/>
                </a:ln>
                <a:solidFill>
                  <a:srgbClr val="002060"/>
                </a:solidFill>
                <a:effectLst>
                  <a:outerShdw blurRad="38100" dist="38100" dir="2700000" algn="tl">
                    <a:srgbClr val="000000">
                      <a:alpha val="43137"/>
                    </a:srgbClr>
                  </a:outerShdw>
                </a:effectLst>
                <a:uLnTx/>
                <a:uFillTx/>
                <a:latin typeface="Calibri"/>
                <a:ea typeface="+mn-ea"/>
                <a:cs typeface="+mn-cs"/>
              </a:rPr>
              <a:t>Радифович</a:t>
            </a:r>
            <a:endParaRPr kumimoji="0" lang="ru-RU"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800" b="0" i="0" u="none" strike="noStrike" kern="1200" cap="none" spc="0" normalizeH="0" baseline="0" noProof="0" dirty="0" smtClean="0">
              <a:ln>
                <a:noFill/>
              </a:ln>
              <a:solidFill>
                <a:srgbClr val="0070C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srgbClr val="002060"/>
                </a:solidFill>
                <a:effectLst/>
                <a:uLnTx/>
                <a:uFillTx/>
                <a:latin typeface="Calibri"/>
                <a:ea typeface="+mn-ea"/>
                <a:cs typeface="+mn-cs"/>
              </a:rPr>
              <a:t>выпускник татарской гимназии № 2 </a:t>
            </a:r>
            <a:r>
              <a:rPr kumimoji="0" lang="ru-RU" sz="2000" b="0" i="0" u="none" strike="noStrike" kern="1200" cap="none" spc="0" normalizeH="0" baseline="0" noProof="0" dirty="0">
                <a:ln>
                  <a:noFill/>
                </a:ln>
                <a:solidFill>
                  <a:srgbClr val="002060"/>
                </a:solidFill>
                <a:effectLst/>
                <a:uLnTx/>
                <a:uFillTx/>
                <a:latin typeface="Calibri"/>
                <a:ea typeface="+mn-ea"/>
                <a:cs typeface="+mn-cs"/>
              </a:rPr>
              <a:t>имени </a:t>
            </a:r>
            <a:r>
              <a:rPr kumimoji="0" lang="ru-RU" sz="2000" b="0" i="0" u="none" strike="noStrike" kern="1200" cap="none" spc="0" normalizeH="0" baseline="0" noProof="0" dirty="0" err="1">
                <a:ln>
                  <a:noFill/>
                </a:ln>
                <a:solidFill>
                  <a:srgbClr val="002060"/>
                </a:solidFill>
                <a:effectLst/>
                <a:uLnTx/>
                <a:uFillTx/>
                <a:latin typeface="Calibri"/>
                <a:ea typeface="+mn-ea"/>
                <a:cs typeface="+mn-cs"/>
              </a:rPr>
              <a:t>Шигабутдина</a:t>
            </a:r>
            <a:r>
              <a:rPr kumimoji="0" lang="ru-RU" sz="2000" b="0" i="0" u="none" strike="noStrike" kern="1200" cap="none" spc="0" normalizeH="0" baseline="0" noProof="0" dirty="0">
                <a:ln>
                  <a:noFill/>
                </a:ln>
                <a:solidFill>
                  <a:srgbClr val="002060"/>
                </a:solidFill>
                <a:effectLst/>
                <a:uLnTx/>
                <a:uFillTx/>
                <a:latin typeface="Calibri"/>
                <a:ea typeface="+mn-ea"/>
                <a:cs typeface="+mn-cs"/>
              </a:rPr>
              <a:t> </a:t>
            </a:r>
            <a:r>
              <a:rPr kumimoji="0" lang="ru-RU" sz="2000" b="0" i="0" u="none" strike="noStrike" kern="1200" cap="none" spc="0" normalizeH="0" baseline="0" noProof="0" dirty="0" err="1">
                <a:ln>
                  <a:noFill/>
                </a:ln>
                <a:solidFill>
                  <a:srgbClr val="002060"/>
                </a:solidFill>
                <a:effectLst/>
                <a:uLnTx/>
                <a:uFillTx/>
                <a:latin typeface="Calibri"/>
                <a:ea typeface="+mn-ea"/>
                <a:cs typeface="+mn-cs"/>
              </a:rPr>
              <a:t>Марджани</a:t>
            </a:r>
            <a:r>
              <a:rPr kumimoji="0" lang="ru-RU" sz="2000" b="0" i="0" u="none" strike="noStrike" kern="1200" cap="none" spc="0" normalizeH="0" baseline="0" noProof="0" dirty="0">
                <a:ln>
                  <a:noFill/>
                </a:ln>
                <a:solidFill>
                  <a:srgbClr val="002060"/>
                </a:solidFill>
                <a:effectLst/>
                <a:uLnTx/>
                <a:uFillTx/>
                <a:latin typeface="Calibri"/>
                <a:ea typeface="+mn-ea"/>
                <a:cs typeface="+mn-cs"/>
              </a:rPr>
              <a:t> </a:t>
            </a:r>
            <a:endParaRPr kumimoji="0" lang="ru-RU" sz="2000" b="0" i="0" u="none" strike="noStrike" kern="1200" cap="none" spc="0" normalizeH="0" baseline="0" noProof="0" dirty="0" smtClean="0">
              <a:ln>
                <a:noFill/>
              </a:ln>
              <a:solidFill>
                <a:srgbClr val="00206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srgbClr val="002060"/>
                </a:solidFill>
                <a:effectLst/>
                <a:uLnTx/>
                <a:uFillTx/>
                <a:latin typeface="Calibri"/>
                <a:ea typeface="+mn-ea"/>
                <a:cs typeface="+mn-cs"/>
              </a:rPr>
              <a:t>при КФУ Московского района г.Казани</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ctr" defTabSz="914400" rtl="0" eaLnBrk="1" fontAlgn="t"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002060"/>
                </a:solidFill>
                <a:effectLst/>
                <a:uLnTx/>
                <a:uFillTx/>
                <a:latin typeface="Calibri"/>
                <a:ea typeface="+mn-ea"/>
                <a:cs typeface="+mn-cs"/>
              </a:rPr>
              <a:t>русский </a:t>
            </a:r>
            <a:r>
              <a:rPr kumimoji="0" lang="ru-RU" sz="2000" b="1" i="0" u="none" strike="noStrike" kern="1200" cap="none" spc="0" normalizeH="0" baseline="0" noProof="0" dirty="0">
                <a:ln>
                  <a:noFill/>
                </a:ln>
                <a:solidFill>
                  <a:srgbClr val="002060"/>
                </a:solidFill>
                <a:effectLst/>
                <a:uLnTx/>
                <a:uFillTx/>
                <a:latin typeface="Calibri"/>
                <a:ea typeface="+mn-ea"/>
                <a:cs typeface="+mn-cs"/>
              </a:rPr>
              <a:t>язык, информатика и физика </a:t>
            </a:r>
            <a:endParaRPr kumimoji="0" lang="ru-RU" sz="2000" b="1" i="0" u="none" strike="noStrike" kern="1200" cap="none" spc="0" normalizeH="0" baseline="0" noProof="0" dirty="0" smtClean="0">
              <a:ln>
                <a:noFill/>
              </a:ln>
              <a:solidFill>
                <a:srgbClr val="002060"/>
              </a:solidFill>
              <a:effectLst/>
              <a:uLnTx/>
              <a:uFillTx/>
              <a:latin typeface="Calibri"/>
              <a:ea typeface="+mn-ea"/>
              <a:cs typeface="+mn-cs"/>
            </a:endParaRPr>
          </a:p>
          <a:p>
            <a:pPr marL="0" marR="0" lvl="0" indent="0" algn="ctr" defTabSz="914400" rtl="0" eaLnBrk="1" fontAlgn="t"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A8246E"/>
                </a:solidFill>
                <a:effectLst/>
                <a:uLnTx/>
                <a:uFillTx/>
                <a:latin typeface="Calibri"/>
                <a:ea typeface="+mn-ea"/>
                <a:cs typeface="+mn-cs"/>
              </a:rPr>
              <a:t>на </a:t>
            </a:r>
            <a:r>
              <a:rPr kumimoji="0" lang="ru-RU" sz="2000" b="1" i="0" u="none" strike="noStrike" kern="1200" cap="none" spc="0" normalizeH="0" baseline="0" noProof="0" dirty="0">
                <a:ln>
                  <a:noFill/>
                </a:ln>
                <a:solidFill>
                  <a:srgbClr val="A8246E"/>
                </a:solidFill>
                <a:effectLst/>
                <a:uLnTx/>
                <a:uFillTx/>
                <a:latin typeface="Calibri"/>
                <a:ea typeface="+mn-ea"/>
                <a:cs typeface="+mn-cs"/>
              </a:rPr>
              <a:t>100 </a:t>
            </a:r>
            <a:r>
              <a:rPr kumimoji="0" lang="ru-RU" sz="2000" b="1" i="0" u="none" strike="noStrike" kern="1200" cap="none" spc="0" normalizeH="0" baseline="0" noProof="0" dirty="0" smtClean="0">
                <a:ln>
                  <a:noFill/>
                </a:ln>
                <a:solidFill>
                  <a:srgbClr val="A8246E"/>
                </a:solidFill>
                <a:effectLst/>
                <a:uLnTx/>
                <a:uFillTx/>
                <a:latin typeface="Calibri"/>
                <a:ea typeface="+mn-ea"/>
                <a:cs typeface="+mn-cs"/>
              </a:rPr>
              <a:t>баллов </a:t>
            </a:r>
          </a:p>
          <a:p>
            <a:pPr marL="0" marR="0" lvl="0" indent="0" algn="ctr" defTabSz="914400" rtl="0" eaLnBrk="1" fontAlgn="t"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002060"/>
                </a:solidFill>
                <a:effectLst/>
                <a:uLnTx/>
                <a:uFillTx/>
                <a:latin typeface="Calibri"/>
                <a:ea typeface="+mn-ea"/>
                <a:cs typeface="+mn-cs"/>
              </a:rPr>
              <a:t>математика </a:t>
            </a:r>
            <a:r>
              <a:rPr kumimoji="0" lang="ru-RU" sz="2000" b="1" i="0" u="none" strike="noStrike" kern="1200" cap="none" spc="0" normalizeH="0" baseline="0" noProof="0" dirty="0">
                <a:ln>
                  <a:noFill/>
                </a:ln>
                <a:solidFill>
                  <a:srgbClr val="002060"/>
                </a:solidFill>
                <a:effectLst/>
                <a:uLnTx/>
                <a:uFillTx/>
                <a:latin typeface="Calibri"/>
                <a:ea typeface="+mn-ea"/>
                <a:cs typeface="+mn-cs"/>
              </a:rPr>
              <a:t>профильная </a:t>
            </a:r>
            <a:endParaRPr kumimoji="0" lang="ru-RU" sz="2000" b="1" i="0" u="none" strike="noStrike" kern="1200" cap="none" spc="0" normalizeH="0" baseline="0" noProof="0" dirty="0" smtClean="0">
              <a:ln>
                <a:noFill/>
              </a:ln>
              <a:solidFill>
                <a:srgbClr val="002060"/>
              </a:solidFill>
              <a:effectLst/>
              <a:uLnTx/>
              <a:uFillTx/>
              <a:latin typeface="Calibri"/>
              <a:ea typeface="+mn-ea"/>
              <a:cs typeface="+mn-cs"/>
            </a:endParaRPr>
          </a:p>
          <a:p>
            <a:pPr marL="0" marR="0" lvl="0" indent="0" algn="ctr" defTabSz="914400" rtl="0" eaLnBrk="1" fontAlgn="t"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A8246E"/>
                </a:solidFill>
                <a:effectLst/>
                <a:uLnTx/>
                <a:uFillTx/>
                <a:latin typeface="Calibri"/>
                <a:ea typeface="+mn-ea"/>
                <a:cs typeface="+mn-cs"/>
              </a:rPr>
              <a:t>на </a:t>
            </a:r>
            <a:r>
              <a:rPr kumimoji="0" lang="ru-RU" sz="2000" b="1" i="0" u="none" strike="noStrike" kern="1200" cap="none" spc="0" normalizeH="0" baseline="0" noProof="0" dirty="0">
                <a:ln>
                  <a:noFill/>
                </a:ln>
                <a:solidFill>
                  <a:srgbClr val="A8246E"/>
                </a:solidFill>
                <a:effectLst/>
                <a:uLnTx/>
                <a:uFillTx/>
                <a:latin typeface="Calibri"/>
                <a:ea typeface="+mn-ea"/>
                <a:cs typeface="+mn-cs"/>
              </a:rPr>
              <a:t>99 баллов</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ru-RU"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8" name="Рисунок 17"/>
          <p:cNvPicPr>
            <a:picLocks noChangeAspect="1"/>
          </p:cNvPicPr>
          <p:nvPr/>
        </p:nvPicPr>
        <p:blipFill rotWithShape="1">
          <a:blip r:embed="rId5" cstate="print">
            <a:extLst>
              <a:ext uri="{28A0092B-C50C-407E-A947-70E740481C1C}">
                <a14:useLocalDpi xmlns:a14="http://schemas.microsoft.com/office/drawing/2010/main" val="0"/>
              </a:ext>
            </a:extLst>
          </a:blip>
          <a:srcRect l="6888" r="3568"/>
          <a:stretch/>
        </p:blipFill>
        <p:spPr>
          <a:xfrm>
            <a:off x="323528" y="1522139"/>
            <a:ext cx="3672408" cy="2734162"/>
          </a:xfrm>
          <a:prstGeom prst="rect">
            <a:avLst/>
          </a:prstGeom>
          <a:ln>
            <a:noFill/>
          </a:ln>
          <a:effectLst>
            <a:outerShdw blurRad="292100" dist="139700" dir="2700000" algn="tl" rotWithShape="0">
              <a:srgbClr val="333333">
                <a:alpha val="65000"/>
              </a:srgbClr>
            </a:outerShdw>
          </a:effectLst>
        </p:spPr>
      </p:pic>
      <p:sp>
        <p:nvSpPr>
          <p:cNvPr id="2" name="Номер слайда 1"/>
          <p:cNvSpPr>
            <a:spLocks noGrp="1"/>
          </p:cNvSpPr>
          <p:nvPr>
            <p:ph type="sldNum" sz="quarter" idx="12"/>
          </p:nvPr>
        </p:nvSpPr>
        <p:spPr>
          <a:xfrm>
            <a:off x="7010400" y="6492875"/>
            <a:ext cx="2133600" cy="365125"/>
          </a:xfrm>
        </p:spPr>
        <p:txBody>
          <a:bodyPr/>
          <a:lstStyle/>
          <a:p>
            <a:fld id="{2E1AE7FE-9857-4954-863E-6424AC6B4709}" type="slidenum">
              <a:rPr lang="ru-RU" smtClean="0"/>
              <a:t>40</a:t>
            </a:fld>
            <a:endParaRPr lang="ru-RU" dirty="0"/>
          </a:p>
        </p:txBody>
      </p:sp>
    </p:spTree>
    <p:extLst>
      <p:ext uri="{BB962C8B-B14F-4D97-AF65-F5344CB8AC3E}">
        <p14:creationId xmlns:p14="http://schemas.microsoft.com/office/powerpoint/2010/main" val="910678216"/>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4" name="Заголовок 6"/>
          <p:cNvSpPr>
            <a:spLocks noGrp="1"/>
          </p:cNvSpPr>
          <p:nvPr>
            <p:ph type="ctrTitle"/>
          </p:nvPr>
        </p:nvSpPr>
        <p:spPr>
          <a:xfrm>
            <a:off x="611560" y="-29538"/>
            <a:ext cx="7772400" cy="1102519"/>
          </a:xfrm>
        </p:spPr>
        <p:txBody>
          <a:bodyPr>
            <a:normAutofit/>
          </a:bodyPr>
          <a:lstStyle/>
          <a:p>
            <a:r>
              <a:rPr lang="tt-RU" sz="3200" b="1" dirty="0">
                <a:solidFill>
                  <a:srgbClr val="C00000"/>
                </a:solidFill>
                <a:effectLst>
                  <a:outerShdw blurRad="38100" dist="38100" dir="2700000" algn="tl">
                    <a:srgbClr val="000000">
                      <a:alpha val="43137"/>
                    </a:srgbClr>
                  </a:outerShdw>
                </a:effectLst>
                <a:latin typeface="+mn-lt"/>
                <a:ea typeface="Calibri"/>
                <a:cs typeface="Arial" panose="020B0604020202020204" pitchFamily="34" charset="0"/>
              </a:rPr>
              <a:t> </a:t>
            </a:r>
            <a:r>
              <a:rPr lang="tt-RU" sz="3200" b="1" dirty="0">
                <a:solidFill>
                  <a:srgbClr val="002060"/>
                </a:solidFill>
                <a:effectLst>
                  <a:outerShdw blurRad="38100" dist="38100" dir="2700000" algn="tl">
                    <a:srgbClr val="000000">
                      <a:alpha val="43137"/>
                    </a:srgbClr>
                  </a:outerShdw>
                </a:effectLst>
                <a:latin typeface="+mn-lt"/>
                <a:ea typeface="Calibri"/>
                <a:cs typeface="Arial" panose="020B0604020202020204" pitchFamily="34" charset="0"/>
              </a:rPr>
              <a:t>Сотрудничество </a:t>
            </a:r>
            <a:r>
              <a:rPr lang="tt-RU" sz="3200" b="1" dirty="0" smtClean="0">
                <a:solidFill>
                  <a:srgbClr val="002060"/>
                </a:solidFill>
                <a:effectLst>
                  <a:outerShdw blurRad="38100" dist="38100" dir="2700000" algn="tl">
                    <a:srgbClr val="000000">
                      <a:alpha val="43137"/>
                    </a:srgbClr>
                  </a:outerShdw>
                </a:effectLst>
                <a:latin typeface="+mn-lt"/>
                <a:ea typeface="Calibri"/>
                <a:cs typeface="Arial" panose="020B0604020202020204" pitchFamily="34" charset="0"/>
              </a:rPr>
              <a:t/>
            </a:r>
            <a:br>
              <a:rPr lang="tt-RU" sz="3200" b="1" dirty="0" smtClean="0">
                <a:solidFill>
                  <a:srgbClr val="002060"/>
                </a:solidFill>
                <a:effectLst>
                  <a:outerShdw blurRad="38100" dist="38100" dir="2700000" algn="tl">
                    <a:srgbClr val="000000">
                      <a:alpha val="43137"/>
                    </a:srgbClr>
                  </a:outerShdw>
                </a:effectLst>
                <a:latin typeface="+mn-lt"/>
                <a:ea typeface="Calibri"/>
                <a:cs typeface="Arial" panose="020B0604020202020204" pitchFamily="34" charset="0"/>
              </a:rPr>
            </a:br>
            <a:r>
              <a:rPr lang="tt-RU" sz="3200" b="1" dirty="0" smtClean="0">
                <a:solidFill>
                  <a:srgbClr val="002060"/>
                </a:solidFill>
                <a:effectLst>
                  <a:outerShdw blurRad="38100" dist="38100" dir="2700000" algn="tl">
                    <a:srgbClr val="000000">
                      <a:alpha val="43137"/>
                    </a:srgbClr>
                  </a:outerShdw>
                </a:effectLst>
                <a:latin typeface="+mn-lt"/>
                <a:ea typeface="Calibri"/>
                <a:cs typeface="Arial" panose="020B0604020202020204" pitchFamily="34" charset="0"/>
              </a:rPr>
              <a:t>с </a:t>
            </a:r>
            <a:r>
              <a:rPr lang="tt-RU" sz="3200" b="1" dirty="0">
                <a:solidFill>
                  <a:srgbClr val="002060"/>
                </a:solidFill>
                <a:effectLst>
                  <a:outerShdw blurRad="38100" dist="38100" dir="2700000" algn="tl">
                    <a:srgbClr val="000000">
                      <a:alpha val="43137"/>
                    </a:srgbClr>
                  </a:outerShdw>
                </a:effectLst>
                <a:latin typeface="+mn-lt"/>
                <a:ea typeface="Calibri"/>
                <a:cs typeface="Arial" panose="020B0604020202020204" pitchFamily="34" charset="0"/>
              </a:rPr>
              <a:t>регионами</a:t>
            </a:r>
            <a:endParaRPr lang="ru-RU" sz="3200" b="1" dirty="0">
              <a:solidFill>
                <a:srgbClr val="002060"/>
              </a:solidFill>
              <a:effectLst>
                <a:outerShdw blurRad="38100" dist="38100" dir="2700000" algn="tl">
                  <a:srgbClr val="000000">
                    <a:alpha val="43137"/>
                  </a:srgbClr>
                </a:outerShdw>
              </a:effectLst>
              <a:latin typeface="+mn-lt"/>
              <a:ea typeface="Calibri"/>
              <a:cs typeface="Arial" panose="020B0604020202020204" pitchFamily="34" charset="0"/>
            </a:endParaRPr>
          </a:p>
        </p:txBody>
      </p:sp>
      <p:sp>
        <p:nvSpPr>
          <p:cNvPr id="5" name="Подзаголовок 1"/>
          <p:cNvSpPr>
            <a:spLocks noGrp="1"/>
          </p:cNvSpPr>
          <p:nvPr>
            <p:ph type="subTitle" idx="1"/>
          </p:nvPr>
        </p:nvSpPr>
        <p:spPr>
          <a:xfrm>
            <a:off x="2695722" y="1527088"/>
            <a:ext cx="3820322" cy="3729177"/>
          </a:xfrm>
        </p:spPr>
        <p:txBody>
          <a:bodyPr>
            <a:normAutofit fontScale="25000" lnSpcReduction="20000"/>
          </a:bodyPr>
          <a:lstStyle/>
          <a:p>
            <a:r>
              <a:rPr lang="ru-RU" sz="7200" b="1" dirty="0" smtClean="0">
                <a:solidFill>
                  <a:srgbClr val="002060"/>
                </a:solidFill>
              </a:rPr>
              <a:t>Соглашения</a:t>
            </a:r>
            <a:r>
              <a:rPr lang="ru-RU" sz="7200" b="1" dirty="0">
                <a:solidFill>
                  <a:srgbClr val="002060"/>
                </a:solidFill>
              </a:rPr>
              <a:t>, </a:t>
            </a:r>
            <a:r>
              <a:rPr lang="ru-RU" sz="7200" b="1" dirty="0" smtClean="0">
                <a:solidFill>
                  <a:srgbClr val="002060"/>
                </a:solidFill>
              </a:rPr>
              <a:t>договоры </a:t>
            </a:r>
            <a:r>
              <a:rPr lang="ru-RU" sz="7200" b="1" dirty="0">
                <a:solidFill>
                  <a:srgbClr val="002060"/>
                </a:solidFill>
              </a:rPr>
              <a:t>и программы о сотрудничестве Министерства образования и науки </a:t>
            </a:r>
            <a:r>
              <a:rPr lang="ru-RU" sz="7200" b="1" dirty="0" smtClean="0">
                <a:solidFill>
                  <a:srgbClr val="002060"/>
                </a:solidFill>
              </a:rPr>
              <a:t>Республики Татарстан </a:t>
            </a:r>
            <a:r>
              <a:rPr lang="ru-RU" sz="7200" b="1" dirty="0">
                <a:solidFill>
                  <a:srgbClr val="002060"/>
                </a:solidFill>
              </a:rPr>
              <a:t>с органами исполнительной власти субъектов Российской Федерации и зарубежных стран – </a:t>
            </a:r>
            <a:r>
              <a:rPr lang="ru-RU" sz="7200" b="1" dirty="0">
                <a:solidFill>
                  <a:srgbClr val="A8246F"/>
                </a:solidFill>
              </a:rPr>
              <a:t>37</a:t>
            </a:r>
          </a:p>
          <a:p>
            <a:endParaRPr lang="ru-RU" sz="7200" b="1" dirty="0">
              <a:solidFill>
                <a:srgbClr val="0070C0"/>
              </a:solidFill>
              <a:cs typeface="Times New Roman" panose="02020603050405020304" pitchFamily="18" charset="0"/>
            </a:endParaRPr>
          </a:p>
          <a:p>
            <a:endParaRPr lang="ru-RU" sz="7200" b="1" dirty="0">
              <a:solidFill>
                <a:srgbClr val="0070C0"/>
              </a:solidFill>
              <a:cs typeface="Times New Roman" panose="02020603050405020304" pitchFamily="18" charset="0"/>
            </a:endParaRPr>
          </a:p>
          <a:p>
            <a:r>
              <a:rPr lang="ru-RU" sz="7200" b="1" dirty="0">
                <a:solidFill>
                  <a:srgbClr val="002060"/>
                </a:solidFill>
                <a:cs typeface="Times New Roman" panose="02020603050405020304" pitchFamily="18" charset="0"/>
              </a:rPr>
              <a:t>Сотрудничество муниципальных органов управления в сфере образования с органами управления образованием муниципальных образований субъектов </a:t>
            </a:r>
            <a:r>
              <a:rPr lang="ru-RU" sz="7200" b="1" dirty="0" smtClean="0">
                <a:solidFill>
                  <a:srgbClr val="002060"/>
                </a:solidFill>
                <a:cs typeface="Times New Roman" panose="02020603050405020304" pitchFamily="18" charset="0"/>
              </a:rPr>
              <a:t>Российской Федерации</a:t>
            </a:r>
          </a:p>
          <a:p>
            <a:pPr>
              <a:lnSpc>
                <a:spcPct val="120000"/>
              </a:lnSpc>
              <a:spcBef>
                <a:spcPts val="0"/>
              </a:spcBef>
            </a:pPr>
            <a:r>
              <a:rPr lang="ru-RU" sz="7200" b="1" dirty="0" smtClean="0">
                <a:solidFill>
                  <a:srgbClr val="0070C0"/>
                </a:solidFill>
                <a:cs typeface="Times New Roman" panose="02020603050405020304" pitchFamily="18" charset="0"/>
              </a:rPr>
              <a:t> </a:t>
            </a:r>
            <a:endParaRPr lang="ru-RU" sz="7200" b="1" dirty="0">
              <a:solidFill>
                <a:srgbClr val="0070C0"/>
              </a:solidFill>
              <a:cs typeface="Times New Roman" panose="02020603050405020304" pitchFamily="18" charset="0"/>
            </a:endParaRPr>
          </a:p>
          <a:p>
            <a:pPr>
              <a:lnSpc>
                <a:spcPct val="120000"/>
              </a:lnSpc>
              <a:spcBef>
                <a:spcPts val="0"/>
              </a:spcBef>
            </a:pPr>
            <a:r>
              <a:rPr lang="ru-RU" sz="7200" b="1" dirty="0">
                <a:solidFill>
                  <a:srgbClr val="A8246F"/>
                </a:solidFill>
                <a:cs typeface="Times New Roman" panose="02020603050405020304" pitchFamily="18" charset="0"/>
              </a:rPr>
              <a:t>45 муниципальных образований </a:t>
            </a:r>
            <a:r>
              <a:rPr lang="ru-RU" sz="7200" b="1" dirty="0" smtClean="0">
                <a:solidFill>
                  <a:srgbClr val="A8246F"/>
                </a:solidFill>
                <a:cs typeface="Times New Roman" panose="02020603050405020304" pitchFamily="18" charset="0"/>
              </a:rPr>
              <a:t>Республики Татарстан</a:t>
            </a:r>
          </a:p>
          <a:p>
            <a:pPr>
              <a:lnSpc>
                <a:spcPct val="120000"/>
              </a:lnSpc>
              <a:spcBef>
                <a:spcPts val="0"/>
              </a:spcBef>
            </a:pPr>
            <a:r>
              <a:rPr lang="ru-RU" sz="7200" b="1" dirty="0" smtClean="0">
                <a:solidFill>
                  <a:srgbClr val="A8246F"/>
                </a:solidFill>
                <a:cs typeface="Times New Roman" panose="02020603050405020304" pitchFamily="18" charset="0"/>
              </a:rPr>
              <a:t>с </a:t>
            </a:r>
            <a:r>
              <a:rPr lang="ru-RU" sz="7200" b="1" dirty="0">
                <a:solidFill>
                  <a:srgbClr val="A8246F"/>
                </a:solidFill>
                <a:cs typeface="Times New Roman" panose="02020603050405020304" pitchFamily="18" charset="0"/>
              </a:rPr>
              <a:t>35 субъектами РФ</a:t>
            </a:r>
          </a:p>
          <a:p>
            <a:r>
              <a:rPr lang="tt-RU" sz="6400" dirty="0"/>
              <a:t> </a:t>
            </a:r>
            <a:endParaRPr lang="ru-RU" sz="6400" dirty="0"/>
          </a:p>
        </p:txBody>
      </p:sp>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14374" y="4434820"/>
            <a:ext cx="2475588" cy="1642891"/>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130" y="1848684"/>
            <a:ext cx="2504654" cy="1677923"/>
          </a:xfrm>
          <a:prstGeom prst="rect">
            <a:avLst/>
          </a:prstGeom>
          <a:ln>
            <a:noFill/>
          </a:ln>
          <a:effectLst>
            <a:outerShdw blurRad="292100" dist="139700" dir="2700000" algn="tl" rotWithShape="0">
              <a:srgbClr val="333333">
                <a:alpha val="65000"/>
              </a:srgbClr>
            </a:outerShdw>
          </a:effectLst>
        </p:spPr>
      </p:pic>
      <p:pic>
        <p:nvPicPr>
          <p:cNvPr id="3" name="Рисунок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130" y="4434821"/>
            <a:ext cx="2472061" cy="1642891"/>
          </a:xfrm>
          <a:prstGeom prst="rect">
            <a:avLst/>
          </a:prstGeom>
          <a:ln>
            <a:noFill/>
          </a:ln>
          <a:effectLst>
            <a:outerShdw blurRad="292100" dist="139700" dir="2700000" algn="tl" rotWithShape="0">
              <a:srgbClr val="333333">
                <a:alpha val="65000"/>
              </a:srgbClr>
            </a:outerShdw>
          </a:effectLst>
        </p:spPr>
      </p:pic>
      <p:pic>
        <p:nvPicPr>
          <p:cNvPr id="2" name="Рисунок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85135" y="1848685"/>
            <a:ext cx="2404827" cy="1677922"/>
          </a:xfrm>
          <a:prstGeom prst="rect">
            <a:avLst/>
          </a:prstGeom>
          <a:ln>
            <a:noFill/>
          </a:ln>
          <a:effectLst>
            <a:outerShdw blurRad="292100" dist="139700" dir="2700000" algn="tl" rotWithShape="0">
              <a:srgbClr val="333333">
                <a:alpha val="65000"/>
              </a:srgbClr>
            </a:outerShdw>
          </a:effectLst>
        </p:spPr>
      </p:pic>
      <p:sp>
        <p:nvSpPr>
          <p:cNvPr id="6" name="Номер слайда 5"/>
          <p:cNvSpPr>
            <a:spLocks noGrp="1"/>
          </p:cNvSpPr>
          <p:nvPr>
            <p:ph type="sldNum" sz="quarter" idx="12"/>
          </p:nvPr>
        </p:nvSpPr>
        <p:spPr>
          <a:xfrm>
            <a:off x="7010400" y="6516132"/>
            <a:ext cx="2133600" cy="365125"/>
          </a:xfrm>
        </p:spPr>
        <p:txBody>
          <a:bodyPr/>
          <a:lstStyle/>
          <a:p>
            <a:fld id="{2E1AE7FE-9857-4954-863E-6424AC6B4709}" type="slidenum">
              <a:rPr lang="ru-RU" smtClean="0"/>
              <a:t>41</a:t>
            </a:fld>
            <a:endParaRPr lang="ru-RU" dirty="0"/>
          </a:p>
        </p:txBody>
      </p:sp>
    </p:spTree>
    <p:extLst>
      <p:ext uri="{BB962C8B-B14F-4D97-AF65-F5344CB8AC3E}">
        <p14:creationId xmlns:p14="http://schemas.microsoft.com/office/powerpoint/2010/main" val="3033554813"/>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8" name="Рисунок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9" name="Рисунок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7" name="Объект 2"/>
          <p:cNvSpPr txBox="1">
            <a:spLocks/>
          </p:cNvSpPr>
          <p:nvPr/>
        </p:nvSpPr>
        <p:spPr>
          <a:xfrm>
            <a:off x="2303758" y="908720"/>
            <a:ext cx="5733923" cy="1296144"/>
          </a:xfrm>
          <a:prstGeom prst="rect">
            <a:avLst/>
          </a:prstGeom>
        </p:spPr>
        <p:txBody>
          <a:bodyPr vert="horz" lIns="68579" tIns="34289" rIns="68579" bIns="34289"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ru-RU" sz="12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8" name="Заголовок 1"/>
          <p:cNvSpPr>
            <a:spLocks noGrp="1"/>
          </p:cNvSpPr>
          <p:nvPr>
            <p:ph type="ctrTitle"/>
          </p:nvPr>
        </p:nvSpPr>
        <p:spPr>
          <a:xfrm>
            <a:off x="641598" y="188640"/>
            <a:ext cx="7416824" cy="1224136"/>
          </a:xfrm>
        </p:spPr>
        <p:txBody>
          <a:bodyPr>
            <a:noAutofit/>
          </a:bodyPr>
          <a:lstStyle/>
          <a:p>
            <a:pPr>
              <a:defRPr/>
            </a:pPr>
            <a:r>
              <a:rPr lang="ru-RU" sz="2800" b="1" dirty="0">
                <a:solidFill>
                  <a:srgbClr val="002060"/>
                </a:solidFill>
                <a:effectLst>
                  <a:outerShdw blurRad="38100" dist="38100" dir="2700000" algn="tl">
                    <a:srgbClr val="000000">
                      <a:alpha val="43137"/>
                    </a:srgbClr>
                  </a:outerShdw>
                </a:effectLst>
                <a:latin typeface="+mn-lt"/>
              </a:rPr>
              <a:t>Информационная образовательная </a:t>
            </a:r>
            <a:r>
              <a:rPr lang="ru-RU" sz="2800" b="1" dirty="0" smtClean="0">
                <a:solidFill>
                  <a:srgbClr val="002060"/>
                </a:solidFill>
                <a:effectLst>
                  <a:outerShdw blurRad="38100" dist="38100" dir="2700000" algn="tl">
                    <a:srgbClr val="000000">
                      <a:alpha val="43137"/>
                    </a:srgbClr>
                  </a:outerShdw>
                </a:effectLst>
                <a:latin typeface="+mn-lt"/>
              </a:rPr>
              <a:t/>
            </a:r>
            <a:br>
              <a:rPr lang="ru-RU" sz="2800" b="1" dirty="0" smtClean="0">
                <a:solidFill>
                  <a:srgbClr val="002060"/>
                </a:solidFill>
                <a:effectLst>
                  <a:outerShdw blurRad="38100" dist="38100" dir="2700000" algn="tl">
                    <a:srgbClr val="000000">
                      <a:alpha val="43137"/>
                    </a:srgbClr>
                  </a:outerShdw>
                </a:effectLst>
                <a:latin typeface="+mn-lt"/>
              </a:rPr>
            </a:br>
            <a:r>
              <a:rPr lang="ru-RU" sz="2800" b="1" dirty="0" smtClean="0">
                <a:solidFill>
                  <a:srgbClr val="002060"/>
                </a:solidFill>
                <a:effectLst>
                  <a:outerShdw blurRad="38100" dist="38100" dir="2700000" algn="tl">
                    <a:srgbClr val="000000">
                      <a:alpha val="43137"/>
                    </a:srgbClr>
                  </a:outerShdw>
                </a:effectLst>
                <a:latin typeface="+mn-lt"/>
              </a:rPr>
              <a:t>система </a:t>
            </a:r>
            <a:r>
              <a:rPr lang="ru-RU" sz="2800" b="1" dirty="0">
                <a:solidFill>
                  <a:srgbClr val="002060"/>
                </a:solidFill>
                <a:effectLst>
                  <a:outerShdw blurRad="38100" dist="38100" dir="2700000" algn="tl">
                    <a:srgbClr val="000000">
                      <a:alpha val="43137"/>
                    </a:srgbClr>
                  </a:outerShdw>
                </a:effectLst>
                <a:latin typeface="+mn-lt"/>
              </a:rPr>
              <a:t>дистанционного обучения татарскому языку «</a:t>
            </a:r>
            <a:r>
              <a:rPr lang="ru-RU" sz="2800" b="1" dirty="0" err="1">
                <a:solidFill>
                  <a:srgbClr val="002060"/>
                </a:solidFill>
                <a:effectLst>
                  <a:outerShdw blurRad="38100" dist="38100" dir="2700000" algn="tl">
                    <a:srgbClr val="000000">
                      <a:alpha val="43137"/>
                    </a:srgbClr>
                  </a:outerShdw>
                </a:effectLst>
                <a:latin typeface="+mn-lt"/>
              </a:rPr>
              <a:t>Ана</a:t>
            </a:r>
            <a:r>
              <a:rPr lang="ru-RU" sz="2800" b="1" dirty="0">
                <a:solidFill>
                  <a:srgbClr val="002060"/>
                </a:solidFill>
                <a:effectLst>
                  <a:outerShdw blurRad="38100" dist="38100" dir="2700000" algn="tl">
                    <a:srgbClr val="000000">
                      <a:alpha val="43137"/>
                    </a:srgbClr>
                  </a:outerShdw>
                </a:effectLst>
                <a:latin typeface="+mn-lt"/>
              </a:rPr>
              <a:t> теле» </a:t>
            </a:r>
          </a:p>
        </p:txBody>
      </p:sp>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6146" y="2204864"/>
            <a:ext cx="5201958" cy="27367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12"/>
          <p:cNvSpPr/>
          <p:nvPr/>
        </p:nvSpPr>
        <p:spPr>
          <a:xfrm>
            <a:off x="5652120" y="2060848"/>
            <a:ext cx="3491880" cy="378565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ü"/>
              <a:tabLst/>
              <a:defRPr/>
            </a:pPr>
            <a:r>
              <a:rPr kumimoji="0" lang="ru-RU" sz="2000" b="1" i="0" u="none" strike="noStrike" kern="1200" cap="none" spc="0" normalizeH="0" baseline="0" noProof="0" dirty="0" smtClean="0">
                <a:ln>
                  <a:noFill/>
                </a:ln>
                <a:solidFill>
                  <a:srgbClr val="A8246F"/>
                </a:solidFill>
                <a:effectLst/>
                <a:uLnTx/>
                <a:uFillTx/>
                <a:latin typeface="Calibri"/>
                <a:ea typeface="+mn-ea"/>
                <a:cs typeface="+mn-cs"/>
              </a:rPr>
              <a:t>9</a:t>
            </a:r>
            <a:r>
              <a:rPr kumimoji="0" lang="ru-RU" sz="2000" b="1" i="0" u="none" strike="noStrike" kern="1200" cap="none" spc="0" normalizeH="0" baseline="0" noProof="0" dirty="0" smtClean="0">
                <a:ln>
                  <a:noFill/>
                </a:ln>
                <a:solidFill>
                  <a:srgbClr val="0070C0"/>
                </a:solidFill>
                <a:effectLst/>
                <a:uLnTx/>
                <a:uFillTx/>
                <a:latin typeface="Calibri"/>
                <a:ea typeface="+mn-ea"/>
                <a:cs typeface="+mn-cs"/>
              </a:rPr>
              <a:t> </a:t>
            </a:r>
            <a:r>
              <a:rPr kumimoji="0" lang="ru-RU" sz="2000" b="1" i="0" u="none" strike="noStrike" kern="1200" cap="none" spc="0" normalizeH="0" baseline="0" noProof="0" dirty="0" smtClean="0">
                <a:ln>
                  <a:noFill/>
                </a:ln>
                <a:solidFill>
                  <a:srgbClr val="002060"/>
                </a:solidFill>
                <a:effectLst/>
                <a:uLnTx/>
                <a:uFillTx/>
                <a:latin typeface="Calibri"/>
                <a:ea typeface="+mn-ea"/>
                <a:cs typeface="+mn-cs"/>
              </a:rPr>
              <a:t>уровней</a:t>
            </a:r>
          </a:p>
          <a:p>
            <a:pPr marL="285750" marR="0" lvl="0" indent="-28575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ü"/>
              <a:tabLst/>
              <a:defRPr/>
            </a:pPr>
            <a:r>
              <a:rPr kumimoji="0" lang="ru-RU" sz="2000" b="1" i="0" u="none" strike="noStrike" kern="1200" cap="none" spc="0" normalizeH="0" baseline="0" noProof="0" dirty="0" smtClean="0">
                <a:ln>
                  <a:noFill/>
                </a:ln>
                <a:solidFill>
                  <a:srgbClr val="A8246F"/>
                </a:solidFill>
                <a:effectLst/>
                <a:uLnTx/>
                <a:uFillTx/>
                <a:latin typeface="Calibri"/>
                <a:ea typeface="+mn-ea"/>
                <a:cs typeface="+mn-cs"/>
              </a:rPr>
              <a:t>72</a:t>
            </a:r>
            <a:r>
              <a:rPr kumimoji="0" lang="ru-RU" sz="2000" b="1" i="0" u="none" strike="noStrike" kern="1200" cap="none" spc="0" normalizeH="0" baseline="0" noProof="0" dirty="0" smtClean="0">
                <a:ln>
                  <a:noFill/>
                </a:ln>
                <a:solidFill>
                  <a:srgbClr val="0070C0"/>
                </a:solidFill>
                <a:effectLst/>
                <a:uLnTx/>
                <a:uFillTx/>
                <a:latin typeface="Calibri"/>
                <a:ea typeface="+mn-ea"/>
                <a:cs typeface="+mn-cs"/>
              </a:rPr>
              <a:t> </a:t>
            </a:r>
            <a:r>
              <a:rPr kumimoji="0" lang="ru-RU" sz="2000" b="1" i="0" u="none" strike="noStrike" kern="1200" cap="none" spc="0" normalizeH="0" baseline="0" noProof="0" dirty="0" smtClean="0">
                <a:ln>
                  <a:noFill/>
                </a:ln>
                <a:solidFill>
                  <a:srgbClr val="002060"/>
                </a:solidFill>
                <a:effectLst/>
                <a:uLnTx/>
                <a:uFillTx/>
                <a:latin typeface="Calibri"/>
                <a:ea typeface="+mn-ea"/>
                <a:cs typeface="+mn-cs"/>
              </a:rPr>
              <a:t>раздела</a:t>
            </a:r>
          </a:p>
          <a:p>
            <a:pPr marL="285750" marR="0" lvl="0" indent="-28575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ü"/>
              <a:tabLst/>
              <a:defRPr/>
            </a:pPr>
            <a:r>
              <a:rPr kumimoji="0" lang="ru-RU" sz="2000" b="1" i="0" u="none" strike="noStrike" kern="1200" cap="none" spc="0" normalizeH="0" baseline="0" noProof="0" dirty="0" smtClean="0">
                <a:ln>
                  <a:noFill/>
                </a:ln>
                <a:solidFill>
                  <a:srgbClr val="A8246F"/>
                </a:solidFill>
                <a:effectLst/>
                <a:uLnTx/>
                <a:uFillTx/>
                <a:latin typeface="Calibri"/>
                <a:ea typeface="+mn-ea"/>
                <a:cs typeface="+mn-cs"/>
              </a:rPr>
              <a:t>288</a:t>
            </a:r>
            <a:r>
              <a:rPr kumimoji="0" lang="ru-RU" sz="2000" b="1" i="0" u="none" strike="noStrike" kern="1200" cap="none" spc="0" normalizeH="0" baseline="0" noProof="0" dirty="0" smtClean="0">
                <a:ln>
                  <a:noFill/>
                </a:ln>
                <a:solidFill>
                  <a:srgbClr val="0070C0"/>
                </a:solidFill>
                <a:effectLst/>
                <a:uLnTx/>
                <a:uFillTx/>
                <a:latin typeface="Calibri"/>
                <a:ea typeface="+mn-ea"/>
                <a:cs typeface="+mn-cs"/>
              </a:rPr>
              <a:t> </a:t>
            </a:r>
            <a:r>
              <a:rPr kumimoji="0" lang="ru-RU" sz="2000" b="1" i="0" u="none" strike="noStrike" kern="1200" cap="none" spc="0" normalizeH="0" baseline="0" noProof="0" dirty="0" smtClean="0">
                <a:ln>
                  <a:noFill/>
                </a:ln>
                <a:solidFill>
                  <a:srgbClr val="002060"/>
                </a:solidFill>
                <a:effectLst/>
                <a:uLnTx/>
                <a:uFillTx/>
                <a:latin typeface="Calibri"/>
                <a:ea typeface="+mn-ea"/>
                <a:cs typeface="+mn-cs"/>
              </a:rPr>
              <a:t>уроков</a:t>
            </a:r>
          </a:p>
          <a:p>
            <a:pPr marL="285750" marR="0" lvl="0" indent="-28575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ü"/>
              <a:tabLst/>
              <a:defRPr/>
            </a:pPr>
            <a:r>
              <a:rPr kumimoji="0" lang="ru-RU" sz="2000" b="1" i="0" u="none" strike="noStrike" kern="1200" cap="none" spc="0" normalizeH="0" baseline="0" noProof="0" dirty="0" smtClean="0">
                <a:ln>
                  <a:noFill/>
                </a:ln>
                <a:solidFill>
                  <a:srgbClr val="A8246F"/>
                </a:solidFill>
                <a:effectLst/>
                <a:uLnTx/>
                <a:uFillTx/>
                <a:latin typeface="Calibri"/>
                <a:ea typeface="+mn-ea"/>
                <a:cs typeface="+mn-cs"/>
              </a:rPr>
              <a:t>6 372 </a:t>
            </a:r>
            <a:r>
              <a:rPr kumimoji="0" lang="ru-RU" sz="2000" b="1" i="0" u="none" strike="noStrike" kern="1200" cap="none" spc="0" normalizeH="0" baseline="0" noProof="0" dirty="0" smtClean="0">
                <a:ln>
                  <a:noFill/>
                </a:ln>
                <a:solidFill>
                  <a:srgbClr val="002060"/>
                </a:solidFill>
                <a:effectLst/>
                <a:uLnTx/>
                <a:uFillTx/>
                <a:latin typeface="Calibri"/>
                <a:ea typeface="+mn-ea"/>
                <a:cs typeface="+mn-cs"/>
              </a:rPr>
              <a:t>упражнения</a:t>
            </a:r>
          </a:p>
          <a:p>
            <a:pPr marL="285750" marR="0" lvl="0" indent="-28575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ü"/>
              <a:tabLst/>
              <a:defRPr/>
            </a:pPr>
            <a:r>
              <a:rPr kumimoji="0" lang="ru-RU" sz="2000" b="1" i="0" u="none" strike="noStrike" kern="1200" cap="none" spc="0" normalizeH="0" baseline="0" noProof="0" dirty="0" smtClean="0">
                <a:ln>
                  <a:noFill/>
                </a:ln>
                <a:solidFill>
                  <a:srgbClr val="A8246F"/>
                </a:solidFill>
                <a:effectLst/>
                <a:uLnTx/>
                <a:uFillTx/>
                <a:latin typeface="Calibri"/>
                <a:ea typeface="+mn-ea"/>
                <a:cs typeface="+mn-cs"/>
              </a:rPr>
              <a:t>9</a:t>
            </a:r>
            <a:r>
              <a:rPr kumimoji="0" lang="ru-RU" sz="2000" b="1" i="0" u="none" strike="noStrike" kern="1200" cap="none" spc="0" normalizeH="0" baseline="0" noProof="0" dirty="0" smtClean="0">
                <a:ln>
                  <a:noFill/>
                </a:ln>
                <a:solidFill>
                  <a:srgbClr val="0070C0"/>
                </a:solidFill>
                <a:effectLst/>
                <a:uLnTx/>
                <a:uFillTx/>
                <a:latin typeface="Calibri"/>
                <a:ea typeface="+mn-ea"/>
                <a:cs typeface="+mn-cs"/>
              </a:rPr>
              <a:t> </a:t>
            </a:r>
            <a:r>
              <a:rPr kumimoji="0" lang="ru-RU" sz="2000" b="1" i="0" u="none" strike="noStrike" kern="1200" cap="none" spc="0" normalizeH="0" baseline="0" noProof="0" dirty="0" smtClean="0">
                <a:ln>
                  <a:noFill/>
                </a:ln>
                <a:solidFill>
                  <a:srgbClr val="002060"/>
                </a:solidFill>
                <a:effectLst/>
                <a:uLnTx/>
                <a:uFillTx/>
                <a:latin typeface="Calibri"/>
                <a:ea typeface="+mn-ea"/>
                <a:cs typeface="+mn-cs"/>
              </a:rPr>
              <a:t>уровневых тестов</a:t>
            </a:r>
          </a:p>
          <a:p>
            <a:pPr marL="285750" marR="0" lvl="0" indent="-28575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ü"/>
              <a:tabLst/>
              <a:defRPr/>
            </a:pPr>
            <a:r>
              <a:rPr kumimoji="0" lang="ru-RU" sz="2000" b="1" i="0" u="none" strike="noStrike" kern="1200" cap="none" spc="0" normalizeH="0" baseline="0" noProof="0" dirty="0" smtClean="0">
                <a:ln>
                  <a:noFill/>
                </a:ln>
                <a:solidFill>
                  <a:srgbClr val="A8246F"/>
                </a:solidFill>
                <a:effectLst/>
                <a:uLnTx/>
                <a:uFillTx/>
                <a:latin typeface="Calibri"/>
                <a:ea typeface="+mn-ea"/>
                <a:cs typeface="+mn-cs"/>
              </a:rPr>
              <a:t>293</a:t>
            </a:r>
            <a:r>
              <a:rPr kumimoji="0" lang="ru-RU" sz="2000" b="1" i="0" u="none" strike="noStrike" kern="1200" cap="none" spc="0" normalizeH="0" baseline="0" noProof="0" dirty="0" smtClean="0">
                <a:ln>
                  <a:noFill/>
                </a:ln>
                <a:solidFill>
                  <a:srgbClr val="0070C0"/>
                </a:solidFill>
                <a:effectLst/>
                <a:uLnTx/>
                <a:uFillTx/>
                <a:latin typeface="Calibri"/>
                <a:ea typeface="+mn-ea"/>
                <a:cs typeface="+mn-cs"/>
              </a:rPr>
              <a:t> </a:t>
            </a:r>
            <a:r>
              <a:rPr kumimoji="0" lang="ru-RU" sz="2000" b="1" i="0" u="none" strike="noStrike" kern="1200" cap="none" spc="0" normalizeH="0" baseline="0" noProof="0" dirty="0" smtClean="0">
                <a:ln>
                  <a:noFill/>
                </a:ln>
                <a:solidFill>
                  <a:srgbClr val="002060"/>
                </a:solidFill>
                <a:effectLst/>
                <a:uLnTx/>
                <a:uFillTx/>
                <a:latin typeface="Calibri"/>
                <a:ea typeface="+mn-ea"/>
                <a:cs typeface="+mn-cs"/>
              </a:rPr>
              <a:t>видеосюжета</a:t>
            </a:r>
          </a:p>
          <a:p>
            <a:pPr marL="285750" marR="0" lvl="0" indent="-28575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ü"/>
              <a:tabLst/>
              <a:defRPr/>
            </a:pPr>
            <a:r>
              <a:rPr kumimoji="0" lang="ru-RU" sz="2000" b="1" i="0" u="none" strike="noStrike" kern="1200" cap="none" spc="0" normalizeH="0" baseline="0" noProof="0" dirty="0" smtClean="0">
                <a:ln>
                  <a:noFill/>
                </a:ln>
                <a:solidFill>
                  <a:srgbClr val="A8246F"/>
                </a:solidFill>
                <a:effectLst/>
                <a:uLnTx/>
                <a:uFillTx/>
                <a:latin typeface="Calibri"/>
                <a:ea typeface="+mn-ea"/>
                <a:cs typeface="+mn-cs"/>
              </a:rPr>
              <a:t>10 950 </a:t>
            </a:r>
            <a:r>
              <a:rPr kumimoji="0" lang="ru-RU" sz="2000" b="1" i="0" u="none" strike="noStrike" kern="1200" cap="none" spc="0" normalizeH="0" baseline="0" noProof="0" dirty="0" smtClean="0">
                <a:ln>
                  <a:noFill/>
                </a:ln>
                <a:solidFill>
                  <a:srgbClr val="002060"/>
                </a:solidFill>
                <a:effectLst/>
                <a:uLnTx/>
                <a:uFillTx/>
                <a:latin typeface="Calibri"/>
                <a:ea typeface="+mn-ea"/>
                <a:cs typeface="+mn-cs"/>
              </a:rPr>
              <a:t>аудиофайлов</a:t>
            </a:r>
          </a:p>
          <a:p>
            <a:pPr marL="285750" marR="0" lvl="0" indent="-28575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ü"/>
              <a:tabLst/>
              <a:defRPr/>
            </a:pPr>
            <a:r>
              <a:rPr kumimoji="0" lang="ru-RU" sz="2000" b="1" i="0" u="none" strike="noStrike" kern="1200" cap="none" spc="0" normalizeH="0" baseline="0" noProof="0" dirty="0" smtClean="0">
                <a:ln>
                  <a:noFill/>
                </a:ln>
                <a:solidFill>
                  <a:srgbClr val="A8246F"/>
                </a:solidFill>
                <a:effectLst/>
                <a:uLnTx/>
                <a:uFillTx/>
                <a:latin typeface="Calibri"/>
                <a:ea typeface="+mn-ea"/>
                <a:cs typeface="+mn-cs"/>
              </a:rPr>
              <a:t>6 795 </a:t>
            </a:r>
            <a:r>
              <a:rPr kumimoji="0" lang="ru-RU" sz="2000" b="1" i="0" u="none" strike="noStrike" kern="1200" cap="none" spc="0" normalizeH="0" baseline="0" noProof="0" dirty="0" smtClean="0">
                <a:ln>
                  <a:noFill/>
                </a:ln>
                <a:solidFill>
                  <a:srgbClr val="002060"/>
                </a:solidFill>
                <a:effectLst/>
                <a:uLnTx/>
                <a:uFillTx/>
                <a:latin typeface="Calibri"/>
                <a:ea typeface="+mn-ea"/>
                <a:cs typeface="+mn-cs"/>
              </a:rPr>
              <a:t>фотографий</a:t>
            </a:r>
          </a:p>
          <a:p>
            <a:pPr marL="285750" marR="0" lvl="0" indent="-28575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ü"/>
              <a:tabLst/>
              <a:defRPr/>
            </a:pPr>
            <a:r>
              <a:rPr kumimoji="0" lang="ru-RU" sz="2000" b="1" i="0" u="none" strike="noStrike" kern="1200" cap="none" spc="0" normalizeH="0" baseline="0" noProof="0" dirty="0" smtClean="0">
                <a:ln>
                  <a:noFill/>
                </a:ln>
                <a:solidFill>
                  <a:srgbClr val="002060"/>
                </a:solidFill>
                <a:effectLst/>
                <a:uLnTx/>
                <a:uFillTx/>
                <a:latin typeface="Calibri"/>
                <a:ea typeface="+mn-ea"/>
                <a:cs typeface="+mn-cs"/>
              </a:rPr>
              <a:t>Лаборатория произношения</a:t>
            </a:r>
          </a:p>
          <a:p>
            <a:pPr marL="285750" marR="0" lvl="0" indent="-28575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ü"/>
              <a:tabLst/>
              <a:defRPr/>
            </a:pPr>
            <a:r>
              <a:rPr kumimoji="0" lang="ru-RU" sz="2000" b="1" i="0" u="none" strike="noStrike" kern="1200" cap="none" spc="0" normalizeH="0" baseline="0" noProof="0" dirty="0" smtClean="0">
                <a:ln>
                  <a:noFill/>
                </a:ln>
                <a:solidFill>
                  <a:srgbClr val="002060"/>
                </a:solidFill>
                <a:effectLst/>
                <a:uLnTx/>
                <a:uFillTx/>
                <a:latin typeface="Calibri"/>
                <a:ea typeface="+mn-ea"/>
                <a:cs typeface="+mn-cs"/>
              </a:rPr>
              <a:t>Лаборатория письма</a:t>
            </a:r>
          </a:p>
          <a:p>
            <a:pPr marL="285750" marR="0" lvl="0" indent="-28575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ü"/>
              <a:tabLst/>
              <a:defRPr/>
            </a:pPr>
            <a:r>
              <a:rPr kumimoji="0" lang="ru-RU" sz="2000" b="1" i="0" u="none" strike="noStrike" kern="1200" cap="none" spc="0" normalizeH="0" baseline="0" noProof="0" dirty="0" smtClean="0">
                <a:ln>
                  <a:noFill/>
                </a:ln>
                <a:solidFill>
                  <a:srgbClr val="002060"/>
                </a:solidFill>
                <a:effectLst/>
                <a:uLnTx/>
                <a:uFillTx/>
                <a:latin typeface="Calibri"/>
                <a:ea typeface="+mn-ea"/>
                <a:cs typeface="+mn-cs"/>
              </a:rPr>
              <a:t>Лаборатория грамматики</a:t>
            </a:r>
            <a:endParaRPr kumimoji="0" lang="ru-RU" sz="2000" b="0" i="0" u="none" strike="noStrike" kern="1200" cap="none" spc="0" normalizeH="0" baseline="0" noProof="0" dirty="0">
              <a:ln>
                <a:noFill/>
              </a:ln>
              <a:solidFill>
                <a:srgbClr val="002060"/>
              </a:solidFill>
              <a:effectLst/>
              <a:uLnTx/>
              <a:uFillTx/>
              <a:latin typeface="Calibri"/>
              <a:ea typeface="+mn-ea"/>
              <a:cs typeface="+mn-cs"/>
            </a:endParaRPr>
          </a:p>
        </p:txBody>
      </p:sp>
      <p:sp>
        <p:nvSpPr>
          <p:cNvPr id="2" name="Номер слайда 1"/>
          <p:cNvSpPr>
            <a:spLocks noGrp="1"/>
          </p:cNvSpPr>
          <p:nvPr>
            <p:ph type="sldNum" sz="quarter" idx="12"/>
          </p:nvPr>
        </p:nvSpPr>
        <p:spPr>
          <a:xfrm>
            <a:off x="7020272" y="6513220"/>
            <a:ext cx="2133600" cy="365125"/>
          </a:xfrm>
        </p:spPr>
        <p:txBody>
          <a:bodyPr/>
          <a:lstStyle/>
          <a:p>
            <a:fld id="{2E1AE7FE-9857-4954-863E-6424AC6B4709}" type="slidenum">
              <a:rPr lang="ru-RU" smtClean="0"/>
              <a:t>42</a:t>
            </a:fld>
            <a:endParaRPr lang="ru-RU" dirty="0"/>
          </a:p>
        </p:txBody>
      </p:sp>
    </p:spTree>
    <p:extLst>
      <p:ext uri="{BB962C8B-B14F-4D97-AF65-F5344CB8AC3E}">
        <p14:creationId xmlns:p14="http://schemas.microsoft.com/office/powerpoint/2010/main" val="1670761356"/>
      </p:ext>
    </p:extLst>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21" name="Рисунок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22" name="Рисунок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7" name="Объект 2"/>
          <p:cNvSpPr txBox="1">
            <a:spLocks/>
          </p:cNvSpPr>
          <p:nvPr/>
        </p:nvSpPr>
        <p:spPr>
          <a:xfrm>
            <a:off x="2303758" y="908720"/>
            <a:ext cx="5733923" cy="1296144"/>
          </a:xfrm>
          <a:prstGeom prst="rect">
            <a:avLst/>
          </a:prstGeom>
        </p:spPr>
        <p:txBody>
          <a:bodyPr vert="horz" lIns="68579" tIns="34289" rIns="68579" bIns="34289"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ru-RU" sz="12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8" name="Заголовок 1"/>
          <p:cNvSpPr>
            <a:spLocks noGrp="1"/>
          </p:cNvSpPr>
          <p:nvPr>
            <p:ph type="ctrTitle"/>
          </p:nvPr>
        </p:nvSpPr>
        <p:spPr>
          <a:xfrm>
            <a:off x="827584" y="332656"/>
            <a:ext cx="7128792" cy="439321"/>
          </a:xfrm>
        </p:spPr>
        <p:txBody>
          <a:bodyPr>
            <a:noAutofit/>
          </a:bodyPr>
          <a:lstStyle/>
          <a:p>
            <a:pPr>
              <a:defRPr/>
            </a:pPr>
            <a:r>
              <a:rPr lang="ru-RU" sz="3200" b="1" dirty="0">
                <a:solidFill>
                  <a:srgbClr val="002060"/>
                </a:solidFill>
                <a:effectLst>
                  <a:outerShdw blurRad="38100" dist="38100" dir="2700000" algn="tl">
                    <a:srgbClr val="000000">
                      <a:alpha val="43137"/>
                    </a:srgbClr>
                  </a:outerShdw>
                </a:effectLst>
                <a:latin typeface="+mn-lt"/>
              </a:rPr>
              <a:t>Электронные ресурсы </a:t>
            </a:r>
            <a:r>
              <a:rPr lang="ru-RU" sz="3200" b="1" dirty="0" smtClean="0">
                <a:solidFill>
                  <a:srgbClr val="002060"/>
                </a:solidFill>
                <a:effectLst>
                  <a:outerShdw blurRad="38100" dist="38100" dir="2700000" algn="tl">
                    <a:srgbClr val="000000">
                      <a:alpha val="43137"/>
                    </a:srgbClr>
                  </a:outerShdw>
                </a:effectLst>
                <a:latin typeface="+mn-lt"/>
              </a:rPr>
              <a:t/>
            </a:r>
            <a:br>
              <a:rPr lang="ru-RU" sz="3200" b="1" dirty="0" smtClean="0">
                <a:solidFill>
                  <a:srgbClr val="002060"/>
                </a:solidFill>
                <a:effectLst>
                  <a:outerShdw blurRad="38100" dist="38100" dir="2700000" algn="tl">
                    <a:srgbClr val="000000">
                      <a:alpha val="43137"/>
                    </a:srgbClr>
                  </a:outerShdw>
                </a:effectLst>
                <a:latin typeface="+mn-lt"/>
              </a:rPr>
            </a:br>
            <a:r>
              <a:rPr lang="ru-RU" sz="3200" b="1" dirty="0" smtClean="0">
                <a:solidFill>
                  <a:srgbClr val="002060"/>
                </a:solidFill>
                <a:effectLst>
                  <a:outerShdw blurRad="38100" dist="38100" dir="2700000" algn="tl">
                    <a:srgbClr val="000000">
                      <a:alpha val="43137"/>
                    </a:srgbClr>
                  </a:outerShdw>
                </a:effectLst>
                <a:latin typeface="+mn-lt"/>
              </a:rPr>
              <a:t>на </a:t>
            </a:r>
            <a:r>
              <a:rPr lang="ru-RU" sz="3200" b="1" dirty="0">
                <a:solidFill>
                  <a:srgbClr val="002060"/>
                </a:solidFill>
                <a:effectLst>
                  <a:outerShdw blurRad="38100" dist="38100" dir="2700000" algn="tl">
                    <a:srgbClr val="000000">
                      <a:alpha val="43137"/>
                    </a:srgbClr>
                  </a:outerShdw>
                </a:effectLst>
                <a:latin typeface="+mn-lt"/>
              </a:rPr>
              <a:t>татарском языке</a:t>
            </a:r>
          </a:p>
        </p:txBody>
      </p:sp>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471" y="4427268"/>
            <a:ext cx="2222492" cy="1571569"/>
          </a:xfrm>
          <a:prstGeom prst="rect">
            <a:avLst/>
          </a:prstGeom>
          <a:ln>
            <a:noFill/>
          </a:ln>
          <a:effectLst>
            <a:outerShdw blurRad="292100" dist="139700" dir="2700000" algn="tl" rotWithShape="0">
              <a:srgbClr val="333333">
                <a:alpha val="65000"/>
              </a:srgbClr>
            </a:outerShdw>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1551" y="4424547"/>
            <a:ext cx="2056713" cy="1656184"/>
          </a:xfrm>
          <a:prstGeom prst="rect">
            <a:avLst/>
          </a:prstGeom>
          <a:ln>
            <a:noFill/>
          </a:ln>
          <a:effectLst>
            <a:outerShdw blurRad="292100" dist="139700" dir="2700000" algn="tl" rotWithShape="0">
              <a:srgbClr val="333333">
                <a:alpha val="65000"/>
              </a:srgbClr>
            </a:outerShdw>
          </a:effectLst>
        </p:spPr>
      </p:pic>
      <p:pic>
        <p:nvPicPr>
          <p:cNvPr id="15" name="Рисунок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55776" y="4640570"/>
            <a:ext cx="2211448" cy="1668750"/>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179512" y="1412776"/>
            <a:ext cx="8762046" cy="2814617"/>
          </a:xfrm>
          <a:prstGeom prst="rect">
            <a:avLst/>
          </a:prstGeom>
          <a:noFill/>
        </p:spPr>
        <p:txBody>
          <a:bodyPr wrap="square" rtlCol="0">
            <a:spAutoFit/>
          </a:bodyPr>
          <a:lstStyle/>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ru-RU" sz="2000" b="1"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Круглосуточный детский телеканал на татарском языке </a:t>
            </a:r>
            <a:r>
              <a:rPr kumimoji="0" lang="ru-RU" sz="2000" b="1" i="0" u="none" strike="noStrike" kern="1200" cap="none" spc="0" normalizeH="0" baseline="0" noProof="0" dirty="0">
                <a:ln>
                  <a:noFill/>
                </a:ln>
                <a:solidFill>
                  <a:srgbClr val="A8246F"/>
                </a:solidFill>
                <a:effectLst/>
                <a:uLnTx/>
                <a:uFillTx/>
                <a:latin typeface="Calibri"/>
                <a:ea typeface="+mn-ea"/>
                <a:cs typeface="Times New Roman" panose="02020603050405020304" pitchFamily="18" charset="0"/>
              </a:rPr>
              <a:t>«ШАЯН ТВ» (https://shayantv.ru/ru/)</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ru-RU" sz="2000" b="1"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Детская мультимедийная библиотека «Бала» </a:t>
            </a:r>
            <a:r>
              <a:rPr kumimoji="0" lang="ru-RU" sz="2000" b="1" i="0" u="none" strike="noStrike" kern="1200" cap="none" spc="0" normalizeH="0" baseline="0" noProof="0" dirty="0">
                <a:ln>
                  <a:noFill/>
                </a:ln>
                <a:solidFill>
                  <a:srgbClr val="A8246F"/>
                </a:solidFill>
                <a:effectLst/>
                <a:uLnTx/>
                <a:uFillTx/>
                <a:latin typeface="Calibri"/>
                <a:ea typeface="+mn-ea"/>
                <a:cs typeface="Times New Roman" panose="02020603050405020304" pitchFamily="18" charset="0"/>
              </a:rPr>
              <a:t>(http://balarf.ru/)</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ru-RU" sz="2000" b="1"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Электронная школьная энциклопедия «Татар иле» </a:t>
            </a:r>
            <a:r>
              <a:rPr kumimoji="0" lang="ru-RU" sz="2000" b="1" i="0" u="none" strike="noStrike" kern="1200" cap="none" spc="0" normalizeH="0" baseline="0" noProof="0" dirty="0">
                <a:ln>
                  <a:noFill/>
                </a:ln>
                <a:solidFill>
                  <a:srgbClr val="A8246F"/>
                </a:solidFill>
                <a:effectLst/>
                <a:uLnTx/>
                <a:uFillTx/>
                <a:latin typeface="Calibri"/>
                <a:ea typeface="+mn-ea"/>
                <a:cs typeface="Times New Roman" panose="02020603050405020304" pitchFamily="18" charset="0"/>
              </a:rPr>
              <a:t>(http://tatarile.tatar)</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ru-RU" sz="2000" b="1"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Электронный журнал для преподавателей татарского языка «</a:t>
            </a:r>
            <a:r>
              <a:rPr kumimoji="0" lang="ru-RU" sz="2000" b="1" i="0" u="none" strike="noStrike" kern="1200" cap="none" spc="0" normalizeH="0" baseline="0" noProof="0" dirty="0" err="1">
                <a:ln>
                  <a:noFill/>
                </a:ln>
                <a:solidFill>
                  <a:srgbClr val="002060"/>
                </a:solidFill>
                <a:effectLst/>
                <a:uLnTx/>
                <a:uFillTx/>
                <a:latin typeface="Calibri"/>
                <a:ea typeface="+mn-ea"/>
                <a:cs typeface="Times New Roman" panose="02020603050405020304" pitchFamily="18" charset="0"/>
              </a:rPr>
              <a:t>Мәгариф</a:t>
            </a:r>
            <a:r>
              <a:rPr kumimoji="0" lang="ru-RU" sz="2000" b="1"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 </a:t>
            </a:r>
            <a:r>
              <a:rPr kumimoji="0" lang="ru-RU" sz="2000" b="1" i="0" u="none" strike="noStrike" kern="1200" cap="none" spc="0" normalizeH="0" baseline="0" noProof="0" dirty="0" smtClean="0">
                <a:ln>
                  <a:noFill/>
                </a:ln>
                <a:solidFill>
                  <a:srgbClr val="002060"/>
                </a:solidFill>
                <a:effectLst/>
                <a:uLnTx/>
                <a:uFillTx/>
                <a:latin typeface="Calibri"/>
                <a:ea typeface="+mn-ea"/>
                <a:cs typeface="Times New Roman" panose="02020603050405020304" pitchFamily="18" charset="0"/>
              </a:rPr>
              <a:t>– татар </a:t>
            </a:r>
            <a:r>
              <a:rPr kumimoji="0" lang="ru-RU" sz="2000" b="1"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теле</a:t>
            </a:r>
            <a:r>
              <a:rPr kumimoji="0" lang="ru-RU" sz="2000" b="1" i="0" u="none" strike="noStrike" kern="1200" cap="none" spc="0" normalizeH="0" baseline="0" noProof="0" dirty="0" smtClean="0">
                <a:ln>
                  <a:noFill/>
                </a:ln>
                <a:solidFill>
                  <a:srgbClr val="002060"/>
                </a:solidFill>
                <a:effectLst/>
                <a:uLnTx/>
                <a:uFillTx/>
                <a:latin typeface="Calibri"/>
                <a:ea typeface="+mn-ea"/>
                <a:cs typeface="Times New Roman" panose="02020603050405020304" pitchFamily="18" charset="0"/>
              </a:rPr>
              <a:t>» </a:t>
            </a:r>
            <a:r>
              <a:rPr kumimoji="0" lang="ru-RU" sz="2000" b="1" i="0" u="none" strike="noStrike" kern="1200" cap="none" spc="0" normalizeH="0" baseline="0" noProof="0" dirty="0" smtClean="0">
                <a:ln>
                  <a:noFill/>
                </a:ln>
                <a:solidFill>
                  <a:srgbClr val="A8246F"/>
                </a:solidFill>
                <a:effectLst/>
                <a:uLnTx/>
                <a:uFillTx/>
                <a:latin typeface="Calibri"/>
                <a:ea typeface="+mn-ea"/>
                <a:cs typeface="Times New Roman" panose="02020603050405020304" pitchFamily="18" charset="0"/>
              </a:rPr>
              <a:t>(</a:t>
            </a:r>
            <a:r>
              <a:rPr kumimoji="0" lang="en-US" sz="2000" b="1" i="0" u="none" strike="noStrike" kern="1200" cap="none" spc="0" normalizeH="0" baseline="0" noProof="0" dirty="0">
                <a:ln>
                  <a:noFill/>
                </a:ln>
                <a:solidFill>
                  <a:srgbClr val="A8246F"/>
                </a:solidFill>
                <a:effectLst/>
                <a:uLnTx/>
                <a:uFillTx/>
                <a:latin typeface="Calibri"/>
                <a:ea typeface="+mn-ea"/>
                <a:cs typeface="Times New Roman" panose="02020603050405020304" pitchFamily="18" charset="0"/>
              </a:rPr>
              <a:t>http://magarif-uku.ru</a:t>
            </a:r>
            <a:r>
              <a:rPr kumimoji="0" lang="ru-RU" sz="2000" b="1" i="0" u="none" strike="noStrike" kern="1200" cap="none" spc="0" normalizeH="0" baseline="0" noProof="0" dirty="0">
                <a:ln>
                  <a:noFill/>
                </a:ln>
                <a:solidFill>
                  <a:srgbClr val="A8246F"/>
                </a:solidFill>
                <a:effectLst/>
                <a:uLnTx/>
                <a:uFillTx/>
                <a:latin typeface="Calibri"/>
                <a:ea typeface="+mn-ea"/>
                <a:cs typeface="Times New Roman" panose="02020603050405020304" pitchFamily="18" charset="0"/>
              </a:rPr>
              <a:t>)</a:t>
            </a:r>
          </a:p>
        </p:txBody>
      </p:sp>
      <p:pic>
        <p:nvPicPr>
          <p:cNvPr id="19" name="Рисунок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92280" y="4654113"/>
            <a:ext cx="1845237" cy="1655207"/>
          </a:xfrm>
          <a:prstGeom prst="rect">
            <a:avLst/>
          </a:prstGeom>
          <a:ln>
            <a:noFill/>
          </a:ln>
          <a:effectLst>
            <a:outerShdw blurRad="292100" dist="139700" dir="2700000" algn="tl" rotWithShape="0">
              <a:srgbClr val="333333">
                <a:alpha val="65000"/>
              </a:srgbClr>
            </a:outerShdw>
          </a:effectLst>
        </p:spPr>
      </p:pic>
      <p:sp>
        <p:nvSpPr>
          <p:cNvPr id="2" name="Номер слайда 1"/>
          <p:cNvSpPr>
            <a:spLocks noGrp="1"/>
          </p:cNvSpPr>
          <p:nvPr>
            <p:ph type="sldNum" sz="quarter" idx="12"/>
          </p:nvPr>
        </p:nvSpPr>
        <p:spPr>
          <a:xfrm>
            <a:off x="6985004" y="6508703"/>
            <a:ext cx="2133600" cy="365125"/>
          </a:xfrm>
        </p:spPr>
        <p:txBody>
          <a:bodyPr/>
          <a:lstStyle/>
          <a:p>
            <a:fld id="{2E1AE7FE-9857-4954-863E-6424AC6B4709}" type="slidenum">
              <a:rPr lang="ru-RU" smtClean="0"/>
              <a:t>43</a:t>
            </a:fld>
            <a:endParaRPr lang="ru-RU" dirty="0"/>
          </a:p>
        </p:txBody>
      </p:sp>
    </p:spTree>
    <p:extLst>
      <p:ext uri="{BB962C8B-B14F-4D97-AF65-F5344CB8AC3E}">
        <p14:creationId xmlns:p14="http://schemas.microsoft.com/office/powerpoint/2010/main" val="942551707"/>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21" name="Рисунок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22" name="Рисунок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7" name="Объект 2"/>
          <p:cNvSpPr txBox="1">
            <a:spLocks/>
          </p:cNvSpPr>
          <p:nvPr/>
        </p:nvSpPr>
        <p:spPr>
          <a:xfrm>
            <a:off x="2303758" y="908720"/>
            <a:ext cx="5733923" cy="1296144"/>
          </a:xfrm>
          <a:prstGeom prst="rect">
            <a:avLst/>
          </a:prstGeom>
        </p:spPr>
        <p:txBody>
          <a:bodyPr vert="horz" lIns="68579" tIns="34289" rIns="68579" bIns="34289"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ru-RU" sz="12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13" name="Прямоугольник 12"/>
          <p:cNvSpPr/>
          <p:nvPr/>
        </p:nvSpPr>
        <p:spPr>
          <a:xfrm>
            <a:off x="-468560" y="99789"/>
            <a:ext cx="10081120" cy="1384995"/>
          </a:xfrm>
          <a:prstGeom prst="rect">
            <a:avLst/>
          </a:prstGeom>
        </p:spPr>
        <p:txBody>
          <a:bodyPr wrap="square">
            <a:spAutoFit/>
          </a:bodyPr>
          <a:lstStyle/>
          <a:p>
            <a:pPr algn="ctr"/>
            <a:r>
              <a:rPr lang="ru-RU" sz="2800" b="1"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Федеральный проект </a:t>
            </a:r>
          </a:p>
          <a:p>
            <a:pPr algn="ctr"/>
            <a:r>
              <a:rPr lang="ru-RU" sz="2800" b="1" dirty="0" smtClean="0">
                <a:solidFill>
                  <a:srgbClr val="A8246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«Цифровая </a:t>
            </a:r>
            <a:r>
              <a:rPr lang="ru-RU" sz="2800" b="1" dirty="0">
                <a:solidFill>
                  <a:srgbClr val="A8246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образовательная </a:t>
            </a:r>
            <a:r>
              <a:rPr lang="ru-RU" sz="2800" b="1" dirty="0" smtClean="0">
                <a:solidFill>
                  <a:srgbClr val="A8246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среда» </a:t>
            </a:r>
            <a:endParaRPr lang="ru-RU" sz="2800" b="1" dirty="0">
              <a:solidFill>
                <a:srgbClr val="A8246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algn="ctr"/>
            <a:r>
              <a:rPr lang="ru-RU" sz="2800" b="1"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национального проекта </a:t>
            </a:r>
            <a:r>
              <a:rPr lang="ru-RU" sz="2800" b="1" dirty="0" smtClean="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«Образование» </a:t>
            </a:r>
            <a:endParaRPr lang="ru-RU" sz="2800" b="1"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Прямоугольник 8"/>
          <p:cNvSpPr/>
          <p:nvPr/>
        </p:nvSpPr>
        <p:spPr>
          <a:xfrm>
            <a:off x="293758" y="1484784"/>
            <a:ext cx="8654168" cy="1785104"/>
          </a:xfrm>
          <a:prstGeom prst="rect">
            <a:avLst/>
          </a:prstGeom>
        </p:spPr>
        <p:txBody>
          <a:bodyPr wrap="square">
            <a:spAutoFit/>
          </a:bodyPr>
          <a:lstStyle/>
          <a:p>
            <a:pPr algn="just"/>
            <a:r>
              <a:rPr lang="ru-RU" sz="1700" b="1" dirty="0">
                <a:solidFill>
                  <a:srgbClr val="A8246F"/>
                </a:solidFill>
              </a:rPr>
              <a:t>Цель:</a:t>
            </a:r>
          </a:p>
          <a:p>
            <a:pPr algn="just"/>
            <a:endParaRPr lang="ru-RU" sz="800" b="1" dirty="0"/>
          </a:p>
          <a:p>
            <a:pPr algn="just"/>
            <a:r>
              <a:rPr lang="ru-RU" sz="1700" b="1" dirty="0">
                <a:solidFill>
                  <a:srgbClr val="002060"/>
                </a:solidFill>
              </a:rPr>
              <a:t>Создание условий для внедрения к 2024 году современной и безопасной цифровой образовательной среды, обеспечивающей формирование ценности к саморазвитию и самообразованию у обучающихся образовательных организаций всех видов и уровней, путем обновления информационно-коммуникационной инфраструктуры, подготовки кадров, создания федеральной цифровой платформы </a:t>
            </a:r>
          </a:p>
        </p:txBody>
      </p:sp>
      <p:sp>
        <p:nvSpPr>
          <p:cNvPr id="2" name="Прямоугольник 1"/>
          <p:cNvSpPr/>
          <p:nvPr/>
        </p:nvSpPr>
        <p:spPr>
          <a:xfrm>
            <a:off x="281291" y="3284984"/>
            <a:ext cx="8768414" cy="1508105"/>
          </a:xfrm>
          <a:prstGeom prst="rect">
            <a:avLst/>
          </a:prstGeom>
        </p:spPr>
        <p:txBody>
          <a:bodyPr wrap="square">
            <a:spAutoFit/>
          </a:bodyPr>
          <a:lstStyle/>
          <a:p>
            <a:pPr algn="ctr"/>
            <a:r>
              <a:rPr lang="ru-RU" sz="1700" b="1" dirty="0" smtClean="0">
                <a:solidFill>
                  <a:srgbClr val="A8246F"/>
                </a:solidFill>
                <a:ea typeface="Times New Roman" panose="02020603050405020304" pitchFamily="18" charset="0"/>
              </a:rPr>
              <a:t>2019 – 2022 годы:</a:t>
            </a:r>
          </a:p>
          <a:p>
            <a:pPr algn="ctr"/>
            <a:endParaRPr lang="ru-RU" sz="800" b="1" dirty="0" smtClean="0">
              <a:solidFill>
                <a:srgbClr val="0070C0"/>
              </a:solidFill>
              <a:ea typeface="Times New Roman" panose="02020603050405020304" pitchFamily="18" charset="0"/>
            </a:endParaRPr>
          </a:p>
          <a:p>
            <a:pPr marL="285750" indent="-285750">
              <a:buFont typeface="Wingdings" panose="05000000000000000000" pitchFamily="2" charset="2"/>
              <a:buChar char="ü"/>
            </a:pPr>
            <a:r>
              <a:rPr lang="ru-RU" sz="1700" b="1" dirty="0" smtClean="0">
                <a:solidFill>
                  <a:srgbClr val="002060"/>
                </a:solidFill>
                <a:ea typeface="Times New Roman" panose="02020603050405020304" pitchFamily="18" charset="0"/>
              </a:rPr>
              <a:t>Ежегодное финансирование – </a:t>
            </a:r>
            <a:r>
              <a:rPr lang="ru-RU" sz="1700" b="1" dirty="0" smtClean="0">
                <a:solidFill>
                  <a:srgbClr val="A8246F"/>
                </a:solidFill>
                <a:ea typeface="Times New Roman" panose="02020603050405020304" pitchFamily="18" charset="0"/>
              </a:rPr>
              <a:t>57</a:t>
            </a:r>
            <a:r>
              <a:rPr lang="ru-RU" sz="1700" b="1" dirty="0">
                <a:solidFill>
                  <a:srgbClr val="A8246F"/>
                </a:solidFill>
                <a:ea typeface="Times New Roman" panose="02020603050405020304" pitchFamily="18" charset="0"/>
              </a:rPr>
              <a:t> 053,6 </a:t>
            </a:r>
            <a:r>
              <a:rPr lang="ru-RU" sz="1700" b="1" dirty="0" smtClean="0">
                <a:solidFill>
                  <a:srgbClr val="A8246F"/>
                </a:solidFill>
                <a:ea typeface="Times New Roman" panose="02020603050405020304" pitchFamily="18" charset="0"/>
              </a:rPr>
              <a:t>тыс. руб.</a:t>
            </a:r>
          </a:p>
          <a:p>
            <a:pPr marL="285750" indent="-285750">
              <a:buFont typeface="Wingdings" panose="05000000000000000000" pitchFamily="2" charset="2"/>
              <a:buChar char="ü"/>
            </a:pPr>
            <a:r>
              <a:rPr lang="ru-RU" sz="1700" b="1" dirty="0">
                <a:solidFill>
                  <a:srgbClr val="002060"/>
                </a:solidFill>
              </a:rPr>
              <a:t>Ежегодно</a:t>
            </a:r>
            <a:r>
              <a:rPr lang="ru-RU" sz="1700" b="1" dirty="0">
                <a:solidFill>
                  <a:srgbClr val="0070C0"/>
                </a:solidFill>
              </a:rPr>
              <a:t> </a:t>
            </a:r>
            <a:r>
              <a:rPr lang="ru-RU" sz="1700" b="1" dirty="0">
                <a:solidFill>
                  <a:srgbClr val="A8246F"/>
                </a:solidFill>
              </a:rPr>
              <a:t>32</a:t>
            </a:r>
            <a:r>
              <a:rPr lang="ru-RU" sz="1700" b="1" dirty="0">
                <a:solidFill>
                  <a:srgbClr val="0070C0"/>
                </a:solidFill>
              </a:rPr>
              <a:t> </a:t>
            </a:r>
            <a:r>
              <a:rPr lang="ru-RU" sz="1700" b="1" dirty="0">
                <a:solidFill>
                  <a:srgbClr val="002060"/>
                </a:solidFill>
              </a:rPr>
              <a:t>организации (</a:t>
            </a:r>
            <a:r>
              <a:rPr lang="ru-RU" sz="1700" b="1" dirty="0">
                <a:solidFill>
                  <a:srgbClr val="A8246F"/>
                </a:solidFill>
              </a:rPr>
              <a:t>15</a:t>
            </a:r>
            <a:r>
              <a:rPr lang="ru-RU" sz="1700" b="1" dirty="0">
                <a:solidFill>
                  <a:srgbClr val="0070C0"/>
                </a:solidFill>
              </a:rPr>
              <a:t> </a:t>
            </a:r>
            <a:r>
              <a:rPr lang="ru-RU" sz="1700" b="1" dirty="0">
                <a:solidFill>
                  <a:srgbClr val="002060"/>
                </a:solidFill>
              </a:rPr>
              <a:t>общеобразовательных </a:t>
            </a:r>
            <a:r>
              <a:rPr lang="ru-RU" sz="1700" b="1" dirty="0" smtClean="0">
                <a:solidFill>
                  <a:srgbClr val="002060"/>
                </a:solidFill>
              </a:rPr>
              <a:t>и </a:t>
            </a:r>
            <a:r>
              <a:rPr lang="ru-RU" sz="1700" b="1" dirty="0" smtClean="0">
                <a:solidFill>
                  <a:srgbClr val="A8246F"/>
                </a:solidFill>
              </a:rPr>
              <a:t>17</a:t>
            </a:r>
            <a:r>
              <a:rPr lang="ru-RU" sz="1700" b="1" dirty="0" smtClean="0">
                <a:solidFill>
                  <a:srgbClr val="0070C0"/>
                </a:solidFill>
              </a:rPr>
              <a:t> </a:t>
            </a:r>
            <a:r>
              <a:rPr lang="ru-RU" sz="1700" b="1" dirty="0">
                <a:solidFill>
                  <a:srgbClr val="002060"/>
                </a:solidFill>
              </a:rPr>
              <a:t>профессиональных образовательных организаций)</a:t>
            </a:r>
          </a:p>
          <a:p>
            <a:pPr algn="just"/>
            <a:r>
              <a:rPr lang="ru-RU" sz="1600" b="1" dirty="0" smtClean="0">
                <a:solidFill>
                  <a:srgbClr val="0070C0"/>
                </a:solidFill>
                <a:ea typeface="Times New Roman" panose="02020603050405020304" pitchFamily="18" charset="0"/>
              </a:rPr>
              <a:t> </a:t>
            </a:r>
            <a:endParaRPr lang="ru-RU" sz="1600" b="1" dirty="0">
              <a:solidFill>
                <a:srgbClr val="0070C0"/>
              </a:solidFill>
            </a:endParaRPr>
          </a:p>
        </p:txBody>
      </p:sp>
      <p:sp>
        <p:nvSpPr>
          <p:cNvPr id="3" name="Прямоугольник 2"/>
          <p:cNvSpPr/>
          <p:nvPr/>
        </p:nvSpPr>
        <p:spPr>
          <a:xfrm>
            <a:off x="251520" y="4653136"/>
            <a:ext cx="8654169" cy="1785104"/>
          </a:xfrm>
          <a:prstGeom prst="rect">
            <a:avLst/>
          </a:prstGeom>
        </p:spPr>
        <p:txBody>
          <a:bodyPr wrap="square">
            <a:spAutoFit/>
          </a:bodyPr>
          <a:lstStyle/>
          <a:p>
            <a:pPr indent="450215" algn="ctr" hangingPunct="0">
              <a:spcAft>
                <a:spcPts val="0"/>
              </a:spcAft>
            </a:pPr>
            <a:r>
              <a:rPr lang="ru-RU" sz="1700" b="1" dirty="0" smtClean="0">
                <a:solidFill>
                  <a:srgbClr val="A8246F"/>
                </a:solidFill>
                <a:ea typeface="Times New Roman" panose="02020603050405020304" pitchFamily="18" charset="0"/>
              </a:rPr>
              <a:t>2 мобильных класса со </a:t>
            </a:r>
            <a:r>
              <a:rPr lang="ru-RU" sz="1700" b="1" dirty="0">
                <a:solidFill>
                  <a:srgbClr val="A8246F"/>
                </a:solidFill>
                <a:ea typeface="Times New Roman" panose="02020603050405020304" pitchFamily="18" charset="0"/>
              </a:rPr>
              <a:t>следующим оборудованием</a:t>
            </a:r>
            <a:r>
              <a:rPr lang="ru-RU" sz="1700" b="1" dirty="0" smtClean="0">
                <a:solidFill>
                  <a:srgbClr val="A8246F"/>
                </a:solidFill>
                <a:ea typeface="Times New Roman" panose="02020603050405020304" pitchFamily="18" charset="0"/>
              </a:rPr>
              <a:t>:</a:t>
            </a:r>
          </a:p>
          <a:p>
            <a:pPr indent="450215" algn="just" hangingPunct="0">
              <a:spcAft>
                <a:spcPts val="0"/>
              </a:spcAft>
            </a:pPr>
            <a:endParaRPr lang="ru-RU" sz="800" b="1" dirty="0">
              <a:solidFill>
                <a:srgbClr val="0070C0"/>
              </a:solidFill>
              <a:ea typeface="Times New Roman" panose="02020603050405020304" pitchFamily="18" charset="0"/>
            </a:endParaRPr>
          </a:p>
          <a:p>
            <a:pPr marL="285750" indent="-285750" algn="just" hangingPunct="0">
              <a:spcAft>
                <a:spcPts val="0"/>
              </a:spcAft>
              <a:buFont typeface="Wingdings" panose="05000000000000000000" pitchFamily="2" charset="2"/>
              <a:buChar char="ü"/>
            </a:pPr>
            <a:r>
              <a:rPr lang="ru-RU" sz="1700" b="1" dirty="0" smtClean="0">
                <a:solidFill>
                  <a:srgbClr val="002060"/>
                </a:solidFill>
                <a:ea typeface="Times New Roman" panose="02020603050405020304" pitchFamily="18" charset="0"/>
              </a:rPr>
              <a:t>Ноутбуки для обучающихся</a:t>
            </a:r>
            <a:endParaRPr lang="ru-RU" sz="1700" b="1" dirty="0">
              <a:solidFill>
                <a:srgbClr val="002060"/>
              </a:solidFill>
              <a:ea typeface="Times New Roman" panose="02020603050405020304" pitchFamily="18" charset="0"/>
            </a:endParaRPr>
          </a:p>
          <a:p>
            <a:pPr marL="285750" indent="-285750" algn="just" hangingPunct="0">
              <a:spcAft>
                <a:spcPts val="0"/>
              </a:spcAft>
              <a:buFont typeface="Wingdings" panose="05000000000000000000" pitchFamily="2" charset="2"/>
              <a:buChar char="ü"/>
            </a:pPr>
            <a:r>
              <a:rPr lang="ru-RU" sz="1700" b="1" dirty="0" smtClean="0">
                <a:solidFill>
                  <a:srgbClr val="002060"/>
                </a:solidFill>
                <a:ea typeface="Times New Roman" panose="02020603050405020304" pitchFamily="18" charset="0"/>
              </a:rPr>
              <a:t>Интерактивные плазменные панели с креплением</a:t>
            </a:r>
            <a:endParaRPr lang="ru-RU" sz="1700" b="1" dirty="0">
              <a:solidFill>
                <a:srgbClr val="002060"/>
              </a:solidFill>
              <a:ea typeface="Times New Roman" panose="02020603050405020304" pitchFamily="18" charset="0"/>
            </a:endParaRPr>
          </a:p>
          <a:p>
            <a:pPr marL="285750" indent="-285750" algn="just" hangingPunct="0">
              <a:spcAft>
                <a:spcPts val="0"/>
              </a:spcAft>
              <a:buFont typeface="Wingdings" panose="05000000000000000000" pitchFamily="2" charset="2"/>
              <a:buChar char="ü"/>
            </a:pPr>
            <a:r>
              <a:rPr lang="ru-RU" sz="1700" b="1" dirty="0" smtClean="0">
                <a:solidFill>
                  <a:srgbClr val="002060"/>
                </a:solidFill>
                <a:ea typeface="Times New Roman" panose="02020603050405020304" pitchFamily="18" charset="0"/>
              </a:rPr>
              <a:t>Ноутбуки для учителей</a:t>
            </a:r>
            <a:endParaRPr lang="ru-RU" sz="1700" b="1" dirty="0">
              <a:solidFill>
                <a:srgbClr val="002060"/>
              </a:solidFill>
              <a:ea typeface="Times New Roman" panose="02020603050405020304" pitchFamily="18" charset="0"/>
            </a:endParaRPr>
          </a:p>
          <a:p>
            <a:pPr marL="285750" indent="-285750" algn="just" hangingPunct="0">
              <a:spcAft>
                <a:spcPts val="0"/>
              </a:spcAft>
              <a:buFont typeface="Wingdings" panose="05000000000000000000" pitchFamily="2" charset="2"/>
              <a:buChar char="ü"/>
            </a:pPr>
            <a:r>
              <a:rPr lang="ru-RU" sz="1700" b="1" dirty="0" smtClean="0">
                <a:solidFill>
                  <a:srgbClr val="002060"/>
                </a:solidFill>
                <a:ea typeface="Times New Roman" panose="02020603050405020304" pitchFamily="18" charset="0"/>
              </a:rPr>
              <a:t>Ноутбуки </a:t>
            </a:r>
            <a:r>
              <a:rPr lang="ru-RU" sz="1700" b="1" dirty="0">
                <a:solidFill>
                  <a:srgbClr val="002060"/>
                </a:solidFill>
                <a:ea typeface="Times New Roman" panose="02020603050405020304" pitchFamily="18" charset="0"/>
              </a:rPr>
              <a:t>для управленческого </a:t>
            </a:r>
            <a:r>
              <a:rPr lang="ru-RU" sz="1700" b="1" dirty="0" smtClean="0">
                <a:solidFill>
                  <a:srgbClr val="002060"/>
                </a:solidFill>
                <a:ea typeface="Times New Roman" panose="02020603050405020304" pitchFamily="18" charset="0"/>
              </a:rPr>
              <a:t>персонала</a:t>
            </a:r>
            <a:endParaRPr lang="ru-RU" sz="1700" b="1" dirty="0">
              <a:solidFill>
                <a:srgbClr val="002060"/>
              </a:solidFill>
              <a:ea typeface="Times New Roman" panose="02020603050405020304" pitchFamily="18" charset="0"/>
            </a:endParaRPr>
          </a:p>
          <a:p>
            <a:pPr marL="285750" indent="-285750" algn="just" hangingPunct="0">
              <a:spcAft>
                <a:spcPts val="0"/>
              </a:spcAft>
              <a:buFont typeface="Wingdings" panose="05000000000000000000" pitchFamily="2" charset="2"/>
              <a:buChar char="ü"/>
            </a:pPr>
            <a:r>
              <a:rPr lang="ru-RU" sz="1700" b="1" dirty="0" smtClean="0">
                <a:solidFill>
                  <a:srgbClr val="002060"/>
                </a:solidFill>
                <a:ea typeface="Times New Roman" panose="02020603050405020304" pitchFamily="18" charset="0"/>
              </a:rPr>
              <a:t>Многофункциональные устройства (МФУ)</a:t>
            </a:r>
            <a:endParaRPr lang="ru-RU" sz="1700" b="1" dirty="0">
              <a:solidFill>
                <a:srgbClr val="002060"/>
              </a:solidFill>
              <a:effectLst/>
              <a:ea typeface="Times New Roman" panose="02020603050405020304" pitchFamily="18" charset="0"/>
            </a:endParaRPr>
          </a:p>
        </p:txBody>
      </p:sp>
      <p:sp>
        <p:nvSpPr>
          <p:cNvPr id="4" name="Номер слайда 3"/>
          <p:cNvSpPr>
            <a:spLocks noGrp="1"/>
          </p:cNvSpPr>
          <p:nvPr>
            <p:ph type="sldNum" sz="quarter" idx="12"/>
          </p:nvPr>
        </p:nvSpPr>
        <p:spPr>
          <a:xfrm>
            <a:off x="7010400" y="6492875"/>
            <a:ext cx="2133600" cy="365125"/>
          </a:xfrm>
        </p:spPr>
        <p:txBody>
          <a:bodyPr/>
          <a:lstStyle/>
          <a:p>
            <a:fld id="{2E1AE7FE-9857-4954-863E-6424AC6B4709}" type="slidenum">
              <a:rPr lang="ru-RU" smtClean="0"/>
              <a:t>44</a:t>
            </a:fld>
            <a:endParaRPr lang="ru-RU" dirty="0"/>
          </a:p>
        </p:txBody>
      </p:sp>
    </p:spTree>
    <p:extLst>
      <p:ext uri="{BB962C8B-B14F-4D97-AF65-F5344CB8AC3E}">
        <p14:creationId xmlns:p14="http://schemas.microsoft.com/office/powerpoint/2010/main" val="1735522234"/>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21" name="Рисунок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22" name="Рисунок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7" name="Объект 2"/>
          <p:cNvSpPr txBox="1">
            <a:spLocks/>
          </p:cNvSpPr>
          <p:nvPr/>
        </p:nvSpPr>
        <p:spPr>
          <a:xfrm>
            <a:off x="2303758" y="908720"/>
            <a:ext cx="5733923" cy="1296144"/>
          </a:xfrm>
          <a:prstGeom prst="rect">
            <a:avLst/>
          </a:prstGeom>
        </p:spPr>
        <p:txBody>
          <a:bodyPr vert="horz" lIns="68579" tIns="34289" rIns="68579" bIns="34289"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ru-RU" sz="12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9" name="Picture 4" descr="http://businessidei.com/wp-content/uploads/2013/08/emarketing-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628800"/>
            <a:ext cx="4807135" cy="41449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gazeta13.ru/data/photo/030615_021174648940.jpg"/>
          <p:cNvPicPr>
            <a:picLocks noChangeAspect="1" noChangeArrowheads="1"/>
          </p:cNvPicPr>
          <p:nvPr/>
        </p:nvPicPr>
        <p:blipFill rotWithShape="1">
          <a:blip r:embed="rId6">
            <a:extLst>
              <a:ext uri="{28A0092B-C50C-407E-A947-70E740481C1C}">
                <a14:useLocalDpi xmlns:a14="http://schemas.microsoft.com/office/drawing/2010/main" val="0"/>
              </a:ext>
            </a:extLst>
          </a:blip>
          <a:srcRect t="8452" r="7129"/>
          <a:stretch/>
        </p:blipFill>
        <p:spPr bwMode="auto">
          <a:xfrm>
            <a:off x="939642" y="2736719"/>
            <a:ext cx="2889749" cy="1590141"/>
          </a:xfrm>
          <a:prstGeom prst="ellipse">
            <a:avLst/>
          </a:prstGeom>
          <a:ln>
            <a:noFill/>
          </a:ln>
          <a:effectLst>
            <a:softEdge rad="127000"/>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644008" y="2478955"/>
            <a:ext cx="4320480" cy="3293209"/>
          </a:xfrm>
          <a:prstGeom prst="rect">
            <a:avLst/>
          </a:prstGeom>
        </p:spPr>
        <p:txBody>
          <a:bodyPr wrap="square">
            <a:spAutoFit/>
          </a:bodyPr>
          <a:lstStyle/>
          <a:p>
            <a:pPr algn="ctr">
              <a:spcAft>
                <a:spcPts val="0"/>
              </a:spcAft>
            </a:pPr>
            <a:r>
              <a:rPr lang="ru-RU" sz="2800" b="1" dirty="0" smtClean="0">
                <a:solidFill>
                  <a:srgbClr val="002060"/>
                </a:solidFill>
                <a:ea typeface="Calibri" panose="020F0502020204030204" pitchFamily="34" charset="0"/>
                <a:cs typeface="Times New Roman" panose="02020603050405020304" pitchFamily="18" charset="0"/>
              </a:rPr>
              <a:t>2020 год:</a:t>
            </a:r>
          </a:p>
          <a:p>
            <a:pPr marL="285750" indent="-285750" algn="just">
              <a:spcAft>
                <a:spcPts val="0"/>
              </a:spcAft>
              <a:buFont typeface="Wingdings" panose="05000000000000000000" pitchFamily="2" charset="2"/>
              <a:buChar char="ü"/>
            </a:pPr>
            <a:endParaRPr lang="ru-RU" b="1" dirty="0">
              <a:solidFill>
                <a:srgbClr val="0070C0"/>
              </a:solidFill>
              <a:ea typeface="Calibri" panose="020F0502020204030204" pitchFamily="34" charset="0"/>
              <a:cs typeface="Times New Roman" panose="02020603050405020304" pitchFamily="18" charset="0"/>
            </a:endParaRPr>
          </a:p>
          <a:p>
            <a:pPr marL="285750" indent="-285750" algn="just">
              <a:spcAft>
                <a:spcPts val="0"/>
              </a:spcAft>
              <a:buFont typeface="Wingdings" panose="05000000000000000000" pitchFamily="2" charset="2"/>
              <a:buChar char="ü"/>
            </a:pPr>
            <a:r>
              <a:rPr lang="ru-RU" b="1" dirty="0" smtClean="0">
                <a:solidFill>
                  <a:srgbClr val="002060"/>
                </a:solidFill>
                <a:ea typeface="Calibri" panose="020F0502020204030204" pitchFamily="34" charset="0"/>
                <a:cs typeface="Times New Roman" panose="02020603050405020304" pitchFamily="18" charset="0"/>
              </a:rPr>
              <a:t>актуализация </a:t>
            </a:r>
            <a:r>
              <a:rPr lang="ru-RU" b="1" dirty="0">
                <a:solidFill>
                  <a:srgbClr val="002060"/>
                </a:solidFill>
                <a:ea typeface="Calibri" panose="020F0502020204030204" pitchFamily="34" charset="0"/>
                <a:cs typeface="Times New Roman" panose="02020603050405020304" pitchFamily="18" charset="0"/>
              </a:rPr>
              <a:t>модуля </a:t>
            </a:r>
            <a:r>
              <a:rPr lang="ru-RU" b="1" dirty="0">
                <a:solidFill>
                  <a:srgbClr val="A8246F"/>
                </a:solidFill>
                <a:ea typeface="Calibri" panose="020F0502020204030204" pitchFamily="34" charset="0"/>
                <a:cs typeface="Times New Roman" panose="02020603050405020304" pitchFamily="18" charset="0"/>
              </a:rPr>
              <a:t>«Цифровые образовательные </a:t>
            </a:r>
            <a:r>
              <a:rPr lang="ru-RU" b="1" dirty="0" smtClean="0">
                <a:solidFill>
                  <a:srgbClr val="A8246F"/>
                </a:solidFill>
                <a:ea typeface="Calibri" panose="020F0502020204030204" pitchFamily="34" charset="0"/>
                <a:cs typeface="Times New Roman" panose="02020603050405020304" pitchFamily="18" charset="0"/>
              </a:rPr>
              <a:t>технологии»</a:t>
            </a:r>
          </a:p>
          <a:p>
            <a:pPr marL="285750" indent="-285750" algn="just">
              <a:spcAft>
                <a:spcPts val="0"/>
              </a:spcAft>
              <a:buFont typeface="Wingdings" panose="05000000000000000000" pitchFamily="2" charset="2"/>
              <a:buChar char="ü"/>
            </a:pPr>
            <a:endParaRPr lang="ru-RU" b="1" dirty="0" smtClean="0">
              <a:solidFill>
                <a:srgbClr val="A8246F"/>
              </a:solidFill>
              <a:ea typeface="Calibri" panose="020F0502020204030204" pitchFamily="34" charset="0"/>
              <a:cs typeface="Times New Roman" panose="02020603050405020304" pitchFamily="18" charset="0"/>
            </a:endParaRPr>
          </a:p>
          <a:p>
            <a:pPr marL="285750" indent="-285750" algn="just">
              <a:spcAft>
                <a:spcPts val="0"/>
              </a:spcAft>
              <a:buFont typeface="Wingdings" panose="05000000000000000000" pitchFamily="2" charset="2"/>
              <a:buChar char="ü"/>
            </a:pPr>
            <a:r>
              <a:rPr lang="ru-RU" b="1" dirty="0" smtClean="0">
                <a:solidFill>
                  <a:srgbClr val="002060"/>
                </a:solidFill>
                <a:ea typeface="Calibri" panose="020F0502020204030204" pitchFamily="34" charset="0"/>
                <a:cs typeface="Times New Roman" panose="02020603050405020304" pitchFamily="18" charset="0"/>
              </a:rPr>
              <a:t>запуск </a:t>
            </a:r>
            <a:r>
              <a:rPr lang="ru-RU" b="1" dirty="0">
                <a:solidFill>
                  <a:srgbClr val="002060"/>
                </a:solidFill>
                <a:ea typeface="Calibri" panose="020F0502020204030204" pitchFamily="34" charset="0"/>
                <a:cs typeface="Times New Roman" panose="02020603050405020304" pitchFamily="18" charset="0"/>
              </a:rPr>
              <a:t>нового модуля </a:t>
            </a:r>
            <a:r>
              <a:rPr lang="ru-RU" b="1" dirty="0">
                <a:solidFill>
                  <a:srgbClr val="A8246F"/>
                </a:solidFill>
                <a:ea typeface="Calibri" panose="020F0502020204030204" pitchFamily="34" charset="0"/>
                <a:cs typeface="Times New Roman" panose="02020603050405020304" pitchFamily="18" charset="0"/>
              </a:rPr>
              <a:t>«Обеспечение информационной безопасности детей в медиапространстве</a:t>
            </a:r>
            <a:r>
              <a:rPr lang="ru-RU" b="1" dirty="0" smtClean="0">
                <a:solidFill>
                  <a:srgbClr val="A8246F"/>
                </a:solidFill>
                <a:ea typeface="Calibri" panose="020F0502020204030204" pitchFamily="34" charset="0"/>
                <a:cs typeface="Times New Roman" panose="02020603050405020304" pitchFamily="18" charset="0"/>
              </a:rPr>
              <a:t>»</a:t>
            </a:r>
          </a:p>
          <a:p>
            <a:pPr marL="285750" indent="-285750" algn="just">
              <a:spcAft>
                <a:spcPts val="0"/>
              </a:spcAft>
              <a:buFont typeface="Wingdings" panose="05000000000000000000" pitchFamily="2" charset="2"/>
              <a:buChar char="ü"/>
            </a:pPr>
            <a:endParaRPr lang="ru-RU" b="1" dirty="0">
              <a:solidFill>
                <a:srgbClr val="0070C0"/>
              </a:solidFill>
              <a:effectLst/>
              <a:ea typeface="Calibri" panose="020F0502020204030204" pitchFamily="34" charset="0"/>
              <a:cs typeface="Times New Roman" panose="02020603050405020304" pitchFamily="18" charset="0"/>
            </a:endParaRPr>
          </a:p>
          <a:p>
            <a:pPr marL="266700" algn="just">
              <a:spcAft>
                <a:spcPts val="0"/>
              </a:spcAft>
            </a:pPr>
            <a:r>
              <a:rPr lang="ru-RU" b="1" dirty="0" smtClean="0">
                <a:solidFill>
                  <a:srgbClr val="002060"/>
                </a:solidFill>
                <a:ea typeface="Calibri" panose="020F0502020204030204" pitchFamily="34" charset="0"/>
                <a:cs typeface="Times New Roman" panose="02020603050405020304" pitchFamily="18" charset="0"/>
              </a:rPr>
              <a:t>Ответственный – Институт развития образования Республики Татарстан </a:t>
            </a:r>
            <a:endParaRPr lang="ru-RU" b="1" dirty="0">
              <a:solidFill>
                <a:srgbClr val="002060"/>
              </a:solidFill>
              <a:effectLst/>
              <a:ea typeface="Calibri" panose="020F0502020204030204" pitchFamily="34" charset="0"/>
              <a:cs typeface="Times New Roman" panose="02020603050405020304" pitchFamily="18" charset="0"/>
            </a:endParaRPr>
          </a:p>
        </p:txBody>
      </p:sp>
      <p:sp>
        <p:nvSpPr>
          <p:cNvPr id="3" name="Прямоугольник 2"/>
          <p:cNvSpPr/>
          <p:nvPr/>
        </p:nvSpPr>
        <p:spPr>
          <a:xfrm>
            <a:off x="1658068" y="48463"/>
            <a:ext cx="5508739" cy="1384995"/>
          </a:xfrm>
          <a:prstGeom prst="rect">
            <a:avLst/>
          </a:prstGeom>
        </p:spPr>
        <p:txBody>
          <a:bodyPr wrap="square">
            <a:spAutoFit/>
          </a:bodyPr>
          <a:lstStyle/>
          <a:p>
            <a:pPr algn="ctr">
              <a:spcAft>
                <a:spcPts val="0"/>
              </a:spcAft>
            </a:pPr>
            <a:r>
              <a:rPr lang="ru-RU" sz="2800" b="1" dirty="0">
                <a:solidFill>
                  <a:srgbClr val="00206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Повышение квалификации педагогических работников </a:t>
            </a:r>
            <a:endParaRPr lang="ru-RU" sz="2800" b="1" dirty="0" smtClean="0">
              <a:solidFill>
                <a:srgbClr val="00206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a:p>
            <a:pPr algn="ctr">
              <a:spcAft>
                <a:spcPts val="0"/>
              </a:spcAft>
            </a:pPr>
            <a:r>
              <a:rPr lang="ru-RU" sz="2800" b="1" dirty="0" smtClean="0">
                <a:solidFill>
                  <a:srgbClr val="00206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по ИКТ-технологиям</a:t>
            </a:r>
            <a:endParaRPr lang="ru-RU" sz="2800" b="1" dirty="0">
              <a:solidFill>
                <a:srgbClr val="00206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sp>
        <p:nvSpPr>
          <p:cNvPr id="4" name="Номер слайда 3"/>
          <p:cNvSpPr>
            <a:spLocks noGrp="1"/>
          </p:cNvSpPr>
          <p:nvPr>
            <p:ph type="sldNum" sz="quarter" idx="12"/>
          </p:nvPr>
        </p:nvSpPr>
        <p:spPr>
          <a:xfrm>
            <a:off x="7001950" y="6513220"/>
            <a:ext cx="2133600" cy="365125"/>
          </a:xfrm>
        </p:spPr>
        <p:txBody>
          <a:bodyPr/>
          <a:lstStyle/>
          <a:p>
            <a:fld id="{2E1AE7FE-9857-4954-863E-6424AC6B4709}" type="slidenum">
              <a:rPr lang="ru-RU" smtClean="0"/>
              <a:t>45</a:t>
            </a:fld>
            <a:endParaRPr lang="ru-RU" dirty="0"/>
          </a:p>
        </p:txBody>
      </p:sp>
    </p:spTree>
    <p:extLst>
      <p:ext uri="{BB962C8B-B14F-4D97-AF65-F5344CB8AC3E}">
        <p14:creationId xmlns:p14="http://schemas.microsoft.com/office/powerpoint/2010/main" val="2369495913"/>
      </p:ext>
    </p:extLst>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0763" y="56357"/>
            <a:ext cx="1676403" cy="975362"/>
          </a:xfrm>
          <a:prstGeom prst="rect">
            <a:avLst/>
          </a:prstGeom>
        </p:spPr>
      </p:pic>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258" name="Shape 258"/>
          <p:cNvSpPr txBox="1"/>
          <p:nvPr/>
        </p:nvSpPr>
        <p:spPr>
          <a:xfrm>
            <a:off x="853800" y="857250"/>
            <a:ext cx="4191900" cy="1892700"/>
          </a:xfrm>
          <a:prstGeom prst="rect">
            <a:avLst/>
          </a:prstGeom>
          <a:noFill/>
          <a:ln>
            <a:noFill/>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500" b="1" i="0" u="none" strike="noStrike" kern="1200" cap="none" spc="0" normalizeH="0" baseline="0" noProof="0" dirty="0">
                <a:ln>
                  <a:noFill/>
                </a:ln>
                <a:solidFill>
                  <a:srgbClr val="A8246F"/>
                </a:solidFill>
                <a:effectLst/>
                <a:uLnTx/>
                <a:uFillTx/>
                <a:latin typeface="Calibri"/>
                <a:ea typeface="+mn-ea"/>
                <a:cs typeface="+mn-cs"/>
              </a:rPr>
              <a:t> </a:t>
            </a:r>
            <a:r>
              <a:rPr kumimoji="0" lang="ru-RU" sz="1500" b="1" i="0" u="none" strike="noStrike" kern="1200" cap="none" spc="0" normalizeH="0" baseline="0" noProof="0" dirty="0">
                <a:ln>
                  <a:noFill/>
                </a:ln>
                <a:solidFill>
                  <a:srgbClr val="0070C0"/>
                </a:solidFill>
                <a:effectLst/>
                <a:uLnTx/>
                <a:uFillTx/>
                <a:latin typeface="Calibri"/>
                <a:ea typeface="+mn-ea"/>
                <a:cs typeface="+mn-cs"/>
              </a:rPr>
              <a:t> </a:t>
            </a:r>
          </a:p>
        </p:txBody>
      </p:sp>
      <p:graphicFrame>
        <p:nvGraphicFramePr>
          <p:cNvPr id="2" name="Таблица 1"/>
          <p:cNvGraphicFramePr>
            <a:graphicFrameLocks noGrp="1"/>
          </p:cNvGraphicFramePr>
          <p:nvPr/>
        </p:nvGraphicFramePr>
        <p:xfrm>
          <a:off x="683568" y="1124744"/>
          <a:ext cx="7776864" cy="5370696"/>
        </p:xfrm>
        <a:graphic>
          <a:graphicData uri="http://schemas.openxmlformats.org/drawingml/2006/table">
            <a:tbl>
              <a:tblPr firstRow="1" bandRow="1">
                <a:tableStyleId>{5C22544A-7EE6-4342-B048-85BDC9FD1C3A}</a:tableStyleId>
              </a:tblPr>
              <a:tblGrid>
                <a:gridCol w="3888432">
                  <a:extLst>
                    <a:ext uri="{9D8B030D-6E8A-4147-A177-3AD203B41FA5}">
                      <a16:colId xmlns:a16="http://schemas.microsoft.com/office/drawing/2014/main" val="653854856"/>
                    </a:ext>
                  </a:extLst>
                </a:gridCol>
                <a:gridCol w="3888432">
                  <a:extLst>
                    <a:ext uri="{9D8B030D-6E8A-4147-A177-3AD203B41FA5}">
                      <a16:colId xmlns:a16="http://schemas.microsoft.com/office/drawing/2014/main" val="370421584"/>
                    </a:ext>
                  </a:extLst>
                </a:gridCol>
              </a:tblGrid>
              <a:tr h="25360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000" b="1" dirty="0" smtClean="0">
                          <a:solidFill>
                            <a:srgbClr val="A8246F"/>
                          </a:solidFill>
                          <a:latin typeface="+mn-lt"/>
                        </a:rPr>
                        <a:t>Стратегия развития воспитания </a:t>
                      </a:r>
                    </a:p>
                    <a:p>
                      <a:pPr marL="0" marR="0" indent="0" algn="ctr" defTabSz="914400" rtl="0" eaLnBrk="1" fontAlgn="auto" latinLnBrk="0" hangingPunct="1">
                        <a:lnSpc>
                          <a:spcPct val="100000"/>
                        </a:lnSpc>
                        <a:spcBef>
                          <a:spcPts val="0"/>
                        </a:spcBef>
                        <a:spcAft>
                          <a:spcPts val="0"/>
                        </a:spcAft>
                        <a:buClrTx/>
                        <a:buSzTx/>
                        <a:buFontTx/>
                        <a:buNone/>
                        <a:tabLst/>
                        <a:defRPr/>
                      </a:pPr>
                      <a:r>
                        <a:rPr lang="ru-RU" sz="2000" b="1" dirty="0" smtClean="0">
                          <a:solidFill>
                            <a:srgbClr val="A8246F"/>
                          </a:solidFill>
                          <a:latin typeface="+mn-lt"/>
                        </a:rPr>
                        <a:t>в Российской Федерации </a:t>
                      </a:r>
                    </a:p>
                    <a:p>
                      <a:pPr marL="0" marR="0" indent="0" algn="ctr" defTabSz="914400" rtl="0" eaLnBrk="1" fontAlgn="auto" latinLnBrk="0" hangingPunct="1">
                        <a:lnSpc>
                          <a:spcPct val="100000"/>
                        </a:lnSpc>
                        <a:spcBef>
                          <a:spcPts val="0"/>
                        </a:spcBef>
                        <a:spcAft>
                          <a:spcPts val="0"/>
                        </a:spcAft>
                        <a:buClrTx/>
                        <a:buSzTx/>
                        <a:buFontTx/>
                        <a:buNone/>
                        <a:tabLst/>
                        <a:defRPr/>
                      </a:pPr>
                      <a:r>
                        <a:rPr lang="ru-RU" sz="2000" b="1" dirty="0" smtClean="0">
                          <a:solidFill>
                            <a:srgbClr val="A8246F"/>
                          </a:solidFill>
                          <a:latin typeface="+mn-lt"/>
                        </a:rPr>
                        <a:t>на период до 2025 года</a:t>
                      </a:r>
                      <a:r>
                        <a:rPr lang="ru-RU" sz="2000" b="1" dirty="0" smtClean="0">
                          <a:solidFill>
                            <a:srgbClr val="FF0000"/>
                          </a:solidFill>
                          <a:latin typeface="+mn-lt"/>
                        </a:rPr>
                        <a:t/>
                      </a:r>
                      <a:br>
                        <a:rPr lang="ru-RU" sz="2000" b="1" dirty="0" smtClean="0">
                          <a:solidFill>
                            <a:srgbClr val="FF0000"/>
                          </a:solidFill>
                          <a:latin typeface="+mn-lt"/>
                        </a:rPr>
                      </a:br>
                      <a:r>
                        <a:rPr lang="ru-RU" sz="2000" b="1" dirty="0" smtClean="0">
                          <a:solidFill>
                            <a:srgbClr val="002060"/>
                          </a:solidFill>
                          <a:latin typeface="+mn-lt"/>
                        </a:rPr>
                        <a:t>Распоряжение Правительства Российской Федерации </a:t>
                      </a:r>
                    </a:p>
                    <a:p>
                      <a:pPr marL="0" marR="0" indent="0" algn="ctr" defTabSz="914400" rtl="0" eaLnBrk="1" fontAlgn="auto" latinLnBrk="0" hangingPunct="1">
                        <a:lnSpc>
                          <a:spcPct val="100000"/>
                        </a:lnSpc>
                        <a:spcBef>
                          <a:spcPts val="0"/>
                        </a:spcBef>
                        <a:spcAft>
                          <a:spcPts val="0"/>
                        </a:spcAft>
                        <a:buClrTx/>
                        <a:buSzTx/>
                        <a:buFontTx/>
                        <a:buNone/>
                        <a:tabLst/>
                        <a:defRPr/>
                      </a:pPr>
                      <a:r>
                        <a:rPr lang="ru-RU" sz="2000" b="1" dirty="0" smtClean="0">
                          <a:solidFill>
                            <a:srgbClr val="002060"/>
                          </a:solidFill>
                          <a:latin typeface="+mn-lt"/>
                        </a:rPr>
                        <a:t>от 29 мая 2015 г. № 996-р</a:t>
                      </a:r>
                      <a:endParaRPr lang="ru-RU" sz="2000" dirty="0">
                        <a:solidFill>
                          <a:srgbClr val="00206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2000" b="1" dirty="0" smtClean="0">
                        <a:solidFill>
                          <a:srgbClr val="1C4587"/>
                        </a:solidFill>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ru-RU" sz="2000" b="1" dirty="0" smtClean="0">
                          <a:solidFill>
                            <a:srgbClr val="002060"/>
                          </a:solidFill>
                          <a:latin typeface="+mn-lt"/>
                        </a:rPr>
                        <a:t>Указ </a:t>
                      </a:r>
                    </a:p>
                    <a:p>
                      <a:pPr marL="0" marR="0" indent="0" algn="ctr" defTabSz="914400" rtl="0" eaLnBrk="1" fontAlgn="auto" latinLnBrk="0" hangingPunct="1">
                        <a:lnSpc>
                          <a:spcPct val="100000"/>
                        </a:lnSpc>
                        <a:spcBef>
                          <a:spcPts val="0"/>
                        </a:spcBef>
                        <a:spcAft>
                          <a:spcPts val="0"/>
                        </a:spcAft>
                        <a:buClrTx/>
                        <a:buSzTx/>
                        <a:buFontTx/>
                        <a:buNone/>
                        <a:tabLst/>
                        <a:defRPr/>
                      </a:pPr>
                      <a:r>
                        <a:rPr lang="ru-RU" sz="2000" b="1" dirty="0" smtClean="0">
                          <a:solidFill>
                            <a:srgbClr val="002060"/>
                          </a:solidFill>
                          <a:latin typeface="+mn-lt"/>
                        </a:rPr>
                        <a:t>Президента Российской Федерации от 29 мая 2017 года № 240 «Об объявлении </a:t>
                      </a:r>
                    </a:p>
                    <a:p>
                      <a:pPr marL="0" marR="0" indent="0" algn="ctr" defTabSz="914400" rtl="0" eaLnBrk="1" fontAlgn="auto" latinLnBrk="0" hangingPunct="1">
                        <a:lnSpc>
                          <a:spcPct val="100000"/>
                        </a:lnSpc>
                        <a:spcBef>
                          <a:spcPts val="0"/>
                        </a:spcBef>
                        <a:spcAft>
                          <a:spcPts val="0"/>
                        </a:spcAft>
                        <a:buClrTx/>
                        <a:buSzTx/>
                        <a:buFontTx/>
                        <a:buNone/>
                        <a:tabLst/>
                        <a:defRPr/>
                      </a:pPr>
                      <a:r>
                        <a:rPr lang="ru-RU" sz="2000" b="1" dirty="0" smtClean="0">
                          <a:solidFill>
                            <a:srgbClr val="002060"/>
                          </a:solidFill>
                          <a:latin typeface="+mn-lt"/>
                        </a:rPr>
                        <a:t>в Российской Федерации Десятилетия детства»</a:t>
                      </a:r>
                    </a:p>
                    <a:p>
                      <a:pPr algn="ctr"/>
                      <a:endParaRPr lang="ru-RU" sz="2000" dirty="0"/>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9410473"/>
                  </a:ext>
                </a:extLst>
              </a:tr>
              <a:tr h="1340036">
                <a:tc>
                  <a:txBody>
                    <a:bodyPr/>
                    <a:lstStyle/>
                    <a:p>
                      <a:pPr algn="ctr"/>
                      <a:r>
                        <a:rPr lang="ru-RU" sz="2000" b="1" dirty="0" smtClean="0">
                          <a:solidFill>
                            <a:srgbClr val="A8246F"/>
                          </a:solidFill>
                          <a:latin typeface="+mn-lt"/>
                        </a:rPr>
                        <a:t>Об утверждении </a:t>
                      </a:r>
                    </a:p>
                    <a:p>
                      <a:pPr algn="ctr"/>
                      <a:r>
                        <a:rPr lang="ru-RU" sz="2000" b="1" dirty="0" smtClean="0">
                          <a:solidFill>
                            <a:srgbClr val="A8246F"/>
                          </a:solidFill>
                          <a:latin typeface="+mn-lt"/>
                        </a:rPr>
                        <a:t>Стратегии развития воспитания обучающихся </a:t>
                      </a:r>
                    </a:p>
                    <a:p>
                      <a:pPr algn="ctr"/>
                      <a:r>
                        <a:rPr lang="ru-RU" sz="2000" b="1" dirty="0" smtClean="0">
                          <a:solidFill>
                            <a:srgbClr val="A8246F"/>
                          </a:solidFill>
                          <a:latin typeface="+mn-lt"/>
                        </a:rPr>
                        <a:t>в  Республике Татарстан </a:t>
                      </a:r>
                    </a:p>
                    <a:p>
                      <a:pPr algn="ctr"/>
                      <a:r>
                        <a:rPr lang="ru-RU" sz="2000" b="1" dirty="0" smtClean="0">
                          <a:solidFill>
                            <a:srgbClr val="A8246F"/>
                          </a:solidFill>
                          <a:latin typeface="+mn-lt"/>
                        </a:rPr>
                        <a:t>на 2015 – 2025 годы </a:t>
                      </a:r>
                    </a:p>
                    <a:p>
                      <a:pPr algn="ctr"/>
                      <a:r>
                        <a:rPr lang="ru-RU" sz="2000" b="1" dirty="0" smtClean="0">
                          <a:solidFill>
                            <a:srgbClr val="002060"/>
                          </a:solidFill>
                          <a:latin typeface="+mn-lt"/>
                        </a:rPr>
                        <a:t>Постановление Кабинета Министров  Республики Татарстан от 17.06.2015 № 443 </a:t>
                      </a:r>
                    </a:p>
                    <a:p>
                      <a:pPr algn="ctr"/>
                      <a:endParaRPr lang="ru-RU" sz="2000" dirty="0">
                        <a:solidFill>
                          <a:srgbClr val="00206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ru-RU" sz="2000" b="1" dirty="0" smtClean="0">
                          <a:solidFill>
                            <a:srgbClr val="002060"/>
                          </a:solidFill>
                          <a:latin typeface="+mn-lt"/>
                        </a:rPr>
                        <a:t>План </a:t>
                      </a:r>
                    </a:p>
                    <a:p>
                      <a:pPr algn="ctr"/>
                      <a:r>
                        <a:rPr lang="ru-RU" sz="2000" b="1" dirty="0" smtClean="0">
                          <a:solidFill>
                            <a:srgbClr val="002060"/>
                          </a:solidFill>
                          <a:latin typeface="+mn-lt"/>
                        </a:rPr>
                        <a:t>мероприятий </a:t>
                      </a:r>
                    </a:p>
                    <a:p>
                      <a:pPr algn="ctr"/>
                      <a:r>
                        <a:rPr lang="ru-RU" sz="2000" b="1" dirty="0" smtClean="0">
                          <a:solidFill>
                            <a:srgbClr val="002060"/>
                          </a:solidFill>
                          <a:latin typeface="+mn-lt"/>
                        </a:rPr>
                        <a:t>Республики Татарстан </a:t>
                      </a:r>
                    </a:p>
                    <a:p>
                      <a:pPr algn="ctr"/>
                      <a:r>
                        <a:rPr lang="ru-RU" sz="2000" b="1" dirty="0" smtClean="0">
                          <a:solidFill>
                            <a:srgbClr val="002060"/>
                          </a:solidFill>
                          <a:latin typeface="+mn-lt"/>
                        </a:rPr>
                        <a:t>до 2020 года, проводимых </a:t>
                      </a:r>
                    </a:p>
                    <a:p>
                      <a:pPr algn="ctr"/>
                      <a:r>
                        <a:rPr lang="ru-RU" sz="2000" b="1" dirty="0" smtClean="0">
                          <a:solidFill>
                            <a:srgbClr val="002060"/>
                          </a:solidFill>
                          <a:latin typeface="+mn-lt"/>
                        </a:rPr>
                        <a:t>в рамках </a:t>
                      </a:r>
                    </a:p>
                    <a:p>
                      <a:pPr algn="ctr"/>
                      <a:r>
                        <a:rPr lang="ru-RU" sz="2000" b="1" dirty="0" smtClean="0">
                          <a:solidFill>
                            <a:srgbClr val="002060"/>
                          </a:solidFill>
                          <a:latin typeface="+mn-lt"/>
                        </a:rPr>
                        <a:t>Десятилетия детства </a:t>
                      </a:r>
                    </a:p>
                    <a:p>
                      <a:pPr algn="ctr"/>
                      <a:r>
                        <a:rPr lang="ru-RU" sz="2000" b="1" dirty="0" smtClean="0">
                          <a:solidFill>
                            <a:srgbClr val="002060"/>
                          </a:solidFill>
                          <a:latin typeface="+mn-lt"/>
                        </a:rPr>
                        <a:t>от 1 сентября </a:t>
                      </a:r>
                    </a:p>
                    <a:p>
                      <a:pPr algn="ctr"/>
                      <a:r>
                        <a:rPr lang="ru-RU" sz="2000" b="1" dirty="0" smtClean="0">
                          <a:solidFill>
                            <a:srgbClr val="002060"/>
                          </a:solidFill>
                          <a:latin typeface="+mn-lt"/>
                        </a:rPr>
                        <a:t>2018 года</a:t>
                      </a:r>
                    </a:p>
                    <a:p>
                      <a:pPr algn="ctr"/>
                      <a:endParaRPr lang="ru-RU" sz="2000" dirty="0"/>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7166048"/>
                  </a:ext>
                </a:extLst>
              </a:tr>
            </a:tbl>
          </a:graphicData>
        </a:graphic>
      </p:graphicFrame>
      <p:sp>
        <p:nvSpPr>
          <p:cNvPr id="3" name="Прямоугольник 2"/>
          <p:cNvSpPr/>
          <p:nvPr/>
        </p:nvSpPr>
        <p:spPr>
          <a:xfrm>
            <a:off x="798316" y="46834"/>
            <a:ext cx="7318600" cy="9848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9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mn-cs"/>
              </a:rPr>
              <a:t>Документы, регламентирующие деятельность  в сфере </a:t>
            </a:r>
            <a:r>
              <a:rPr kumimoji="0" lang="ru-RU" sz="29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mn-cs"/>
              </a:rPr>
              <a:t>воспитания</a:t>
            </a:r>
            <a:endParaRPr kumimoji="0" lang="ru-RU" sz="29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mn-cs"/>
            </a:endParaRPr>
          </a:p>
        </p:txBody>
      </p:sp>
      <p:sp>
        <p:nvSpPr>
          <p:cNvPr id="4" name="Номер слайда 3"/>
          <p:cNvSpPr>
            <a:spLocks noGrp="1"/>
          </p:cNvSpPr>
          <p:nvPr>
            <p:ph type="sldNum" sz="quarter" idx="12"/>
          </p:nvPr>
        </p:nvSpPr>
        <p:spPr>
          <a:xfrm>
            <a:off x="7006854" y="6527243"/>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ABB726-2303-4FB9-8C03-01B1EAEB6BD5}"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4024379"/>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6" name="TextBox 5"/>
          <p:cNvSpPr txBox="1"/>
          <p:nvPr/>
        </p:nvSpPr>
        <p:spPr>
          <a:xfrm>
            <a:off x="1619672" y="72300"/>
            <a:ext cx="5564589"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mn-cs"/>
              </a:rPr>
              <a:t>Всероссийское детско-юношеское военно-патриотическое движение «ЮНАРМИЯ»</a:t>
            </a:r>
          </a:p>
        </p:txBody>
      </p:sp>
      <p:sp>
        <p:nvSpPr>
          <p:cNvPr id="3" name="TextBox 2"/>
          <p:cNvSpPr txBox="1"/>
          <p:nvPr/>
        </p:nvSpPr>
        <p:spPr>
          <a:xfrm>
            <a:off x="395536" y="1700808"/>
            <a:ext cx="4590063" cy="129266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ü"/>
              <a:tabLst/>
              <a:defRPr/>
            </a:pPr>
            <a:r>
              <a:rPr kumimoji="0" lang="ru-RU" sz="2600" b="1" i="0" u="none" strike="noStrike" kern="1200" cap="none" spc="0" normalizeH="0" baseline="0" noProof="0" dirty="0">
                <a:ln>
                  <a:noFill/>
                </a:ln>
                <a:solidFill>
                  <a:srgbClr val="A8246F"/>
                </a:solidFill>
                <a:effectLst/>
                <a:uLnTx/>
                <a:uFillTx/>
                <a:latin typeface="Calibri"/>
                <a:ea typeface="+mn-ea"/>
                <a:cs typeface="+mn-cs"/>
              </a:rPr>
              <a:t>49</a:t>
            </a:r>
            <a:r>
              <a:rPr kumimoji="0" lang="ru-RU" sz="2600" b="1" i="0" u="none" strike="noStrike" kern="1200" cap="none" spc="0" normalizeH="0" baseline="0" noProof="0" dirty="0">
                <a:ln>
                  <a:noFill/>
                </a:ln>
                <a:solidFill>
                  <a:srgbClr val="0070C0"/>
                </a:solidFill>
                <a:effectLst/>
                <a:uLnTx/>
                <a:uFillTx/>
                <a:latin typeface="Calibri"/>
                <a:ea typeface="+mn-ea"/>
                <a:cs typeface="+mn-cs"/>
              </a:rPr>
              <a:t> </a:t>
            </a:r>
            <a:r>
              <a:rPr kumimoji="0" lang="ru-RU" sz="2600" b="1" i="0" u="none" strike="noStrike" kern="1200" cap="none" spc="0" normalizeH="0" baseline="0" noProof="0" dirty="0">
                <a:ln>
                  <a:noFill/>
                </a:ln>
                <a:solidFill>
                  <a:srgbClr val="002060"/>
                </a:solidFill>
                <a:effectLst/>
                <a:uLnTx/>
                <a:uFillTx/>
                <a:latin typeface="Calibri"/>
                <a:ea typeface="+mn-ea"/>
                <a:cs typeface="+mn-cs"/>
              </a:rPr>
              <a:t>муниципальных штабов</a:t>
            </a:r>
          </a:p>
          <a:p>
            <a:pPr marL="457200" marR="0" lvl="0" indent="-45720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ü"/>
              <a:tabLst/>
              <a:defRPr/>
            </a:pPr>
            <a:r>
              <a:rPr kumimoji="0" lang="ru-RU" sz="2600" b="1" i="0" u="none" strike="noStrike" kern="1200" cap="none" spc="0" normalizeH="0" baseline="0" noProof="0" dirty="0">
                <a:ln>
                  <a:noFill/>
                </a:ln>
                <a:solidFill>
                  <a:srgbClr val="A8246F"/>
                </a:solidFill>
                <a:effectLst/>
                <a:uLnTx/>
                <a:uFillTx/>
                <a:latin typeface="Calibri"/>
                <a:ea typeface="+mn-ea"/>
                <a:cs typeface="+mn-cs"/>
              </a:rPr>
              <a:t>1 122 </a:t>
            </a:r>
            <a:r>
              <a:rPr kumimoji="0" lang="ru-RU" sz="2600" b="1" i="0" u="none" strike="noStrike" kern="1200" cap="none" spc="0" normalizeH="0" baseline="0" noProof="0" dirty="0">
                <a:ln>
                  <a:noFill/>
                </a:ln>
                <a:solidFill>
                  <a:srgbClr val="002060"/>
                </a:solidFill>
                <a:effectLst/>
                <a:uLnTx/>
                <a:uFillTx/>
                <a:latin typeface="Calibri"/>
                <a:ea typeface="+mn-ea"/>
                <a:cs typeface="+mn-cs"/>
              </a:rPr>
              <a:t>отряда</a:t>
            </a:r>
          </a:p>
          <a:p>
            <a:pPr marL="457200" marR="0" lvl="0" indent="-45720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ü"/>
              <a:tabLst/>
              <a:defRPr/>
            </a:pPr>
            <a:r>
              <a:rPr kumimoji="0" lang="ru-RU" sz="2600" b="1" i="0" u="none" strike="noStrike" kern="1200" cap="none" spc="0" normalizeH="0" baseline="0" noProof="0" dirty="0">
                <a:ln>
                  <a:noFill/>
                </a:ln>
                <a:solidFill>
                  <a:srgbClr val="A8246F"/>
                </a:solidFill>
                <a:effectLst/>
                <a:uLnTx/>
                <a:uFillTx/>
                <a:latin typeface="Calibri"/>
                <a:ea typeface="+mn-ea"/>
                <a:cs typeface="+mn-cs"/>
              </a:rPr>
              <a:t>21 909 </a:t>
            </a:r>
            <a:r>
              <a:rPr kumimoji="0" lang="ru-RU" sz="2600" b="1" i="0" u="none" strike="noStrike" kern="1200" cap="none" spc="0" normalizeH="0" baseline="0" noProof="0" dirty="0">
                <a:ln>
                  <a:noFill/>
                </a:ln>
                <a:solidFill>
                  <a:srgbClr val="002060"/>
                </a:solidFill>
                <a:effectLst/>
                <a:uLnTx/>
                <a:uFillTx/>
                <a:latin typeface="Calibri"/>
                <a:ea typeface="+mn-ea"/>
                <a:cs typeface="+mn-cs"/>
              </a:rPr>
              <a:t>юнармейцев</a:t>
            </a:r>
          </a:p>
        </p:txBody>
      </p:sp>
      <p:sp>
        <p:nvSpPr>
          <p:cNvPr id="8" name="TextBox 7"/>
          <p:cNvSpPr txBox="1"/>
          <p:nvPr/>
        </p:nvSpPr>
        <p:spPr>
          <a:xfrm>
            <a:off x="0" y="3218200"/>
            <a:ext cx="449999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002060"/>
                </a:solidFill>
                <a:effectLst/>
                <a:uLnTx/>
                <a:uFillTx/>
                <a:latin typeface="Calibri"/>
                <a:ea typeface="+mn-ea"/>
                <a:cs typeface="+mn-cs"/>
              </a:rPr>
              <a:t>Итоги </a:t>
            </a:r>
            <a:endParaRPr kumimoji="0" lang="ru-RU" sz="2000" b="1" i="0" u="none" strike="noStrike" kern="1200" cap="none" spc="0" normalizeH="0" baseline="0" noProof="0" dirty="0" smtClean="0">
              <a:ln>
                <a:noFill/>
              </a:ln>
              <a:solidFill>
                <a:srgbClr val="00206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002060"/>
                </a:solidFill>
                <a:effectLst/>
                <a:uLnTx/>
                <a:uFillTx/>
                <a:latin typeface="Calibri"/>
                <a:ea typeface="+mn-ea"/>
                <a:cs typeface="+mn-cs"/>
              </a:rPr>
              <a:t>Всероссийского </a:t>
            </a:r>
            <a:r>
              <a:rPr kumimoji="0" lang="ru-RU" sz="2000" b="1" i="0" u="none" strike="noStrike" kern="1200" cap="none" spc="0" normalizeH="0" baseline="0" noProof="0" dirty="0">
                <a:ln>
                  <a:noFill/>
                </a:ln>
                <a:solidFill>
                  <a:srgbClr val="002060"/>
                </a:solidFill>
                <a:effectLst/>
                <a:uLnTx/>
                <a:uFillTx/>
                <a:latin typeface="Calibri"/>
                <a:ea typeface="+mn-ea"/>
                <a:cs typeface="+mn-cs"/>
              </a:rPr>
              <a:t>смотра-конкурса </a:t>
            </a:r>
            <a:endParaRPr kumimoji="0" lang="ru-RU" sz="2000" b="1" i="0" u="none" strike="noStrike" kern="1200" cap="none" spc="0" normalizeH="0" baseline="0" noProof="0" dirty="0" smtClean="0">
              <a:ln>
                <a:noFill/>
              </a:ln>
              <a:solidFill>
                <a:srgbClr val="00206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002060"/>
                </a:solidFill>
                <a:effectLst/>
                <a:uLnTx/>
                <a:uFillTx/>
                <a:latin typeface="Calibri"/>
                <a:ea typeface="+mn-ea"/>
                <a:cs typeface="+mn-cs"/>
              </a:rPr>
              <a:t>Региональных </a:t>
            </a:r>
            <a:r>
              <a:rPr kumimoji="0" lang="ru-RU" sz="2000" b="1" i="0" u="none" strike="noStrike" kern="1200" cap="none" spc="0" normalizeH="0" baseline="0" noProof="0" dirty="0">
                <a:ln>
                  <a:noFill/>
                </a:ln>
                <a:solidFill>
                  <a:srgbClr val="002060"/>
                </a:solidFill>
                <a:effectLst/>
                <a:uLnTx/>
                <a:uFillTx/>
                <a:latin typeface="Calibri"/>
                <a:ea typeface="+mn-ea"/>
                <a:cs typeface="+mn-cs"/>
              </a:rPr>
              <a:t>отделений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002060"/>
                </a:solidFill>
                <a:effectLst/>
                <a:uLnTx/>
                <a:uFillTx/>
                <a:latin typeface="Calibri"/>
                <a:ea typeface="+mn-ea"/>
                <a:cs typeface="+mn-cs"/>
              </a:rPr>
              <a:t>Всероссийского </a:t>
            </a:r>
            <a:r>
              <a:rPr kumimoji="0" lang="ru-RU" sz="2000" b="1" i="0" u="none" strike="noStrike" kern="1200" cap="none" spc="0" normalizeH="0" baseline="0" noProof="0" dirty="0" smtClean="0">
                <a:ln>
                  <a:noFill/>
                </a:ln>
                <a:solidFill>
                  <a:srgbClr val="002060"/>
                </a:solidFill>
                <a:effectLst/>
                <a:uLnTx/>
                <a:uFillTx/>
                <a:latin typeface="Calibri"/>
                <a:ea typeface="+mn-ea"/>
                <a:cs typeface="+mn-cs"/>
              </a:rPr>
              <a:t>военно-патриотического общественного </a:t>
            </a:r>
            <a:r>
              <a:rPr kumimoji="0" lang="ru-RU" sz="2000" b="1" i="0" u="none" strike="noStrike" kern="1200" cap="none" spc="0" normalizeH="0" baseline="0" noProof="0" dirty="0">
                <a:ln>
                  <a:noFill/>
                </a:ln>
                <a:solidFill>
                  <a:srgbClr val="002060"/>
                </a:solidFill>
                <a:effectLst/>
                <a:uLnTx/>
                <a:uFillTx/>
                <a:latin typeface="Calibri"/>
                <a:ea typeface="+mn-ea"/>
                <a:cs typeface="+mn-cs"/>
              </a:rPr>
              <a:t>движения «ЮНАРМИЯ» </a:t>
            </a:r>
          </a:p>
        </p:txBody>
      </p:sp>
      <p:sp>
        <p:nvSpPr>
          <p:cNvPr id="11" name="TextBox 10"/>
          <p:cNvSpPr txBox="1"/>
          <p:nvPr/>
        </p:nvSpPr>
        <p:spPr>
          <a:xfrm>
            <a:off x="203946" y="5273913"/>
            <a:ext cx="41627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A8246F"/>
                </a:solidFill>
                <a:effectLst/>
                <a:uLnTx/>
                <a:uFillTx/>
                <a:latin typeface="Calibri"/>
                <a:ea typeface="+mn-ea"/>
                <a:cs typeface="+mn-cs"/>
              </a:rPr>
              <a:t>2 место </a:t>
            </a:r>
            <a:r>
              <a:rPr kumimoji="0" lang="ru-RU" sz="2000" b="1" i="0" u="none" strike="noStrike" kern="1200" cap="none" spc="0" normalizeH="0" baseline="0" noProof="0" dirty="0">
                <a:ln>
                  <a:noFill/>
                </a:ln>
                <a:solidFill>
                  <a:srgbClr val="002060"/>
                </a:solidFill>
                <a:effectLst/>
                <a:uLnTx/>
                <a:uFillTx/>
                <a:latin typeface="Calibri"/>
                <a:ea typeface="+mn-ea"/>
                <a:cs typeface="+mn-cs"/>
              </a:rPr>
              <a:t>среди всех субъектов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002060"/>
                </a:solidFill>
                <a:effectLst/>
                <a:uLnTx/>
                <a:uFillTx/>
                <a:latin typeface="Calibri"/>
                <a:ea typeface="+mn-ea"/>
                <a:cs typeface="+mn-cs"/>
              </a:rPr>
              <a:t>Российской Федерации</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000" b="1" i="0" u="none" strike="noStrike" kern="1200" cap="none" spc="0" normalizeH="0" baseline="0" noProof="0" dirty="0">
              <a:ln>
                <a:noFill/>
              </a:ln>
              <a:solidFill>
                <a:srgbClr val="1F497D"/>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A8246F"/>
                </a:solidFill>
                <a:effectLst/>
                <a:uLnTx/>
                <a:uFillTx/>
                <a:latin typeface="Calibri"/>
                <a:ea typeface="+mn-ea"/>
                <a:cs typeface="+mn-cs"/>
              </a:rPr>
              <a:t>1 место </a:t>
            </a:r>
            <a:r>
              <a:rPr kumimoji="0" lang="ru-RU" sz="2000" b="1" i="0" u="none" strike="noStrike" kern="1200" cap="none" spc="0" normalizeH="0" baseline="0" noProof="0" dirty="0">
                <a:ln>
                  <a:noFill/>
                </a:ln>
                <a:solidFill>
                  <a:srgbClr val="002060"/>
                </a:solidFill>
                <a:effectLst/>
                <a:uLnTx/>
                <a:uFillTx/>
                <a:latin typeface="Calibri"/>
                <a:ea typeface="+mn-ea"/>
                <a:cs typeface="+mn-cs"/>
              </a:rPr>
              <a:t>в ПФО</a:t>
            </a:r>
          </a:p>
        </p:txBody>
      </p:sp>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008" y="4024212"/>
            <a:ext cx="4197719" cy="2357116"/>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4240" y="1882600"/>
            <a:ext cx="2882176" cy="1618408"/>
          </a:xfrm>
          <a:prstGeom prst="rect">
            <a:avLst/>
          </a:prstGeom>
          <a:ln>
            <a:noFill/>
          </a:ln>
          <a:effectLst>
            <a:outerShdw blurRad="292100" dist="139700" dir="2700000" algn="tl" rotWithShape="0">
              <a:srgbClr val="333333">
                <a:alpha val="65000"/>
              </a:srgbClr>
            </a:outerShdw>
          </a:effectLst>
        </p:spPr>
      </p:pic>
      <p:sp>
        <p:nvSpPr>
          <p:cNvPr id="4" name="Номер слайда 3"/>
          <p:cNvSpPr>
            <a:spLocks noGrp="1"/>
          </p:cNvSpPr>
          <p:nvPr>
            <p:ph type="sldNum" sz="quarter" idx="12"/>
          </p:nvPr>
        </p:nvSpPr>
        <p:spPr>
          <a:xfrm>
            <a:off x="7010400" y="6492875"/>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ABB726-2303-4FB9-8C03-01B1EAEB6BD5}"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1195320"/>
      </p:ext>
    </p:extLst>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21" name="Рисунок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22" name="Рисунок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25605" name="TextBox 1"/>
          <p:cNvSpPr txBox="1">
            <a:spLocks noChangeArrowheads="1"/>
          </p:cNvSpPr>
          <p:nvPr/>
        </p:nvSpPr>
        <p:spPr bwMode="auto">
          <a:xfrm>
            <a:off x="-11435" y="1480716"/>
            <a:ext cx="909044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rgbClr val="002060"/>
                </a:solidFill>
                <a:effectLst/>
                <a:uLnTx/>
                <a:uFillTx/>
                <a:latin typeface="Calibri"/>
                <a:ea typeface="Microsoft YaHei" panose="020B0503020204020204" pitchFamily="34" charset="-122"/>
                <a:cs typeface="+mn-cs"/>
              </a:rPr>
              <a:t>В </a:t>
            </a:r>
            <a:r>
              <a:rPr kumimoji="0" lang="ru-RU" sz="1800" b="1" i="0" u="none" strike="noStrike" kern="1200" cap="none" spc="0" normalizeH="0" baseline="0" noProof="0" dirty="0">
                <a:ln>
                  <a:noFill/>
                </a:ln>
                <a:solidFill>
                  <a:srgbClr val="002060"/>
                </a:solidFill>
                <a:effectLst/>
                <a:uLnTx/>
                <a:uFillTx/>
                <a:latin typeface="Calibri"/>
                <a:ea typeface="Microsoft YaHei" panose="020B0503020204020204" pitchFamily="34" charset="-122"/>
                <a:cs typeface="+mn-cs"/>
              </a:rPr>
              <a:t>образовательных </a:t>
            </a:r>
            <a:endParaRPr kumimoji="0" lang="ru-RU" sz="1800" b="1" i="0" u="none" strike="noStrike" kern="1200" cap="none" spc="0" normalizeH="0" baseline="0" noProof="0" dirty="0" smtClean="0">
              <a:ln>
                <a:noFill/>
              </a:ln>
              <a:solidFill>
                <a:srgbClr val="002060"/>
              </a:solidFill>
              <a:effectLst/>
              <a:uLnTx/>
              <a:uFillTx/>
              <a:latin typeface="Calibri"/>
              <a:ea typeface="Microsoft YaHei"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rgbClr val="002060"/>
                </a:solidFill>
                <a:effectLst/>
                <a:uLnTx/>
                <a:uFillTx/>
                <a:latin typeface="Calibri"/>
                <a:ea typeface="Microsoft YaHei" panose="020B0503020204020204" pitchFamily="34" charset="-122"/>
                <a:cs typeface="+mn-cs"/>
              </a:rPr>
              <a:t>организациях </a:t>
            </a:r>
            <a:endParaRPr kumimoji="0" lang="ru-RU" sz="1800" b="1" i="0" u="none" strike="noStrike" kern="1200" cap="none" spc="0" normalizeH="0" baseline="0" noProof="0" dirty="0">
              <a:ln>
                <a:noFill/>
              </a:ln>
              <a:solidFill>
                <a:srgbClr val="002060"/>
              </a:solidFill>
              <a:effectLst/>
              <a:uLnTx/>
              <a:uFillTx/>
              <a:latin typeface="Calibri"/>
              <a:ea typeface="Microsoft YaHei"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2060"/>
                </a:solidFill>
                <a:effectLst/>
                <a:uLnTx/>
                <a:uFillTx/>
                <a:latin typeface="Calibri"/>
                <a:ea typeface="Microsoft YaHei" panose="020B0503020204020204" pitchFamily="34" charset="-122"/>
                <a:cs typeface="+mn-cs"/>
              </a:rPr>
              <a:t>действуют </a:t>
            </a:r>
            <a:r>
              <a:rPr kumimoji="0" lang="ru-RU" sz="1800" b="1" i="0" u="none" strike="noStrike" kern="1200" cap="none" spc="0" normalizeH="0" baseline="0" noProof="0" dirty="0" smtClean="0">
                <a:ln>
                  <a:noFill/>
                </a:ln>
                <a:solidFill>
                  <a:srgbClr val="A8246F"/>
                </a:solidFill>
                <a:effectLst/>
                <a:uLnTx/>
                <a:uFillTx/>
                <a:latin typeface="Calibri"/>
                <a:ea typeface="Microsoft YaHei" panose="020B0503020204020204" pitchFamily="34" charset="-122"/>
                <a:cs typeface="+mn-cs"/>
              </a:rPr>
              <a:t>1 126 </a:t>
            </a:r>
            <a:endParaRPr kumimoji="0" lang="ru-RU" sz="1800" b="1" i="0" u="none" strike="noStrike" kern="1200" cap="none" spc="0" normalizeH="0" baseline="0" noProof="0" dirty="0">
              <a:ln>
                <a:noFill/>
              </a:ln>
              <a:solidFill>
                <a:srgbClr val="A8246F"/>
              </a:solidFill>
              <a:effectLst/>
              <a:uLnTx/>
              <a:uFillTx/>
              <a:latin typeface="Calibri"/>
              <a:ea typeface="Microsoft YaHei"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2060"/>
                </a:solidFill>
                <a:effectLst/>
                <a:uLnTx/>
                <a:uFillTx/>
                <a:latin typeface="Calibri"/>
                <a:ea typeface="Microsoft YaHei" panose="020B0503020204020204" pitchFamily="34" charset="-122"/>
                <a:cs typeface="+mn-cs"/>
              </a:rPr>
              <a:t>героико-патриотических,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2060"/>
                </a:solidFill>
                <a:effectLst/>
                <a:uLnTx/>
                <a:uFillTx/>
                <a:latin typeface="Calibri"/>
                <a:ea typeface="Microsoft YaHei" panose="020B0503020204020204" pitchFamily="34" charset="-122"/>
                <a:cs typeface="+mn-cs"/>
              </a:rPr>
              <a:t>краеведческих музеев,</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2060"/>
                </a:solidFill>
                <a:effectLst/>
                <a:uLnTx/>
                <a:uFillTx/>
                <a:latin typeface="Calibri"/>
                <a:ea typeface="Microsoft YaHei" panose="020B0503020204020204" pitchFamily="34" charset="-122"/>
                <a:cs typeface="+mn-cs"/>
              </a:rPr>
              <a:t>созданы тематические уголки,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2060"/>
                </a:solidFill>
                <a:effectLst/>
                <a:uLnTx/>
                <a:uFillTx/>
                <a:latin typeface="Calibri"/>
                <a:ea typeface="Microsoft YaHei" panose="020B0503020204020204" pitchFamily="34" charset="-122"/>
                <a:cs typeface="+mn-cs"/>
              </a:rPr>
              <a:t>посвященные истории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2060"/>
                </a:solidFill>
                <a:effectLst/>
                <a:uLnTx/>
                <a:uFillTx/>
                <a:latin typeface="Calibri"/>
                <a:ea typeface="Microsoft YaHei" panose="020B0503020204020204" pitchFamily="34" charset="-122"/>
                <a:cs typeface="+mn-cs"/>
              </a:rPr>
              <a:t>Великой Отечественной </a:t>
            </a:r>
            <a:r>
              <a:rPr kumimoji="0" lang="ru-RU" sz="1800" b="1" i="0" u="none" strike="noStrike" kern="1200" cap="none" spc="0" normalizeH="0" baseline="0" noProof="0" dirty="0" smtClean="0">
                <a:ln>
                  <a:noFill/>
                </a:ln>
                <a:solidFill>
                  <a:srgbClr val="002060"/>
                </a:solidFill>
                <a:effectLst/>
                <a:uLnTx/>
                <a:uFillTx/>
                <a:latin typeface="Calibri"/>
                <a:ea typeface="Microsoft YaHei" panose="020B0503020204020204" pitchFamily="34" charset="-122"/>
                <a:cs typeface="+mn-cs"/>
              </a:rPr>
              <a:t>войны</a:t>
            </a:r>
            <a:endParaRPr kumimoji="0" lang="ru-RU" altLang="ru-RU" sz="1800" b="1" i="0" u="none" strike="noStrike" kern="1200" cap="none" spc="0" normalizeH="0" baseline="0" noProof="0" dirty="0">
              <a:ln>
                <a:noFill/>
              </a:ln>
              <a:solidFill>
                <a:srgbClr val="002060"/>
              </a:solidFill>
              <a:effectLst/>
              <a:uLnTx/>
              <a:uFillTx/>
              <a:ea typeface="Microsoft YaHei" panose="020B0503020204020204" pitchFamily="34" charset="-122"/>
              <a:cs typeface="+mn-cs"/>
            </a:endParaRPr>
          </a:p>
        </p:txBody>
      </p:sp>
      <p:graphicFrame>
        <p:nvGraphicFramePr>
          <p:cNvPr id="9" name="Диаграмма 8"/>
          <p:cNvGraphicFramePr>
            <a:graphicFrameLocks/>
          </p:cNvGraphicFramePr>
          <p:nvPr>
            <p:extLst/>
          </p:nvPr>
        </p:nvGraphicFramePr>
        <p:xfrm>
          <a:off x="6156176" y="3599278"/>
          <a:ext cx="2447790" cy="754054"/>
        </p:xfrm>
        <a:graphic>
          <a:graphicData uri="http://schemas.openxmlformats.org/drawingml/2006/chart">
            <c:chart xmlns:c="http://schemas.openxmlformats.org/drawingml/2006/chart" xmlns:r="http://schemas.openxmlformats.org/officeDocument/2006/relationships" r:id="rId6"/>
          </a:graphicData>
        </a:graphic>
      </p:graphicFrame>
      <p:pic>
        <p:nvPicPr>
          <p:cNvPr id="12" name="Рисунок 11" descr="C:\Users\секретарь\AppData\Local\Microsoft\Windows\Temporary Internet Files\Content.Word\print_658416_946329.jpg"/>
          <p:cNvPicPr/>
          <p:nvPr/>
        </p:nvPicPr>
        <p:blipFill>
          <a:blip r:embed="rId7"/>
          <a:stretch>
            <a:fillRect/>
          </a:stretch>
        </p:blipFill>
        <p:spPr bwMode="auto">
          <a:xfrm>
            <a:off x="6300192" y="4221088"/>
            <a:ext cx="2690972" cy="1858931"/>
          </a:xfrm>
          <a:prstGeom prst="rect">
            <a:avLst/>
          </a:prstGeom>
          <a:ln>
            <a:noFill/>
          </a:ln>
          <a:effectLst>
            <a:outerShdw blurRad="292100" dist="139700" dir="2700000" algn="tl" rotWithShape="0">
              <a:srgbClr val="333333">
                <a:alpha val="65000"/>
              </a:srgbClr>
            </a:outerShdw>
          </a:effectLst>
        </p:spPr>
      </p:pic>
      <p:pic>
        <p:nvPicPr>
          <p:cNvPr id="16" name="Picture 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82" t="8754" r="5291" b="5346"/>
          <a:stretch/>
        </p:blipFill>
        <p:spPr>
          <a:xfrm>
            <a:off x="179512" y="4221088"/>
            <a:ext cx="2592289" cy="18722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C:\Users\Хабибуллина\Documents\МЕРОПРИЯТИЯ\Конк допризывн. К защите Родины готов 25.03.13г\Центр Патриот с 10 октября 2013\IMG_1023.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9513" y="1898718"/>
            <a:ext cx="2592288" cy="16745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C:\Users\РЦВР8\Desktop\Документы\ФОТОГРАФИИ\Туристическо-кравеческое направление 2013\IMG_7278.JPG"/>
          <p:cNvPicPr>
            <a:picLocks noChangeAspect="1" noChangeArrowheads="1"/>
          </p:cNvPicPr>
          <p:nvPr/>
        </p:nvPicPr>
        <p:blipFill>
          <a:blip r:embed="rId10"/>
          <a:srcRect/>
          <a:stretch>
            <a:fillRect/>
          </a:stretch>
        </p:blipFill>
        <p:spPr bwMode="auto">
          <a:xfrm>
            <a:off x="6300192" y="1898718"/>
            <a:ext cx="2642821" cy="1674518"/>
          </a:xfrm>
          <a:prstGeom prst="rect">
            <a:avLst/>
          </a:prstGeom>
          <a:ln>
            <a:noFill/>
          </a:ln>
          <a:effectLst>
            <a:outerShdw blurRad="292100" dist="139700" dir="2700000" algn="tl" rotWithShape="0">
              <a:srgbClr val="333333">
                <a:alpha val="65000"/>
              </a:srgbClr>
            </a:outerShdw>
          </a:effectLst>
        </p:spPr>
      </p:pic>
      <p:sp>
        <p:nvSpPr>
          <p:cNvPr id="2" name="Прямоугольник 1"/>
          <p:cNvSpPr/>
          <p:nvPr/>
        </p:nvSpPr>
        <p:spPr>
          <a:xfrm>
            <a:off x="2188917" y="44624"/>
            <a:ext cx="4788875" cy="107721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altLang="ru-RU"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icrosoft YaHei" panose="020B0503020204020204" pitchFamily="34" charset="-122"/>
                <a:cs typeface="+mn-cs"/>
              </a:rPr>
              <a:t>Навстречу </a:t>
            </a:r>
            <a:endParaRPr kumimoji="0" lang="ru-RU" altLang="ru-RU"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icrosoft YaHei"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altLang="ru-RU"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icrosoft YaHei" panose="020B0503020204020204" pitchFamily="34" charset="-122"/>
                <a:cs typeface="+mn-cs"/>
              </a:rPr>
              <a:t>75-ой </a:t>
            </a:r>
            <a:r>
              <a:rPr kumimoji="0" lang="ru-RU" altLang="ru-RU"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icrosoft YaHei" panose="020B0503020204020204" pitchFamily="34" charset="-122"/>
                <a:cs typeface="+mn-cs"/>
              </a:rPr>
              <a:t>годовщине </a:t>
            </a:r>
            <a:r>
              <a:rPr kumimoji="0" lang="ru-RU" altLang="ru-RU"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icrosoft YaHei" panose="020B0503020204020204" pitchFamily="34" charset="-122"/>
                <a:cs typeface="+mn-cs"/>
              </a:rPr>
              <a:t>Победы</a:t>
            </a:r>
          </a:p>
        </p:txBody>
      </p:sp>
      <p:pic>
        <p:nvPicPr>
          <p:cNvPr id="14" name="Рисунок 13" descr="F:\общее фото\IMG_0198.JPG"/>
          <p:cNvPicPr/>
          <p:nvPr/>
        </p:nvPicPr>
        <p:blipFill>
          <a:blip r:embed="rId11" cstate="print"/>
          <a:srcRect/>
          <a:stretch>
            <a:fillRect/>
          </a:stretch>
        </p:blipFill>
        <p:spPr bwMode="auto">
          <a:xfrm>
            <a:off x="3224795" y="3933056"/>
            <a:ext cx="2715357" cy="1872208"/>
          </a:xfrm>
          <a:prstGeom prst="rect">
            <a:avLst/>
          </a:prstGeom>
          <a:ln>
            <a:noFill/>
          </a:ln>
          <a:effectLst>
            <a:outerShdw blurRad="292100" dist="139700" dir="2700000" algn="tl" rotWithShape="0">
              <a:srgbClr val="333333">
                <a:alpha val="65000"/>
              </a:srgbClr>
            </a:outerShdw>
          </a:effectLst>
        </p:spPr>
      </p:pic>
      <p:sp>
        <p:nvSpPr>
          <p:cNvPr id="3" name="Номер слайда 2"/>
          <p:cNvSpPr>
            <a:spLocks noGrp="1"/>
          </p:cNvSpPr>
          <p:nvPr>
            <p:ph type="sldNum" sz="quarter" idx="12"/>
          </p:nvPr>
        </p:nvSpPr>
        <p:spPr>
          <a:xfrm>
            <a:off x="7010400" y="6492875"/>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ABB726-2303-4FB9-8C03-01B1EAEB6BD5}"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13006886"/>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25605" name="TextBox 1"/>
          <p:cNvSpPr txBox="1">
            <a:spLocks noChangeArrowheads="1"/>
          </p:cNvSpPr>
          <p:nvPr/>
        </p:nvSpPr>
        <p:spPr bwMode="auto">
          <a:xfrm>
            <a:off x="51488" y="1727517"/>
            <a:ext cx="9090448"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A8246F"/>
                </a:solidFill>
                <a:effectLst/>
                <a:uLnTx/>
                <a:uFillTx/>
                <a:latin typeface="Calibri"/>
                <a:ea typeface="Microsoft YaHei" panose="020B0503020204020204" pitchFamily="34" charset="-122"/>
                <a:cs typeface="+mn-cs"/>
              </a:rPr>
              <a:t>712</a:t>
            </a:r>
            <a:r>
              <a:rPr kumimoji="0" lang="ru-RU" sz="2000" b="1" i="0" u="none" strike="noStrike" kern="1200" cap="none" spc="0" normalizeH="0" baseline="0" noProof="0" dirty="0" smtClean="0">
                <a:ln>
                  <a:noFill/>
                </a:ln>
                <a:solidFill>
                  <a:srgbClr val="0070C0"/>
                </a:solidFill>
                <a:effectLst/>
                <a:uLnTx/>
                <a:uFillTx/>
                <a:latin typeface="Calibri"/>
                <a:ea typeface="Microsoft YaHei" panose="020B0503020204020204" pitchFamily="34" charset="-122"/>
                <a:cs typeface="+mn-cs"/>
              </a:rPr>
              <a:t> </a:t>
            </a:r>
            <a:r>
              <a:rPr kumimoji="0" lang="ru-RU" sz="2000" b="1" i="0" u="none" strike="noStrike" kern="1200" cap="none" spc="0" normalizeH="0" baseline="0" noProof="0" dirty="0" smtClean="0">
                <a:ln>
                  <a:noFill/>
                </a:ln>
                <a:solidFill>
                  <a:srgbClr val="002060"/>
                </a:solidFill>
                <a:effectLst/>
                <a:uLnTx/>
                <a:uFillTx/>
                <a:latin typeface="Calibri"/>
                <a:ea typeface="Microsoft YaHei" panose="020B0503020204020204" pitchFamily="34" charset="-122"/>
                <a:cs typeface="+mn-cs"/>
              </a:rPr>
              <a:t>школ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800" b="1" i="0" u="none" strike="noStrike" kern="1200" cap="none" spc="0" normalizeH="0" baseline="0" noProof="0" dirty="0">
              <a:ln>
                <a:noFill/>
              </a:ln>
              <a:solidFill>
                <a:srgbClr val="0070C0"/>
              </a:solidFill>
              <a:effectLst/>
              <a:uLnTx/>
              <a:uFillTx/>
              <a:latin typeface="Calibri"/>
              <a:ea typeface="Microsoft YaHei"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0070C0"/>
                </a:solidFill>
                <a:effectLst/>
                <a:uLnTx/>
                <a:uFillTx/>
                <a:latin typeface="Calibri"/>
                <a:ea typeface="Microsoft YaHei" panose="020B0503020204020204" pitchFamily="34" charset="-122"/>
                <a:cs typeface="+mn-cs"/>
              </a:rPr>
              <a:t>   </a:t>
            </a:r>
            <a:r>
              <a:rPr kumimoji="0" lang="ru-RU" sz="2000" b="1" i="0" u="none" strike="noStrike" kern="1200" cap="none" spc="0" normalizeH="0" baseline="0" noProof="0" dirty="0" smtClean="0">
                <a:ln>
                  <a:noFill/>
                </a:ln>
                <a:solidFill>
                  <a:srgbClr val="A8246F"/>
                </a:solidFill>
                <a:effectLst/>
                <a:uLnTx/>
                <a:uFillTx/>
                <a:latin typeface="Calibri"/>
                <a:ea typeface="Microsoft YaHei" panose="020B0503020204020204" pitchFamily="34" charset="-122"/>
                <a:cs typeface="+mn-cs"/>
              </a:rPr>
              <a:t>22 295 </a:t>
            </a:r>
            <a:r>
              <a:rPr kumimoji="0" lang="ru-RU" sz="2000" b="1" i="0" u="none" strike="noStrike" kern="1200" cap="none" spc="0" normalizeH="0" baseline="0" noProof="0" dirty="0" smtClean="0">
                <a:ln>
                  <a:noFill/>
                </a:ln>
                <a:solidFill>
                  <a:srgbClr val="002060"/>
                </a:solidFill>
                <a:effectLst/>
                <a:uLnTx/>
                <a:uFillTx/>
                <a:latin typeface="Calibri"/>
                <a:ea typeface="Microsoft YaHei" panose="020B0503020204020204" pitchFamily="34" charset="-122"/>
                <a:cs typeface="+mn-cs"/>
              </a:rPr>
              <a:t>учащихся</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800" b="1" i="0" u="none" strike="noStrike" kern="1200" cap="none" spc="0" normalizeH="0" baseline="0" noProof="0" dirty="0">
              <a:ln>
                <a:noFill/>
              </a:ln>
              <a:solidFill>
                <a:srgbClr val="0070C0"/>
              </a:solidFill>
              <a:effectLst/>
              <a:uLnTx/>
              <a:uFillTx/>
              <a:latin typeface="Calibri"/>
              <a:ea typeface="Microsoft YaHei"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altLang="ru-RU" sz="2000" b="1" i="0" u="none" strike="noStrike" kern="1200" cap="none" spc="0" normalizeH="0" baseline="0" noProof="0" dirty="0">
                <a:ln>
                  <a:noFill/>
                </a:ln>
                <a:solidFill>
                  <a:srgbClr val="A8246F"/>
                </a:solidFill>
                <a:effectLst/>
                <a:uLnTx/>
                <a:uFillTx/>
                <a:latin typeface="Calibri"/>
                <a:ea typeface="Microsoft YaHei" panose="020B0503020204020204" pitchFamily="34" charset="-122"/>
                <a:cs typeface="+mn-cs"/>
              </a:rPr>
              <a:t>5</a:t>
            </a:r>
            <a:r>
              <a:rPr kumimoji="0" lang="ru-RU" altLang="ru-RU" sz="2000" b="1" i="0" u="none" strike="noStrike" kern="1200" cap="none" spc="0" normalizeH="0" baseline="0" noProof="0" dirty="0">
                <a:ln>
                  <a:noFill/>
                </a:ln>
                <a:solidFill>
                  <a:srgbClr val="0070C0"/>
                </a:solidFill>
                <a:effectLst/>
                <a:uLnTx/>
                <a:uFillTx/>
                <a:latin typeface="Calibri"/>
                <a:ea typeface="Microsoft YaHei" panose="020B0503020204020204" pitchFamily="34" charset="-122"/>
                <a:cs typeface="+mn-cs"/>
              </a:rPr>
              <a:t> </a:t>
            </a:r>
            <a:r>
              <a:rPr kumimoji="0" lang="ru-RU" altLang="ru-RU" sz="2000" b="1" i="0" u="none" strike="noStrike" kern="1200" cap="none" spc="0" normalizeH="0" baseline="0" noProof="0" dirty="0">
                <a:ln>
                  <a:noFill/>
                </a:ln>
                <a:solidFill>
                  <a:srgbClr val="002060"/>
                </a:solidFill>
                <a:effectLst/>
                <a:uLnTx/>
                <a:uFillTx/>
                <a:latin typeface="Calibri"/>
                <a:ea typeface="Microsoft YaHei" panose="020B0503020204020204" pitchFamily="34" charset="-122"/>
                <a:cs typeface="+mn-cs"/>
              </a:rPr>
              <a:t>республиканских </a:t>
            </a:r>
            <a:r>
              <a:rPr kumimoji="0" lang="ru-RU" altLang="ru-RU" sz="2000" b="1" i="0" u="none" strike="noStrike" kern="1200" cap="none" spc="0" normalizeH="0" baseline="0" noProof="0" dirty="0" smtClean="0">
                <a:ln>
                  <a:noFill/>
                </a:ln>
                <a:solidFill>
                  <a:srgbClr val="002060"/>
                </a:solidFill>
                <a:effectLst/>
                <a:uLnTx/>
                <a:uFillTx/>
                <a:latin typeface="Calibri"/>
                <a:ea typeface="Microsoft YaHei" panose="020B0503020204020204" pitchFamily="34" charset="-122"/>
                <a:cs typeface="+mn-cs"/>
              </a:rPr>
              <a:t>профильных смен</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altLang="ru-RU" sz="800" b="1" i="0" u="none" strike="noStrike" kern="1200" cap="none" spc="0" normalizeH="0" baseline="0" noProof="0" dirty="0">
              <a:ln>
                <a:noFill/>
              </a:ln>
              <a:solidFill>
                <a:srgbClr val="0070C0"/>
              </a:solidFill>
              <a:effectLst/>
              <a:uLnTx/>
              <a:uFillTx/>
              <a:latin typeface="Calibri"/>
              <a:ea typeface="Microsoft YaHei"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altLang="ru-RU" sz="2000" b="1" i="0" u="none" strike="noStrike" kern="1200" cap="none" spc="0" normalizeH="0" baseline="0" noProof="0" dirty="0">
                <a:ln>
                  <a:noFill/>
                </a:ln>
                <a:solidFill>
                  <a:srgbClr val="A8246F"/>
                </a:solidFill>
                <a:effectLst/>
                <a:uLnTx/>
                <a:uFillTx/>
                <a:latin typeface="Calibri"/>
                <a:ea typeface="Microsoft YaHei" panose="020B0503020204020204" pitchFamily="34" charset="-122"/>
                <a:cs typeface="+mn-cs"/>
              </a:rPr>
              <a:t>7</a:t>
            </a:r>
            <a:r>
              <a:rPr kumimoji="0" lang="ru-RU" altLang="ru-RU" sz="2000" b="1" i="0" u="none" strike="noStrike" kern="1200" cap="none" spc="0" normalizeH="0" baseline="0" noProof="0" dirty="0">
                <a:ln>
                  <a:noFill/>
                </a:ln>
                <a:solidFill>
                  <a:srgbClr val="0070C0"/>
                </a:solidFill>
                <a:effectLst/>
                <a:uLnTx/>
                <a:uFillTx/>
                <a:latin typeface="Calibri"/>
                <a:ea typeface="Microsoft YaHei" panose="020B0503020204020204" pitchFamily="34" charset="-122"/>
                <a:cs typeface="+mn-cs"/>
              </a:rPr>
              <a:t> </a:t>
            </a:r>
            <a:r>
              <a:rPr kumimoji="0" lang="ru-RU" altLang="ru-RU" sz="2000" b="1" i="0" u="none" strike="noStrike" kern="1200" cap="none" spc="0" normalizeH="0" baseline="0" noProof="0" dirty="0">
                <a:ln>
                  <a:noFill/>
                </a:ln>
                <a:solidFill>
                  <a:srgbClr val="002060"/>
                </a:solidFill>
                <a:effectLst/>
                <a:uLnTx/>
                <a:uFillTx/>
                <a:latin typeface="Calibri"/>
                <a:ea typeface="Microsoft YaHei" panose="020B0503020204020204" pitchFamily="34" charset="-122"/>
                <a:cs typeface="+mn-cs"/>
              </a:rPr>
              <a:t>федеральных смен с </a:t>
            </a:r>
            <a:r>
              <a:rPr kumimoji="0" lang="ru-RU" altLang="ru-RU" sz="2000" b="1" i="0" u="none" strike="noStrike" kern="1200" cap="none" spc="0" normalizeH="0" baseline="0" noProof="0" dirty="0" smtClean="0">
                <a:ln>
                  <a:noFill/>
                </a:ln>
                <a:solidFill>
                  <a:srgbClr val="002060"/>
                </a:solidFill>
                <a:effectLst/>
                <a:uLnTx/>
                <a:uFillTx/>
                <a:latin typeface="Calibri"/>
                <a:ea typeface="Microsoft YaHei" panose="020B0503020204020204" pitchFamily="34" charset="-122"/>
                <a:cs typeface="+mn-cs"/>
              </a:rPr>
              <a:t>участием</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altLang="ru-RU" sz="800" b="1" i="0" u="none" strike="noStrike" kern="1200" cap="none" spc="0" normalizeH="0" baseline="0" noProof="0" dirty="0">
              <a:ln>
                <a:noFill/>
              </a:ln>
              <a:solidFill>
                <a:srgbClr val="0070C0"/>
              </a:solidFill>
              <a:effectLst/>
              <a:uLnTx/>
              <a:uFillTx/>
              <a:latin typeface="Calibri"/>
              <a:ea typeface="Microsoft YaHei"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altLang="ru-RU" sz="2000" b="1" i="0" u="none" strike="noStrike" kern="1200" cap="none" spc="0" normalizeH="0" baseline="0" noProof="0" dirty="0" smtClean="0">
                <a:ln>
                  <a:noFill/>
                </a:ln>
                <a:solidFill>
                  <a:srgbClr val="A8246F"/>
                </a:solidFill>
                <a:effectLst/>
                <a:uLnTx/>
                <a:uFillTx/>
                <a:latin typeface="Calibri"/>
                <a:ea typeface="Microsoft YaHei" panose="020B0503020204020204" pitchFamily="34" charset="-122"/>
                <a:cs typeface="+mn-cs"/>
              </a:rPr>
              <a:t>104</a:t>
            </a:r>
            <a:r>
              <a:rPr kumimoji="0" lang="ru-RU" altLang="ru-RU" sz="2000" b="1" i="0" u="none" strike="noStrike" kern="1200" cap="none" spc="0" normalizeH="0" baseline="0" noProof="0" dirty="0" smtClean="0">
                <a:ln>
                  <a:noFill/>
                </a:ln>
                <a:solidFill>
                  <a:srgbClr val="0070C0"/>
                </a:solidFill>
                <a:effectLst/>
                <a:uLnTx/>
                <a:uFillTx/>
                <a:latin typeface="Calibri"/>
                <a:ea typeface="Microsoft YaHei" panose="020B0503020204020204" pitchFamily="34" charset="-122"/>
                <a:cs typeface="+mn-cs"/>
              </a:rPr>
              <a:t> </a:t>
            </a:r>
            <a:r>
              <a:rPr kumimoji="0" lang="ru-RU" altLang="ru-RU" sz="2000" b="1" i="0" u="none" strike="noStrike" kern="1200" cap="none" spc="0" normalizeH="0" baseline="0" noProof="0" dirty="0" smtClean="0">
                <a:ln>
                  <a:noFill/>
                </a:ln>
                <a:solidFill>
                  <a:srgbClr val="002060"/>
                </a:solidFill>
                <a:effectLst/>
                <a:uLnTx/>
                <a:uFillTx/>
                <a:latin typeface="Calibri"/>
                <a:ea typeface="Microsoft YaHei" panose="020B0503020204020204" pitchFamily="34" charset="-122"/>
                <a:cs typeface="+mn-cs"/>
              </a:rPr>
              <a:t>членов ТРО РДШ</a:t>
            </a:r>
            <a:endParaRPr kumimoji="0" lang="ru-RU" altLang="ru-RU" sz="2000" b="1" i="0" u="none" strike="noStrike" kern="1200" cap="none" spc="0" normalizeH="0" baseline="0" noProof="0" dirty="0">
              <a:ln>
                <a:noFill/>
              </a:ln>
              <a:solidFill>
                <a:srgbClr val="002060"/>
              </a:solidFill>
              <a:effectLst/>
              <a:uLnTx/>
              <a:uFillTx/>
              <a:latin typeface="Calibri"/>
              <a:ea typeface="Microsoft YaHei" panose="020B0503020204020204" pitchFamily="34" charset="-122"/>
              <a:cs typeface="+mn-cs"/>
            </a:endParaRPr>
          </a:p>
        </p:txBody>
      </p:sp>
      <p:pic>
        <p:nvPicPr>
          <p:cNvPr id="7" name="Picture 5" descr="C:\Users\RedCat\Desktop\рдш логотип.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8526" t="11654" r="24334" b="11482"/>
          <a:stretch/>
        </p:blipFill>
        <p:spPr bwMode="auto">
          <a:xfrm>
            <a:off x="3779912" y="3973337"/>
            <a:ext cx="1523782" cy="1759919"/>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35256" y="2147022"/>
            <a:ext cx="2301240" cy="1533561"/>
          </a:xfrm>
          <a:prstGeom prst="rect">
            <a:avLst/>
          </a:prstGeom>
          <a:ln>
            <a:noFill/>
          </a:ln>
          <a:effectLst>
            <a:outerShdw blurRad="292100" dist="139700" dir="2700000" algn="tl" rotWithShape="0">
              <a:srgbClr val="333333">
                <a:alpha val="65000"/>
              </a:srgbClr>
            </a:outerShdw>
          </a:effectLst>
        </p:spPr>
      </p:pic>
      <p:pic>
        <p:nvPicPr>
          <p:cNvPr id="4" name="Рисунок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64088" y="4112682"/>
            <a:ext cx="3509895" cy="2052622"/>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1520" y="4119414"/>
            <a:ext cx="3312368" cy="2039157"/>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2076756"/>
            <a:ext cx="2363084" cy="1575389"/>
          </a:xfrm>
          <a:prstGeom prst="rect">
            <a:avLst/>
          </a:prstGeom>
          <a:ln>
            <a:noFill/>
          </a:ln>
          <a:effectLst>
            <a:outerShdw blurRad="292100" dist="139700" dir="2700000" algn="tl" rotWithShape="0">
              <a:srgbClr val="333333">
                <a:alpha val="65000"/>
              </a:srgbClr>
            </a:outerShdw>
          </a:effectLst>
        </p:spPr>
      </p:pic>
      <p:sp>
        <p:nvSpPr>
          <p:cNvPr id="2" name="Прямоугольник 1"/>
          <p:cNvSpPr/>
          <p:nvPr/>
        </p:nvSpPr>
        <p:spPr>
          <a:xfrm>
            <a:off x="1115616" y="131148"/>
            <a:ext cx="684076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altLang="ru-RU" sz="23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mn-cs"/>
              </a:rPr>
              <a:t>Татарстанское региональное отделение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altLang="ru-RU" sz="23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mn-cs"/>
              </a:rPr>
              <a:t>Общероссийской </a:t>
            </a:r>
            <a:r>
              <a:rPr kumimoji="0" lang="ru-RU" altLang="ru-RU" sz="23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n-ea"/>
                <a:cs typeface="+mn-cs"/>
              </a:rPr>
              <a:t>общественно-</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altLang="ru-RU" sz="23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n-ea"/>
                <a:cs typeface="+mn-cs"/>
              </a:rPr>
              <a:t>государственной детско-юношеской </a:t>
            </a:r>
            <a:r>
              <a:rPr kumimoji="0" lang="ru-RU" altLang="ru-RU" sz="23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mn-cs"/>
              </a:rPr>
              <a:t>организации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altLang="ru-RU" sz="23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mn-cs"/>
              </a:rPr>
              <a:t>«Российское движение школьников»</a:t>
            </a:r>
            <a:r>
              <a:rPr kumimoji="0" lang="ru-RU" altLang="ru-RU"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mn-cs"/>
              </a:rPr>
              <a:t> </a:t>
            </a:r>
          </a:p>
        </p:txBody>
      </p:sp>
      <p:sp>
        <p:nvSpPr>
          <p:cNvPr id="8" name="Номер слайда 7"/>
          <p:cNvSpPr>
            <a:spLocks noGrp="1"/>
          </p:cNvSpPr>
          <p:nvPr>
            <p:ph type="sldNum" sz="quarter" idx="12"/>
          </p:nvPr>
        </p:nvSpPr>
        <p:spPr>
          <a:xfrm>
            <a:off x="7008336" y="6492875"/>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ABB726-2303-4FB9-8C03-01B1EAEB6BD5}"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6253636"/>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7" name="Объект 2"/>
          <p:cNvSpPr txBox="1">
            <a:spLocks/>
          </p:cNvSpPr>
          <p:nvPr/>
        </p:nvSpPr>
        <p:spPr>
          <a:xfrm>
            <a:off x="1547665" y="68627"/>
            <a:ext cx="7645231" cy="172819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ru-RU" sz="16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 name="Прямоугольник 1"/>
          <p:cNvSpPr/>
          <p:nvPr/>
        </p:nvSpPr>
        <p:spPr>
          <a:xfrm>
            <a:off x="1619672" y="0"/>
            <a:ext cx="5832648"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7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mn-cs"/>
              </a:rPr>
              <a:t>Центры образования цифрового </a:t>
            </a:r>
            <a:endParaRPr kumimoji="0" lang="ru-RU" sz="27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7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n-ea"/>
                <a:cs typeface="+mn-cs"/>
              </a:rPr>
              <a:t>и </a:t>
            </a:r>
            <a:r>
              <a:rPr kumimoji="0" lang="ru-RU" sz="27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mn-cs"/>
              </a:rPr>
              <a:t>гуманитарного профилей </a:t>
            </a:r>
            <a:endParaRPr kumimoji="0" lang="ru-RU" sz="27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7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n-ea"/>
                <a:cs typeface="+mn-cs"/>
              </a:rPr>
              <a:t>«</a:t>
            </a:r>
            <a:r>
              <a:rPr kumimoji="0" lang="ru-RU" sz="27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mn-cs"/>
              </a:rPr>
              <a:t>Точка роста</a:t>
            </a:r>
            <a:r>
              <a:rPr kumimoji="0" lang="ru-RU" sz="27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n-ea"/>
                <a:cs typeface="+mn-cs"/>
              </a:rPr>
              <a:t>»</a:t>
            </a:r>
            <a:endParaRPr kumimoji="0" lang="ru-RU" sz="2700" b="1" i="0" u="none" strike="noStrike" kern="1200" cap="none" spc="0" normalizeH="0" baseline="0" noProof="0" dirty="0">
              <a:ln>
                <a:noFill/>
              </a:ln>
              <a:solidFill>
                <a:srgbClr val="A8246F"/>
              </a:solidFill>
              <a:effectLst>
                <a:outerShdw blurRad="38100" dist="38100" dir="2700000" algn="tl">
                  <a:srgbClr val="000000">
                    <a:alpha val="43137"/>
                  </a:srgbClr>
                </a:outerShdw>
              </a:effectLst>
              <a:uLnTx/>
              <a:uFillTx/>
              <a:latin typeface="Calibri"/>
              <a:ea typeface="+mn-ea"/>
              <a:cs typeface="+mn-cs"/>
            </a:endParaRPr>
          </a:p>
        </p:txBody>
      </p:sp>
      <p:sp>
        <p:nvSpPr>
          <p:cNvPr id="3" name="Прямоугольник 2"/>
          <p:cNvSpPr/>
          <p:nvPr/>
        </p:nvSpPr>
        <p:spPr>
          <a:xfrm>
            <a:off x="134402" y="1390160"/>
            <a:ext cx="8875195" cy="3477875"/>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ü"/>
              <a:tabLst/>
              <a:defRPr/>
            </a:pPr>
            <a:r>
              <a:rPr kumimoji="0" lang="ru-RU" sz="2000" b="0" i="0" u="none" strike="noStrike" kern="1200" cap="none" spc="0" normalizeH="0" baseline="0" noProof="0" dirty="0" smtClean="0">
                <a:ln>
                  <a:noFill/>
                </a:ln>
                <a:solidFill>
                  <a:srgbClr val="A8246F"/>
                </a:solidFill>
                <a:effectLst/>
                <a:uLnTx/>
                <a:uFillTx/>
              </a:rPr>
              <a:t>создание условий </a:t>
            </a:r>
            <a:r>
              <a:rPr kumimoji="0" lang="ru-RU" sz="2000" b="0" i="0" u="none" strike="noStrike" kern="1200" cap="none" spc="0" normalizeH="0" baseline="0" noProof="0" dirty="0">
                <a:ln>
                  <a:noFill/>
                </a:ln>
                <a:solidFill>
                  <a:srgbClr val="A8246F"/>
                </a:solidFill>
                <a:effectLst/>
                <a:uLnTx/>
                <a:uFillTx/>
              </a:rPr>
              <a:t>для внедрения </a:t>
            </a:r>
            <a:r>
              <a:rPr kumimoji="0" lang="ru-RU" sz="2000" b="0" i="0" u="none" strike="noStrike" kern="1200" cap="none" spc="0" normalizeH="0" baseline="0" noProof="0" dirty="0">
                <a:ln>
                  <a:noFill/>
                </a:ln>
                <a:solidFill>
                  <a:srgbClr val="002060"/>
                </a:solidFill>
                <a:effectLst/>
                <a:uLnTx/>
                <a:uFillTx/>
              </a:rPr>
              <a:t>новых методов обучения и воспитания, образовательных </a:t>
            </a:r>
            <a:r>
              <a:rPr kumimoji="0" lang="ru-RU" sz="2000" b="0" i="0" u="none" strike="noStrike" kern="1200" cap="none" spc="0" normalizeH="0" baseline="0" noProof="0" dirty="0" smtClean="0">
                <a:ln>
                  <a:noFill/>
                </a:ln>
                <a:solidFill>
                  <a:srgbClr val="002060"/>
                </a:solidFill>
                <a:effectLst/>
                <a:uLnTx/>
                <a:uFillTx/>
              </a:rPr>
              <a:t>технологий</a:t>
            </a:r>
          </a:p>
          <a:p>
            <a:pPr marL="285750" marR="0" lvl="0" indent="-285750" algn="just"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ü"/>
              <a:tabLst/>
              <a:defRPr/>
            </a:pPr>
            <a:r>
              <a:rPr kumimoji="0" lang="ru-RU" sz="2000" b="0" i="0" u="none" strike="noStrike" kern="1200" cap="none" spc="0" normalizeH="0" baseline="0" noProof="0" dirty="0" smtClean="0">
                <a:ln>
                  <a:noFill/>
                </a:ln>
                <a:solidFill>
                  <a:srgbClr val="A8246F"/>
                </a:solidFill>
                <a:effectLst/>
                <a:uLnTx/>
                <a:uFillTx/>
              </a:rPr>
              <a:t>обновление </a:t>
            </a:r>
            <a:r>
              <a:rPr kumimoji="0" lang="ru-RU" sz="2000" b="0" i="0" u="none" strike="noStrike" kern="1200" cap="none" spc="0" normalizeH="0" baseline="0" noProof="0" dirty="0">
                <a:ln>
                  <a:noFill/>
                </a:ln>
                <a:solidFill>
                  <a:srgbClr val="A8246F"/>
                </a:solidFill>
                <a:effectLst/>
                <a:uLnTx/>
                <a:uFillTx/>
              </a:rPr>
              <a:t>содержания и </a:t>
            </a:r>
            <a:r>
              <a:rPr kumimoji="0" lang="ru-RU" sz="2000" b="0" i="0" u="none" strike="noStrike" kern="1200" cap="none" spc="0" normalizeH="0" baseline="0" noProof="0" dirty="0" err="1" smtClean="0">
                <a:ln>
                  <a:noFill/>
                </a:ln>
                <a:solidFill>
                  <a:srgbClr val="A8246F"/>
                </a:solidFill>
                <a:effectLst/>
                <a:uLnTx/>
                <a:uFillTx/>
              </a:rPr>
              <a:t>совершенствовани</a:t>
            </a:r>
            <a:r>
              <a:rPr lang="ru-RU" sz="2000" dirty="0">
                <a:solidFill>
                  <a:srgbClr val="A8246F"/>
                </a:solidFill>
              </a:rPr>
              <a:t>е</a:t>
            </a:r>
            <a:r>
              <a:rPr kumimoji="0" lang="ru-RU" sz="2000" b="0" i="0" u="none" strike="noStrike" kern="1200" cap="none" spc="0" normalizeH="0" baseline="0" noProof="0" dirty="0" smtClean="0">
                <a:ln>
                  <a:noFill/>
                </a:ln>
                <a:solidFill>
                  <a:srgbClr val="A8246F"/>
                </a:solidFill>
                <a:effectLst/>
                <a:uLnTx/>
                <a:uFillTx/>
              </a:rPr>
              <a:t> </a:t>
            </a:r>
            <a:r>
              <a:rPr kumimoji="0" lang="ru-RU" sz="2000" b="0" i="0" u="none" strike="noStrike" kern="1200" cap="none" spc="0" normalizeH="0" baseline="0" noProof="0" dirty="0">
                <a:ln>
                  <a:noFill/>
                </a:ln>
                <a:solidFill>
                  <a:srgbClr val="A8246F"/>
                </a:solidFill>
                <a:effectLst/>
                <a:uLnTx/>
                <a:uFillTx/>
              </a:rPr>
              <a:t>методов обучения</a:t>
            </a:r>
            <a:r>
              <a:rPr kumimoji="0" lang="ru-RU" sz="2000" b="0" i="0" u="none" strike="noStrike" kern="1200" cap="none" spc="0" normalizeH="0" baseline="0" noProof="0" dirty="0">
                <a:ln>
                  <a:noFill/>
                </a:ln>
                <a:solidFill>
                  <a:srgbClr val="0070C0"/>
                </a:solidFill>
                <a:effectLst/>
                <a:uLnTx/>
                <a:uFillTx/>
              </a:rPr>
              <a:t> </a:t>
            </a:r>
            <a:r>
              <a:rPr kumimoji="0" lang="ru-RU" sz="2000" b="0" i="0" u="none" strike="noStrike" kern="1200" cap="none" spc="0" normalizeH="0" baseline="0" noProof="0" dirty="0">
                <a:ln>
                  <a:noFill/>
                </a:ln>
                <a:solidFill>
                  <a:srgbClr val="002060"/>
                </a:solidFill>
                <a:effectLst/>
                <a:uLnTx/>
                <a:uFillTx/>
              </a:rPr>
              <a:t>предметных областей «Технология», «Математика и информатика», «Физическая культура и основы безопасности </a:t>
            </a:r>
            <a:r>
              <a:rPr kumimoji="0" lang="ru-RU" sz="2000" b="0" i="0" u="none" strike="noStrike" kern="1200" cap="none" spc="0" normalizeH="0" baseline="0" noProof="0" dirty="0" smtClean="0">
                <a:ln>
                  <a:noFill/>
                </a:ln>
                <a:solidFill>
                  <a:srgbClr val="002060"/>
                </a:solidFill>
                <a:effectLst/>
                <a:uLnTx/>
                <a:uFillTx/>
              </a:rPr>
              <a:t>жизнедеятельности»</a:t>
            </a:r>
            <a:endParaRPr lang="ru-RU" sz="2000" dirty="0">
              <a:solidFill>
                <a:srgbClr val="002060"/>
              </a:solidFill>
            </a:endParaRPr>
          </a:p>
          <a:p>
            <a:pPr marR="0" lvl="0" algn="ctr" defTabSz="914400" rtl="0" eaLnBrk="1" fontAlgn="auto" latinLnBrk="0" hangingPunct="1">
              <a:lnSpc>
                <a:spcPct val="100000"/>
              </a:lnSpc>
              <a:spcBef>
                <a:spcPts val="0"/>
              </a:spcBef>
              <a:spcAft>
                <a:spcPts val="0"/>
              </a:spcAft>
              <a:buClr>
                <a:srgbClr val="0070C0"/>
              </a:buClr>
              <a:buSzTx/>
              <a:tabLst/>
              <a:defRPr/>
            </a:pPr>
            <a:endParaRPr kumimoji="0" lang="ru-RU" b="1" i="0" u="none" strike="noStrike" kern="1200" cap="none" spc="0" normalizeH="0" baseline="0" noProof="0" dirty="0" smtClean="0">
              <a:ln>
                <a:noFill/>
              </a:ln>
              <a:solidFill>
                <a:srgbClr val="A8246F"/>
              </a:solidFill>
              <a:effectLst/>
              <a:uLnTx/>
              <a:uFillTx/>
            </a:endParaRPr>
          </a:p>
          <a:p>
            <a:pPr marR="0" lvl="0" algn="ctr" defTabSz="914400" rtl="0" eaLnBrk="1" fontAlgn="auto" latinLnBrk="0" hangingPunct="1">
              <a:lnSpc>
                <a:spcPct val="100000"/>
              </a:lnSpc>
              <a:spcBef>
                <a:spcPts val="0"/>
              </a:spcBef>
              <a:spcAft>
                <a:spcPts val="0"/>
              </a:spcAft>
              <a:buClr>
                <a:srgbClr val="0070C0"/>
              </a:buClr>
              <a:buSzTx/>
              <a:tabLst/>
              <a:defRPr/>
            </a:pPr>
            <a:r>
              <a:rPr kumimoji="0" lang="ru-RU" sz="2000" b="1" i="0" u="none" strike="noStrike" kern="1200" cap="none" spc="0" normalizeH="0" baseline="0" noProof="0" dirty="0" smtClean="0">
                <a:ln>
                  <a:noFill/>
                </a:ln>
                <a:solidFill>
                  <a:srgbClr val="A8246F"/>
                </a:solidFill>
                <a:effectLst/>
                <a:uLnTx/>
                <a:uFillTx/>
              </a:rPr>
              <a:t>424</a:t>
            </a:r>
            <a:r>
              <a:rPr kumimoji="0" lang="ru-RU" sz="2000" b="1" i="0" u="none" strike="noStrike" kern="1200" cap="none" spc="0" normalizeH="0" baseline="0" noProof="0" dirty="0" smtClean="0">
                <a:ln>
                  <a:noFill/>
                </a:ln>
                <a:solidFill>
                  <a:srgbClr val="0070C0"/>
                </a:solidFill>
                <a:effectLst/>
                <a:uLnTx/>
                <a:uFillTx/>
              </a:rPr>
              <a:t> </a:t>
            </a:r>
            <a:r>
              <a:rPr lang="ru-RU" sz="2000" b="1" dirty="0" smtClean="0">
                <a:solidFill>
                  <a:srgbClr val="002060"/>
                </a:solidFill>
              </a:rPr>
              <a:t>педагога прошли дистанционное обучение</a:t>
            </a:r>
          </a:p>
          <a:p>
            <a:pPr lvl="0" algn="ctr"/>
            <a:r>
              <a:rPr kumimoji="0" lang="ru-RU" sz="2000" b="0" i="0" u="none" strike="noStrike" kern="1200" cap="none" spc="0" normalizeH="0" baseline="0" noProof="0" dirty="0">
                <a:ln>
                  <a:noFill/>
                </a:ln>
                <a:solidFill>
                  <a:srgbClr val="0070C0"/>
                </a:solidFill>
                <a:effectLst/>
                <a:uLnTx/>
                <a:uFillTx/>
              </a:rPr>
              <a:t>	</a:t>
            </a:r>
            <a:endParaRPr kumimoji="0" lang="ru-RU" sz="2000" b="0" i="0" u="none" strike="noStrike" kern="1200" cap="none" spc="0" normalizeH="0" baseline="0" noProof="0" dirty="0" smtClean="0">
              <a:ln>
                <a:noFill/>
              </a:ln>
              <a:solidFill>
                <a:srgbClr val="0070C0"/>
              </a:solidFill>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srgbClr val="002060"/>
                </a:solidFill>
                <a:effectLst/>
                <a:uLnTx/>
                <a:uFillTx/>
              </a:rPr>
              <a:t>С </a:t>
            </a:r>
            <a:r>
              <a:rPr kumimoji="0" lang="ru-RU" sz="2000" b="1" i="0" u="none" strike="noStrike" kern="1200" cap="none" spc="0" normalizeH="0" baseline="0" noProof="0" dirty="0">
                <a:ln>
                  <a:noFill/>
                </a:ln>
                <a:solidFill>
                  <a:srgbClr val="002060"/>
                </a:solidFill>
                <a:effectLst/>
                <a:uLnTx/>
                <a:uFillTx/>
              </a:rPr>
              <a:t>12 августа </a:t>
            </a:r>
            <a:r>
              <a:rPr kumimoji="0" lang="ru-RU" sz="2000" b="1" i="0" u="none" strike="noStrike" kern="1200" cap="none" spc="0" normalizeH="0" baseline="0" noProof="0" dirty="0" smtClean="0">
                <a:ln>
                  <a:noFill/>
                </a:ln>
                <a:solidFill>
                  <a:srgbClr val="002060"/>
                </a:solidFill>
                <a:effectLst/>
                <a:uLnTx/>
                <a:uFillTx/>
              </a:rPr>
              <a:t>2019 г.</a:t>
            </a:r>
            <a:r>
              <a:rPr kumimoji="0" lang="ru-RU" sz="2000" b="1" i="0" u="none" strike="noStrike" kern="1200" cap="none" spc="0" normalizeH="0" noProof="0" dirty="0" smtClean="0">
                <a:ln>
                  <a:noFill/>
                </a:ln>
                <a:solidFill>
                  <a:srgbClr val="002060"/>
                </a:solidFill>
                <a:effectLst/>
                <a:uLnTx/>
                <a:uFillTx/>
              </a:rPr>
              <a:t> </a:t>
            </a:r>
            <a:r>
              <a:rPr kumimoji="0" lang="ru-RU" sz="2000" b="0" i="0" u="none" strike="noStrike" kern="1200" cap="none" spc="0" normalizeH="0" baseline="0" noProof="0" dirty="0" smtClean="0">
                <a:ln>
                  <a:noFill/>
                </a:ln>
                <a:solidFill>
                  <a:srgbClr val="002060"/>
                </a:solidFill>
                <a:effectLst/>
                <a:uLnTx/>
                <a:uFillTx/>
              </a:rPr>
              <a:t>для </a:t>
            </a:r>
            <a:r>
              <a:rPr kumimoji="0" lang="ru-RU" sz="2000" b="1" i="0" u="none" strike="noStrike" kern="1200" cap="none" spc="0" normalizeH="0" baseline="0" noProof="0" dirty="0" smtClean="0">
                <a:ln>
                  <a:noFill/>
                </a:ln>
                <a:solidFill>
                  <a:srgbClr val="A8246F"/>
                </a:solidFill>
                <a:effectLst/>
                <a:uLnTx/>
                <a:uFillTx/>
              </a:rPr>
              <a:t>138 </a:t>
            </a:r>
            <a:r>
              <a:rPr kumimoji="0" lang="ru-RU" sz="2000" b="0" i="0" u="none" strike="noStrike" kern="1200" cap="none" spc="0" normalizeH="0" baseline="0" noProof="0" dirty="0">
                <a:ln>
                  <a:noFill/>
                </a:ln>
                <a:solidFill>
                  <a:srgbClr val="002060"/>
                </a:solidFill>
                <a:effectLst/>
                <a:uLnTx/>
                <a:uFillTx/>
              </a:rPr>
              <a:t>учителей технологии организовано очное обучение </a:t>
            </a:r>
            <a:endParaRPr kumimoji="0" lang="ru-RU" sz="2000" b="0" i="0" u="none" strike="noStrike" kern="1200" cap="none" spc="0" normalizeH="0" baseline="0" noProof="0" dirty="0" smtClean="0">
              <a:ln>
                <a:noFill/>
              </a:ln>
              <a:solidFill>
                <a:srgbClr val="002060"/>
              </a:solidFill>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002060"/>
                </a:solidFill>
                <a:effectLst/>
                <a:uLnTx/>
                <a:uFillTx/>
              </a:rPr>
              <a:t>на </a:t>
            </a:r>
            <a:r>
              <a:rPr kumimoji="0" lang="ru-RU" sz="2000" b="1" i="0" u="none" strike="noStrike" kern="1200" cap="none" spc="0" normalizeH="0" baseline="0" noProof="0" dirty="0">
                <a:ln>
                  <a:noFill/>
                </a:ln>
                <a:solidFill>
                  <a:srgbClr val="002060"/>
                </a:solidFill>
                <a:effectLst/>
                <a:uLnTx/>
                <a:uFillTx/>
              </a:rPr>
              <a:t>базе технопарка «Кванториум» города Набережные </a:t>
            </a:r>
            <a:r>
              <a:rPr kumimoji="0" lang="ru-RU" sz="2000" b="1" i="0" u="none" strike="noStrike" kern="1200" cap="none" spc="0" normalizeH="0" baseline="0" noProof="0" dirty="0" smtClean="0">
                <a:ln>
                  <a:noFill/>
                </a:ln>
                <a:solidFill>
                  <a:srgbClr val="002060"/>
                </a:solidFill>
                <a:effectLst/>
                <a:uLnTx/>
                <a:uFillTx/>
              </a:rPr>
              <a:t>Челны</a:t>
            </a:r>
            <a:endParaRPr kumimoji="0" lang="ru-RU" sz="2000" b="1" i="0" u="none" strike="noStrike" kern="1200" cap="none" spc="0" normalizeH="0" baseline="0" noProof="0" dirty="0">
              <a:ln>
                <a:noFill/>
              </a:ln>
              <a:solidFill>
                <a:srgbClr val="002060"/>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dirty="0">
              <a:ln>
                <a:noFill/>
              </a:ln>
              <a:solidFill>
                <a:prstClr val="black"/>
              </a:solidFill>
              <a:effectLst/>
              <a:uLnTx/>
              <a:uFillTx/>
            </a:endParaRPr>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828" y="4725144"/>
            <a:ext cx="2667996" cy="1831401"/>
          </a:xfrm>
          <a:prstGeom prst="rect">
            <a:avLst/>
          </a:prstGeom>
          <a:ln>
            <a:noFill/>
          </a:ln>
          <a:effectLst>
            <a:outerShdw blurRad="292100" dist="139700" dir="2700000" algn="tl" rotWithShape="0">
              <a:srgbClr val="333333">
                <a:alpha val="65000"/>
              </a:srgbClr>
            </a:outerShdw>
          </a:effectLst>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56175" y="4725144"/>
            <a:ext cx="2639146" cy="1831402"/>
          </a:xfrm>
          <a:prstGeom prst="rect">
            <a:avLst/>
          </a:prstGeom>
          <a:ln>
            <a:noFill/>
          </a:ln>
          <a:effectLst>
            <a:outerShdw blurRad="292100" dist="139700" dir="2700000" algn="tl" rotWithShape="0">
              <a:srgbClr val="333333">
                <a:alpha val="65000"/>
              </a:srgbClr>
            </a:outerShdw>
          </a:effectLst>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19497" y="4725144"/>
            <a:ext cx="2711762" cy="1831401"/>
          </a:xfrm>
          <a:prstGeom prst="rect">
            <a:avLst/>
          </a:prstGeom>
          <a:ln>
            <a:noFill/>
          </a:ln>
          <a:effectLst>
            <a:outerShdw blurRad="292100" dist="139700" dir="2700000" algn="tl" rotWithShape="0">
              <a:srgbClr val="333333">
                <a:alpha val="65000"/>
              </a:srgbClr>
            </a:outerShdw>
          </a:effectLst>
        </p:spPr>
      </p:pic>
      <p:sp>
        <p:nvSpPr>
          <p:cNvPr id="4" name="Номер слайда 3"/>
          <p:cNvSpPr>
            <a:spLocks noGrp="1"/>
          </p:cNvSpPr>
          <p:nvPr>
            <p:ph type="sldNum" sz="quarter" idx="12"/>
          </p:nvPr>
        </p:nvSpPr>
        <p:spPr/>
        <p:txBody>
          <a:bodyPr/>
          <a:lstStyle/>
          <a:p>
            <a:fld id="{2E1AE7FE-9857-4954-863E-6424AC6B4709}" type="slidenum">
              <a:rPr lang="ru-RU" smtClean="0"/>
              <a:t>5</a:t>
            </a:fld>
            <a:endParaRPr lang="ru-RU"/>
          </a:p>
        </p:txBody>
      </p:sp>
      <p:sp>
        <p:nvSpPr>
          <p:cNvPr id="13" name="Номер слайда 1"/>
          <p:cNvSpPr txBox="1">
            <a:spLocks/>
          </p:cNvSpPr>
          <p:nvPr/>
        </p:nvSpPr>
        <p:spPr>
          <a:xfrm>
            <a:off x="7010400" y="6511661"/>
            <a:ext cx="21336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dirty="0" smtClean="0"/>
              <a:t>5</a:t>
            </a:r>
            <a:endParaRPr lang="ru-RU" dirty="0"/>
          </a:p>
        </p:txBody>
      </p:sp>
    </p:spTree>
    <p:extLst>
      <p:ext uri="{BB962C8B-B14F-4D97-AF65-F5344CB8AC3E}">
        <p14:creationId xmlns:p14="http://schemas.microsoft.com/office/powerpoint/2010/main" val="397044219"/>
      </p:ext>
    </p:extLst>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25" name="Рисунок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26" name="Рисунок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4" name="Овал 3"/>
          <p:cNvSpPr/>
          <p:nvPr/>
        </p:nvSpPr>
        <p:spPr>
          <a:xfrm>
            <a:off x="5598114" y="3741027"/>
            <a:ext cx="1674186" cy="39005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Прямоугольник 4"/>
          <p:cNvSpPr/>
          <p:nvPr/>
        </p:nvSpPr>
        <p:spPr>
          <a:xfrm>
            <a:off x="2627784" y="3774471"/>
            <a:ext cx="918102" cy="32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Прямоугольник 2"/>
          <p:cNvSpPr/>
          <p:nvPr/>
        </p:nvSpPr>
        <p:spPr>
          <a:xfrm>
            <a:off x="1562269" y="47526"/>
            <a:ext cx="5644134"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595959"/>
              </a:buClr>
              <a:buSzPts val="2400"/>
              <a:buFontTx/>
              <a:buNone/>
              <a:tabLst/>
              <a:defRPr/>
            </a:pPr>
            <a:r>
              <a:rPr kumimoji="0" lang="ru-RU" altLang="ru-RU"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Tahoma" panose="020B0604030504040204" pitchFamily="34" charset="0"/>
                <a:sym typeface="Tahoma" panose="020B0604030504040204" pitchFamily="34" charset="0"/>
              </a:rPr>
              <a:t>Детское движение </a:t>
            </a:r>
            <a:endParaRPr kumimoji="0" lang="ru-RU" altLang="ru-RU"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n-ea"/>
              <a:cs typeface="Tahoma" panose="020B0604030504040204" pitchFamily="34" charset="0"/>
              <a:sym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
                <a:srgbClr val="595959"/>
              </a:buClr>
              <a:buSzPts val="2400"/>
              <a:buFontTx/>
              <a:buNone/>
              <a:tabLst/>
              <a:defRPr/>
            </a:pPr>
            <a:r>
              <a:rPr kumimoji="0" lang="ru-RU" altLang="ru-RU"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n-ea"/>
                <a:cs typeface="Tahoma" panose="020B0604030504040204" pitchFamily="34" charset="0"/>
                <a:sym typeface="Tahoma" panose="020B0604030504040204" pitchFamily="34" charset="0"/>
              </a:rPr>
              <a:t>в </a:t>
            </a:r>
            <a:r>
              <a:rPr kumimoji="0" lang="ru-RU" altLang="ru-RU"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Tahoma" panose="020B0604030504040204" pitchFamily="34" charset="0"/>
                <a:sym typeface="Tahoma" panose="020B0604030504040204" pitchFamily="34" charset="0"/>
              </a:rPr>
              <a:t>Республике Татарстан</a:t>
            </a:r>
            <a:endParaRPr kumimoji="0" lang="ru-RU" altLang="ru-RU" sz="32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Tahoma" panose="020B0604030504040204" pitchFamily="34" charset="0"/>
            </a:endParaRPr>
          </a:p>
        </p:txBody>
      </p:sp>
      <p:pic>
        <p:nvPicPr>
          <p:cNvPr id="15" name="Shape 585"/>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56815" y="1573211"/>
            <a:ext cx="1088847" cy="951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Shape 586" descr="ÐÐ°ÑÑÐ¸Ð½ÐºÐ¸ Ð¿Ð¾ Ð·Ð°Ð¿ÑÐ¾ÑÑ Ð®Ð½Ð½ÑÐ¹ ÐÐ½ÑÐ¿ÐµÐºÑÐ¾Ñ Ð´Ð²Ð¸Ð¶ÐµÐ½Ð¸Ñ"/>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094" y="3429000"/>
            <a:ext cx="1089332" cy="1071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p:cNvPicPr>
            <a:picLocks noChangeAspect="1"/>
          </p:cNvPicPr>
          <p:nvPr/>
        </p:nvPicPr>
        <p:blipFill>
          <a:blip r:embed="rId8"/>
          <a:stretch>
            <a:fillRect/>
          </a:stretch>
        </p:blipFill>
        <p:spPr>
          <a:xfrm>
            <a:off x="1970500" y="4903385"/>
            <a:ext cx="1089332" cy="1095558"/>
          </a:xfrm>
          <a:prstGeom prst="rect">
            <a:avLst/>
          </a:prstGeom>
        </p:spPr>
      </p:pic>
      <p:pic>
        <p:nvPicPr>
          <p:cNvPr id="9" name="Рисунок 8"/>
          <p:cNvPicPr>
            <a:picLocks noChangeAspect="1"/>
          </p:cNvPicPr>
          <p:nvPr/>
        </p:nvPicPr>
        <p:blipFill>
          <a:blip r:embed="rId9"/>
          <a:stretch>
            <a:fillRect/>
          </a:stretch>
        </p:blipFill>
        <p:spPr>
          <a:xfrm>
            <a:off x="6673100" y="1476712"/>
            <a:ext cx="1028609" cy="1144741"/>
          </a:xfrm>
          <a:prstGeom prst="rect">
            <a:avLst/>
          </a:prstGeom>
        </p:spPr>
      </p:pic>
      <p:pic>
        <p:nvPicPr>
          <p:cNvPr id="19" name="Picture 2" descr="C:\Users\User\Documents\инициатива 2016\Эмблема  инициатива.jpg"/>
          <p:cNvPicPr>
            <a:picLocks noChangeAspect="1" noChangeArrowheads="1"/>
          </p:cNvPicPr>
          <p:nvPr/>
        </p:nvPicPr>
        <p:blipFill>
          <a:blip r:embed="rId10" cstate="print"/>
          <a:srcRect/>
          <a:stretch>
            <a:fillRect/>
          </a:stretch>
        </p:blipFill>
        <p:spPr bwMode="auto">
          <a:xfrm>
            <a:off x="4023574" y="3415746"/>
            <a:ext cx="1124490" cy="1093374"/>
          </a:xfrm>
          <a:prstGeom prst="rect">
            <a:avLst/>
          </a:prstGeom>
          <a:noFill/>
        </p:spPr>
      </p:pic>
      <p:pic>
        <p:nvPicPr>
          <p:cNvPr id="20" name="Picture 3" descr="C:\Users\rcvr\Desktop\AJJ4iiYoyIE.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49627" y="4903386"/>
            <a:ext cx="2444745" cy="16301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 name="Picture 2" descr="C:\Users\rcvr\Downloads\i3RhoOMdNKg.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18621" b="5020"/>
          <a:stretch/>
        </p:blipFill>
        <p:spPr bwMode="auto">
          <a:xfrm>
            <a:off x="2627784" y="1173047"/>
            <a:ext cx="3631635" cy="18428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2" name="Picture 2" descr="C:\Users\rcvr\Desktop\FBKC92CAZvA.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11639" r="8326" b="3302"/>
          <a:stretch/>
        </p:blipFill>
        <p:spPr bwMode="auto">
          <a:xfrm>
            <a:off x="5201444" y="3136691"/>
            <a:ext cx="2663816" cy="15987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3" name="Picture 2" descr="C:\Users\rcvr\Downloads\WhatsApp Image 2018-12-28 at 19.23.51 (1).jpe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208635" y="3136691"/>
            <a:ext cx="2733920" cy="16254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98" name="Picture 2" descr="https://youngartist.ru/wp-content/uploads/2018/10/ylogo-r-notx_rgb-e1539857067447.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84168" y="4925895"/>
            <a:ext cx="1122235" cy="1099549"/>
          </a:xfrm>
          <a:prstGeom prst="rect">
            <a:avLst/>
          </a:prstGeom>
          <a:noFill/>
          <a:extLst>
            <a:ext uri="{909E8E84-426E-40DD-AFC4-6F175D3DCCD1}">
              <a14:hiddenFill xmlns:a14="http://schemas.microsoft.com/office/drawing/2010/main">
                <a:solidFill>
                  <a:srgbClr val="FFFFFF"/>
                </a:solidFill>
              </a14:hiddenFill>
            </a:ext>
          </a:extLst>
        </p:spPr>
      </p:pic>
      <p:pic>
        <p:nvPicPr>
          <p:cNvPr id="28" name="Shape 588" descr="ÐÐ°ÑÑÐ¸Ð½ÐºÐ¸ Ð¿Ð¾ Ð·Ð°Ð¿ÑÐ¾ÑÑ SÐ°MÐ¾SÑÐ¾ÑÑÐµÐ»ÑÐ½ÑÐµ Ð´ÐµÑÐ¸"/>
          <p:cNvPicPr preferRelativeResize="0">
            <a:picLocks noChangeAspect="1" noChangeArrowheads="1"/>
          </p:cNvPicPr>
          <p:nvPr/>
        </p:nvPicPr>
        <p:blipFill rotWithShape="1">
          <a:blip r:embed="rId16" cstate="print">
            <a:extLst>
              <a:ext uri="{28A0092B-C50C-407E-A947-70E740481C1C}">
                <a14:useLocalDpi xmlns:a14="http://schemas.microsoft.com/office/drawing/2010/main" val="0"/>
              </a:ext>
            </a:extLst>
          </a:blip>
          <a:srcRect l="9242" r="8262"/>
          <a:stretch/>
        </p:blipFill>
        <p:spPr bwMode="auto">
          <a:xfrm>
            <a:off x="8044029" y="3504867"/>
            <a:ext cx="1080120" cy="98094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Номер слайда 1"/>
          <p:cNvSpPr>
            <a:spLocks noGrp="1"/>
          </p:cNvSpPr>
          <p:nvPr>
            <p:ph type="sldNum" sz="quarter" idx="12"/>
          </p:nvPr>
        </p:nvSpPr>
        <p:spPr>
          <a:xfrm>
            <a:off x="7010399" y="650664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ABB726-2303-4FB9-8C03-01B1EAEB6BD5}"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5374109"/>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25605" name="TextBox 1"/>
          <p:cNvSpPr txBox="1">
            <a:spLocks noChangeArrowheads="1"/>
          </p:cNvSpPr>
          <p:nvPr/>
        </p:nvSpPr>
        <p:spPr bwMode="auto">
          <a:xfrm>
            <a:off x="1259632" y="47482"/>
            <a:ext cx="640794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altLang="ru-RU"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icrosoft YaHei" panose="020B0503020204020204" pitchFamily="34" charset="-122"/>
                <a:cs typeface="+mn-cs"/>
              </a:rPr>
              <a:t>Программа </a:t>
            </a:r>
            <a:endParaRPr kumimoji="0" lang="ru-RU" altLang="ru-RU"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icrosoft YaHei"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altLang="ru-RU"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icrosoft YaHei" panose="020B0503020204020204" pitchFamily="34" charset="-122"/>
                <a:cs typeface="+mn-cs"/>
              </a:rPr>
              <a:t>«</a:t>
            </a:r>
            <a:r>
              <a:rPr kumimoji="0" lang="ru-RU" altLang="ru-RU"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icrosoft YaHei" panose="020B0503020204020204" pitchFamily="34" charset="-122"/>
                <a:cs typeface="+mn-cs"/>
              </a:rPr>
              <a:t>Культурные каникулы»</a:t>
            </a:r>
          </a:p>
        </p:txBody>
      </p:sp>
      <p:sp>
        <p:nvSpPr>
          <p:cNvPr id="25606" name="TextBox 2"/>
          <p:cNvSpPr txBox="1">
            <a:spLocks noChangeArrowheads="1"/>
          </p:cNvSpPr>
          <p:nvPr/>
        </p:nvSpPr>
        <p:spPr bwMode="auto">
          <a:xfrm>
            <a:off x="179512" y="1484784"/>
            <a:ext cx="9075603"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300" b="1" i="0" u="none" strike="noStrike" kern="1200" cap="none" spc="0" normalizeH="0" baseline="0" noProof="0" dirty="0" smtClean="0">
                <a:ln>
                  <a:noFill/>
                </a:ln>
                <a:solidFill>
                  <a:srgbClr val="A8246F"/>
                </a:solidFill>
                <a:effectLst/>
                <a:uLnTx/>
                <a:uFillTx/>
                <a:latin typeface="Calibri"/>
                <a:ea typeface="Microsoft YaHei" panose="020B0503020204020204" pitchFamily="34" charset="-122"/>
                <a:cs typeface="+mn-cs"/>
              </a:rPr>
              <a:t>Партнеры </a:t>
            </a:r>
            <a:r>
              <a:rPr kumimoji="0" lang="ru-RU" sz="2300" b="1" i="0" u="none" strike="noStrike" kern="1200" cap="none" spc="0" normalizeH="0" baseline="0" noProof="0" dirty="0">
                <a:ln>
                  <a:noFill/>
                </a:ln>
                <a:solidFill>
                  <a:srgbClr val="A8246F"/>
                </a:solidFill>
                <a:effectLst/>
                <a:uLnTx/>
                <a:uFillTx/>
                <a:latin typeface="Calibri"/>
                <a:ea typeface="Microsoft YaHei" panose="020B0503020204020204" pitchFamily="34" charset="-122"/>
                <a:cs typeface="+mn-cs"/>
              </a:rPr>
              <a:t>проекта</a:t>
            </a:r>
            <a:r>
              <a:rPr kumimoji="0" lang="ru-RU" sz="2300" b="1" i="0" u="none" strike="noStrike" kern="1200" cap="none" spc="0" normalizeH="0" baseline="0" noProof="0" dirty="0" smtClean="0">
                <a:ln>
                  <a:noFill/>
                </a:ln>
                <a:solidFill>
                  <a:srgbClr val="A8246F"/>
                </a:solidFill>
                <a:effectLst/>
                <a:uLnTx/>
                <a:uFillTx/>
                <a:latin typeface="Calibri"/>
                <a:ea typeface="Microsoft YaHei" panose="020B0503020204020204" pitchFamily="34" charset="-122"/>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800" b="1" i="0" u="none" strike="noStrike" kern="1200" cap="none" spc="0" normalizeH="0" baseline="0" noProof="0" dirty="0">
              <a:ln>
                <a:noFill/>
              </a:ln>
              <a:solidFill>
                <a:srgbClr val="A8246F"/>
              </a:solidFill>
              <a:effectLst/>
              <a:uLnTx/>
              <a:uFillTx/>
              <a:latin typeface="Calibri"/>
              <a:ea typeface="Microsoft YaHei" panose="020B0503020204020204" pitchFamily="34" charset="-122"/>
              <a:cs typeface="+mn-cs"/>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ru-RU" sz="2200" b="0" i="0" u="none" strike="noStrike" kern="1200" cap="none" spc="0" normalizeH="0" baseline="0" noProof="0" dirty="0" smtClean="0">
                <a:ln>
                  <a:noFill/>
                </a:ln>
                <a:solidFill>
                  <a:srgbClr val="002060"/>
                </a:solidFill>
                <a:effectLst/>
                <a:uLnTx/>
                <a:uFillTx/>
                <a:latin typeface="Calibri"/>
                <a:ea typeface="Microsoft YaHei" panose="020B0503020204020204" pitchFamily="34" charset="-122"/>
                <a:cs typeface="+mn-cs"/>
              </a:rPr>
              <a:t>ГБУК </a:t>
            </a:r>
            <a:r>
              <a:rPr kumimoji="0" lang="ru-RU" sz="2200" b="0" i="0" u="none" strike="noStrike" kern="1200" cap="none" spc="0" normalizeH="0" baseline="0" noProof="0" dirty="0">
                <a:ln>
                  <a:noFill/>
                </a:ln>
                <a:solidFill>
                  <a:srgbClr val="002060"/>
                </a:solidFill>
                <a:effectLst/>
                <a:uLnTx/>
                <a:uFillTx/>
                <a:latin typeface="Calibri"/>
                <a:ea typeface="Microsoft YaHei" panose="020B0503020204020204" pitchFamily="34" charset="-122"/>
                <a:cs typeface="+mn-cs"/>
              </a:rPr>
              <a:t>РТ «Татарская государственная филармония имени </a:t>
            </a:r>
            <a:r>
              <a:rPr kumimoji="0" lang="ru-RU" sz="2200" b="0" i="0" u="none" strike="noStrike" kern="1200" cap="none" spc="0" normalizeH="0" baseline="0" noProof="0" dirty="0" err="1">
                <a:ln>
                  <a:noFill/>
                </a:ln>
                <a:solidFill>
                  <a:srgbClr val="002060"/>
                </a:solidFill>
                <a:effectLst/>
                <a:uLnTx/>
                <a:uFillTx/>
                <a:latin typeface="Calibri"/>
                <a:ea typeface="Microsoft YaHei" panose="020B0503020204020204" pitchFamily="34" charset="-122"/>
                <a:cs typeface="+mn-cs"/>
              </a:rPr>
              <a:t>Г.Тукая</a:t>
            </a:r>
            <a:r>
              <a:rPr kumimoji="0" lang="ru-RU" sz="2200" b="0" i="0" u="none" strike="noStrike" kern="1200" cap="none" spc="0" normalizeH="0" baseline="0" noProof="0" dirty="0">
                <a:ln>
                  <a:noFill/>
                </a:ln>
                <a:solidFill>
                  <a:srgbClr val="002060"/>
                </a:solidFill>
                <a:effectLst/>
                <a:uLnTx/>
                <a:uFillTx/>
                <a:latin typeface="Calibri"/>
                <a:ea typeface="Microsoft YaHei" panose="020B0503020204020204" pitchFamily="34" charset="-122"/>
                <a:cs typeface="+mn-cs"/>
              </a:rPr>
              <a:t>»</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ru-RU" sz="2200" b="0" i="0" u="none" strike="noStrike" kern="1200" cap="none" spc="0" normalizeH="0" baseline="0" noProof="0" dirty="0">
                <a:ln>
                  <a:noFill/>
                </a:ln>
                <a:solidFill>
                  <a:srgbClr val="002060"/>
                </a:solidFill>
                <a:effectLst/>
                <a:uLnTx/>
                <a:uFillTx/>
                <a:latin typeface="Calibri"/>
                <a:ea typeface="Microsoft YaHei" panose="020B0503020204020204" pitchFamily="34" charset="-122"/>
                <a:cs typeface="+mn-cs"/>
              </a:rPr>
              <a:t>Татарский Государственный театр драмы и </a:t>
            </a:r>
            <a:r>
              <a:rPr kumimoji="0" lang="ru-RU" sz="2200" b="0" i="0" u="none" strike="noStrike" kern="1200" cap="none" spc="0" normalizeH="0" baseline="0" noProof="0" dirty="0" smtClean="0">
                <a:ln>
                  <a:noFill/>
                </a:ln>
                <a:solidFill>
                  <a:srgbClr val="002060"/>
                </a:solidFill>
                <a:effectLst/>
                <a:uLnTx/>
                <a:uFillTx/>
                <a:latin typeface="Calibri"/>
                <a:ea typeface="Microsoft YaHei" panose="020B0503020204020204" pitchFamily="34" charset="-122"/>
                <a:cs typeface="+mn-cs"/>
              </a:rPr>
              <a:t>комедии </a:t>
            </a:r>
            <a:r>
              <a:rPr kumimoji="0" lang="ru-RU" sz="2200" b="0" i="0" u="none" strike="noStrike" kern="1200" cap="none" spc="0" normalizeH="0" baseline="0" noProof="0" dirty="0">
                <a:ln>
                  <a:noFill/>
                </a:ln>
                <a:solidFill>
                  <a:srgbClr val="002060"/>
                </a:solidFill>
                <a:effectLst/>
                <a:uLnTx/>
                <a:uFillTx/>
                <a:latin typeface="Calibri"/>
                <a:ea typeface="Microsoft YaHei" panose="020B0503020204020204" pitchFamily="34" charset="-122"/>
                <a:cs typeface="+mn-cs"/>
              </a:rPr>
              <a:t>им</a:t>
            </a:r>
            <a:r>
              <a:rPr kumimoji="0" lang="ru-RU" sz="2200" b="0" i="0" u="none" strike="noStrike" kern="1200" cap="none" spc="0" normalizeH="0" baseline="0" noProof="0" dirty="0" smtClean="0">
                <a:ln>
                  <a:noFill/>
                </a:ln>
                <a:solidFill>
                  <a:srgbClr val="002060"/>
                </a:solidFill>
                <a:effectLst/>
                <a:uLnTx/>
                <a:uFillTx/>
                <a:latin typeface="Calibri"/>
                <a:ea typeface="Microsoft YaHei" panose="020B0503020204020204" pitchFamily="34" charset="-122"/>
                <a:cs typeface="+mn-cs"/>
              </a:rPr>
              <a:t>. </a:t>
            </a:r>
            <a:r>
              <a:rPr kumimoji="0" lang="ru-RU" sz="2200" b="0" i="0" u="none" strike="noStrike" kern="1200" cap="none" spc="0" normalizeH="0" baseline="0" noProof="0" dirty="0" err="1" smtClean="0">
                <a:ln>
                  <a:noFill/>
                </a:ln>
                <a:solidFill>
                  <a:srgbClr val="002060"/>
                </a:solidFill>
                <a:effectLst/>
                <a:uLnTx/>
                <a:uFillTx/>
                <a:latin typeface="Calibri"/>
                <a:ea typeface="Microsoft YaHei" panose="020B0503020204020204" pitchFamily="34" charset="-122"/>
                <a:cs typeface="+mn-cs"/>
              </a:rPr>
              <a:t>К.Тинчурина</a:t>
            </a:r>
            <a:endParaRPr kumimoji="0" lang="ru-RU" sz="2200" b="0" i="0" u="none" strike="noStrike" kern="1200" cap="none" spc="0" normalizeH="0" baseline="0" noProof="0" dirty="0">
              <a:ln>
                <a:noFill/>
              </a:ln>
              <a:solidFill>
                <a:srgbClr val="002060"/>
              </a:solidFill>
              <a:effectLst/>
              <a:uLnTx/>
              <a:uFillTx/>
              <a:latin typeface="Calibri"/>
              <a:ea typeface="Microsoft YaHei" panose="020B0503020204020204" pitchFamily="34" charset="-122"/>
              <a:cs typeface="+mn-cs"/>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ru-RU" sz="2200" b="0" i="0" u="none" strike="noStrike" kern="1200" cap="none" spc="0" normalizeH="0" baseline="0" noProof="0" dirty="0">
                <a:ln>
                  <a:noFill/>
                </a:ln>
                <a:solidFill>
                  <a:srgbClr val="002060"/>
                </a:solidFill>
                <a:effectLst/>
                <a:uLnTx/>
                <a:uFillTx/>
                <a:latin typeface="Calibri"/>
                <a:ea typeface="Microsoft YaHei" panose="020B0503020204020204" pitchFamily="34" charset="-122"/>
                <a:cs typeface="+mn-cs"/>
              </a:rPr>
              <a:t>Татарский Государственный театр кукол «</a:t>
            </a:r>
            <a:r>
              <a:rPr kumimoji="0" lang="tt-RU" sz="2200" b="0" i="0" u="none" strike="noStrike" kern="1200" cap="none" spc="0" normalizeH="0" baseline="0" noProof="0" dirty="0">
                <a:ln>
                  <a:noFill/>
                </a:ln>
                <a:solidFill>
                  <a:srgbClr val="002060"/>
                </a:solidFill>
                <a:effectLst/>
                <a:uLnTx/>
                <a:uFillTx/>
                <a:latin typeface="Calibri"/>
                <a:ea typeface="Microsoft YaHei" panose="020B0503020204020204" pitchFamily="34" charset="-122"/>
                <a:cs typeface="+mn-cs"/>
              </a:rPr>
              <a:t>Әкият</a:t>
            </a:r>
            <a:r>
              <a:rPr kumimoji="0" lang="ru-RU" sz="2200" b="0" i="0" u="none" strike="noStrike" kern="1200" cap="none" spc="0" normalizeH="0" baseline="0" noProof="0" dirty="0">
                <a:ln>
                  <a:noFill/>
                </a:ln>
                <a:solidFill>
                  <a:srgbClr val="002060"/>
                </a:solidFill>
                <a:effectLst/>
                <a:uLnTx/>
                <a:uFillTx/>
                <a:latin typeface="Calibri"/>
                <a:ea typeface="Microsoft YaHei" panose="020B0503020204020204" pitchFamily="34" charset="-122"/>
                <a:cs typeface="+mn-cs"/>
              </a:rPr>
              <a:t>»</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ru-RU" sz="2200" b="0" i="0" u="none" strike="noStrike" kern="1200" cap="none" spc="0" normalizeH="0" baseline="0" noProof="0" dirty="0">
                <a:ln>
                  <a:noFill/>
                </a:ln>
                <a:solidFill>
                  <a:srgbClr val="002060"/>
                </a:solidFill>
                <a:effectLst/>
                <a:uLnTx/>
                <a:uFillTx/>
                <a:latin typeface="Calibri"/>
                <a:ea typeface="Microsoft YaHei" panose="020B0503020204020204" pitchFamily="34" charset="-122"/>
                <a:cs typeface="+mn-cs"/>
              </a:rPr>
              <a:t>Казанский государственный цирк</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ru-RU" sz="2200" b="0" i="0" u="none" strike="noStrike" kern="1200" cap="none" spc="0" normalizeH="0" baseline="0" noProof="0" dirty="0">
                <a:ln>
                  <a:noFill/>
                </a:ln>
                <a:solidFill>
                  <a:srgbClr val="002060"/>
                </a:solidFill>
                <a:effectLst/>
                <a:uLnTx/>
                <a:uFillTx/>
                <a:latin typeface="Calibri"/>
                <a:ea typeface="Microsoft YaHei" panose="020B0503020204020204" pitchFamily="34" charset="-122"/>
                <a:cs typeface="+mn-cs"/>
              </a:rPr>
              <a:t>ГБУ «Казанский театр юного зрителя»</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ru-RU" sz="2200" b="0" i="0" u="none" strike="noStrike" kern="1200" cap="none" spc="0" normalizeH="0" baseline="0" noProof="0" dirty="0">
                <a:ln>
                  <a:noFill/>
                </a:ln>
                <a:solidFill>
                  <a:srgbClr val="002060"/>
                </a:solidFill>
                <a:effectLst/>
                <a:uLnTx/>
                <a:uFillTx/>
                <a:latin typeface="Calibri"/>
                <a:ea typeface="Microsoft YaHei" panose="020B0503020204020204" pitchFamily="34" charset="-122"/>
                <a:cs typeface="+mn-cs"/>
              </a:rPr>
              <a:t>Культурно-досуговый комплекс им. </a:t>
            </a:r>
            <a:r>
              <a:rPr kumimoji="0" lang="ru-RU" sz="2200" b="0" i="0" u="none" strike="noStrike" kern="1200" cap="none" spc="0" normalizeH="0" baseline="0" noProof="0" dirty="0" err="1">
                <a:ln>
                  <a:noFill/>
                </a:ln>
                <a:solidFill>
                  <a:srgbClr val="002060"/>
                </a:solidFill>
                <a:effectLst/>
                <a:uLnTx/>
                <a:uFillTx/>
                <a:latin typeface="Calibri"/>
                <a:ea typeface="Microsoft YaHei" panose="020B0503020204020204" pitchFamily="34" charset="-122"/>
                <a:cs typeface="+mn-cs"/>
              </a:rPr>
              <a:t>В.И.Ленина</a:t>
            </a:r>
            <a:endParaRPr kumimoji="0" lang="ru-RU" sz="2200" b="0" i="0" u="none" strike="noStrike" kern="1200" cap="none" spc="0" normalizeH="0" baseline="0" noProof="0" dirty="0">
              <a:ln>
                <a:noFill/>
              </a:ln>
              <a:solidFill>
                <a:srgbClr val="002060"/>
              </a:solidFill>
              <a:effectLst/>
              <a:uLnTx/>
              <a:uFillTx/>
              <a:latin typeface="Calibri"/>
              <a:ea typeface="Microsoft YaHei"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800" b="0" i="0" u="none" strike="noStrike" kern="1200" cap="none" spc="0" normalizeH="0" baseline="0" noProof="0" dirty="0">
              <a:ln>
                <a:noFill/>
              </a:ln>
              <a:solidFill>
                <a:srgbClr val="0070C0"/>
              </a:solidFill>
              <a:effectLst/>
              <a:uLnTx/>
              <a:uFillTx/>
              <a:latin typeface="Calibri"/>
              <a:ea typeface="Microsoft YaHei"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300" b="1" i="0" u="none" strike="noStrike" kern="1200" cap="none" spc="0" normalizeH="0" baseline="0" noProof="0" dirty="0" smtClean="0">
                <a:ln>
                  <a:noFill/>
                </a:ln>
                <a:solidFill>
                  <a:srgbClr val="A8246F"/>
                </a:solidFill>
                <a:effectLst/>
                <a:uLnTx/>
                <a:uFillTx/>
                <a:latin typeface="Calibri"/>
                <a:ea typeface="Microsoft YaHei" panose="020B0503020204020204" pitchFamily="34" charset="-122"/>
                <a:cs typeface="+mn-cs"/>
              </a:rPr>
              <a:t>10 930 </a:t>
            </a:r>
            <a:r>
              <a:rPr kumimoji="0" lang="ru-RU" sz="2300" b="1" i="0" u="none" strike="noStrike" kern="1200" cap="none" spc="0" normalizeH="0" baseline="0" noProof="0" dirty="0">
                <a:ln>
                  <a:noFill/>
                </a:ln>
                <a:solidFill>
                  <a:srgbClr val="A8246F"/>
                </a:solidFill>
                <a:effectLst/>
                <a:uLnTx/>
                <a:uFillTx/>
                <a:latin typeface="Calibri"/>
                <a:ea typeface="Microsoft YaHei" panose="020B0503020204020204" pitchFamily="34" charset="-122"/>
                <a:cs typeface="+mn-cs"/>
              </a:rPr>
              <a:t>обучающихся </a:t>
            </a:r>
            <a:r>
              <a:rPr kumimoji="0" lang="ru-RU" sz="2300" b="1" i="0" u="none" strike="noStrike" kern="1200" cap="none" spc="0" normalizeH="0" baseline="0" noProof="0" dirty="0">
                <a:ln>
                  <a:noFill/>
                </a:ln>
                <a:solidFill>
                  <a:srgbClr val="002060"/>
                </a:solidFill>
                <a:effectLst/>
                <a:uLnTx/>
                <a:uFillTx/>
                <a:latin typeface="Calibri"/>
                <a:ea typeface="Microsoft YaHei" panose="020B0503020204020204" pitchFamily="34" charset="-122"/>
                <a:cs typeface="+mn-cs"/>
              </a:rPr>
              <a:t>– участники </a:t>
            </a:r>
            <a:r>
              <a:rPr kumimoji="0" lang="ru-RU" sz="2300" b="1" i="0" u="none" strike="noStrike" kern="1200" cap="none" spc="0" normalizeH="0" baseline="0" noProof="0" dirty="0" smtClean="0">
                <a:ln>
                  <a:noFill/>
                </a:ln>
                <a:solidFill>
                  <a:srgbClr val="002060"/>
                </a:solidFill>
                <a:effectLst/>
                <a:uLnTx/>
                <a:uFillTx/>
                <a:latin typeface="Calibri"/>
                <a:ea typeface="Microsoft YaHei" panose="020B0503020204020204" pitchFamily="34" charset="-122"/>
                <a:cs typeface="+mn-cs"/>
              </a:rPr>
              <a:t>проекта</a:t>
            </a:r>
            <a:endParaRPr kumimoji="0" lang="ru-RU" sz="2300" b="0" i="0" u="none" strike="noStrike" kern="1200" cap="none" spc="0" normalizeH="0" baseline="0" noProof="0" dirty="0">
              <a:ln>
                <a:noFill/>
              </a:ln>
              <a:solidFill>
                <a:srgbClr val="002060"/>
              </a:solidFill>
              <a:effectLst/>
              <a:uLnTx/>
              <a:uFillTx/>
              <a:latin typeface="Calibri"/>
              <a:ea typeface="Microsoft YaHei"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altLang="ru-RU" sz="1200" b="1" i="0" u="none" strike="noStrike" kern="1200" cap="none" spc="0" normalizeH="0" baseline="0" noProof="0" dirty="0" smtClean="0">
              <a:ln>
                <a:noFill/>
              </a:ln>
              <a:solidFill>
                <a:srgbClr val="A8246F"/>
              </a:solidFill>
              <a:effectLst/>
              <a:uLnTx/>
              <a:uFillTx/>
              <a:latin typeface="Calibri"/>
              <a:ea typeface="Microsoft YaHei"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altLang="ru-RU" sz="2300" b="1" i="0" u="none" strike="noStrike" kern="1200" cap="none" spc="0" normalizeH="0" baseline="0" noProof="0" dirty="0" smtClean="0">
                <a:ln>
                  <a:noFill/>
                </a:ln>
                <a:solidFill>
                  <a:srgbClr val="A8246F"/>
                </a:solidFill>
                <a:effectLst/>
                <a:uLnTx/>
                <a:uFillTx/>
                <a:latin typeface="Calibri"/>
                <a:ea typeface="Microsoft YaHei" panose="020B0503020204020204" pitchFamily="34" charset="-122"/>
                <a:cs typeface="+mn-cs"/>
              </a:rPr>
              <a:t>3,3 </a:t>
            </a:r>
            <a:r>
              <a:rPr kumimoji="0" lang="ru-RU" altLang="ru-RU" sz="2300" b="1" i="0" u="none" strike="noStrike" kern="1200" cap="none" spc="0" normalizeH="0" baseline="0" noProof="0" dirty="0">
                <a:ln>
                  <a:noFill/>
                </a:ln>
                <a:solidFill>
                  <a:srgbClr val="A8246F"/>
                </a:solidFill>
                <a:effectLst/>
                <a:uLnTx/>
                <a:uFillTx/>
                <a:latin typeface="Calibri"/>
                <a:ea typeface="Microsoft YaHei" panose="020B0503020204020204" pitchFamily="34" charset="-122"/>
                <a:cs typeface="+mn-cs"/>
              </a:rPr>
              <a:t>млн. </a:t>
            </a:r>
            <a:r>
              <a:rPr kumimoji="0" lang="ru-RU" altLang="ru-RU" sz="2300" b="1" i="0" u="none" strike="noStrike" kern="1200" cap="none" spc="0" normalizeH="0" baseline="0" noProof="0" dirty="0" smtClean="0">
                <a:ln>
                  <a:noFill/>
                </a:ln>
                <a:solidFill>
                  <a:srgbClr val="A8246F"/>
                </a:solidFill>
                <a:effectLst/>
                <a:uLnTx/>
                <a:uFillTx/>
                <a:latin typeface="Calibri"/>
                <a:ea typeface="Microsoft YaHei" panose="020B0503020204020204" pitchFamily="34" charset="-122"/>
                <a:cs typeface="+mn-cs"/>
              </a:rPr>
              <a:t>руб. </a:t>
            </a:r>
            <a:r>
              <a:rPr kumimoji="0" lang="ru-RU" sz="2300" b="1" i="0" u="none" strike="noStrike" kern="1200" cap="none" spc="0" normalizeH="0" baseline="0" noProof="0" dirty="0" smtClean="0">
                <a:ln>
                  <a:noFill/>
                </a:ln>
                <a:solidFill>
                  <a:srgbClr val="002060"/>
                </a:solidFill>
                <a:effectLst/>
                <a:uLnTx/>
                <a:uFillTx/>
                <a:latin typeface="Calibri"/>
                <a:ea typeface="Microsoft YaHei" panose="020B0503020204020204" pitchFamily="34" charset="-122"/>
                <a:cs typeface="+mn-cs"/>
              </a:rPr>
              <a:t>– </a:t>
            </a:r>
            <a:r>
              <a:rPr kumimoji="0" lang="ru-RU" sz="2300" b="1" i="0" u="none" strike="noStrike" kern="1200" cap="none" spc="0" normalizeH="0" baseline="0" noProof="0" dirty="0">
                <a:ln>
                  <a:noFill/>
                </a:ln>
                <a:solidFill>
                  <a:srgbClr val="002060"/>
                </a:solidFill>
                <a:effectLst/>
                <a:uLnTx/>
                <a:uFillTx/>
                <a:latin typeface="Calibri"/>
                <a:ea typeface="Microsoft YaHei" panose="020B0503020204020204" pitchFamily="34" charset="-122"/>
                <a:cs typeface="+mn-cs"/>
              </a:rPr>
              <a:t>бюджет проекта</a:t>
            </a:r>
            <a:endParaRPr kumimoji="0" lang="ru-RU" altLang="ru-RU" sz="2300" b="1" i="0" u="none" strike="noStrike" kern="1200" cap="none" spc="0" normalizeH="0" baseline="0" noProof="0" dirty="0">
              <a:ln>
                <a:noFill/>
              </a:ln>
              <a:solidFill>
                <a:srgbClr val="002060"/>
              </a:solidFill>
              <a:effectLst/>
              <a:uLnTx/>
              <a:uFillTx/>
              <a:latin typeface="Calibri"/>
              <a:ea typeface="Microsoft YaHei" panose="020B0503020204020204" pitchFamily="34" charset="-122"/>
              <a:cs typeface="+mn-cs"/>
            </a:endParaRPr>
          </a:p>
        </p:txBody>
      </p:sp>
      <p:sp>
        <p:nvSpPr>
          <p:cNvPr id="2" name="Номер слайда 1"/>
          <p:cNvSpPr>
            <a:spLocks noGrp="1"/>
          </p:cNvSpPr>
          <p:nvPr>
            <p:ph type="sldNum" sz="quarter" idx="12"/>
          </p:nvPr>
        </p:nvSpPr>
        <p:spPr>
          <a:xfrm>
            <a:off x="7010400" y="647598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ABB726-2303-4FB9-8C03-01B1EAEB6BD5}"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49767031"/>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25605" name="TextBox 1"/>
          <p:cNvSpPr txBox="1">
            <a:spLocks noChangeArrowheads="1"/>
          </p:cNvSpPr>
          <p:nvPr/>
        </p:nvSpPr>
        <p:spPr bwMode="auto">
          <a:xfrm>
            <a:off x="1187624" y="136977"/>
            <a:ext cx="681991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altLang="ru-RU"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icrosoft YaHei" panose="020B0503020204020204" pitchFamily="34" charset="-122"/>
                <a:cs typeface="+mn-cs"/>
              </a:rPr>
              <a:t>Национальная </a:t>
            </a:r>
            <a:endParaRPr kumimoji="0" lang="ru-RU" altLang="ru-RU"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icrosoft YaHei"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altLang="ru-RU"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icrosoft YaHei" panose="020B0503020204020204" pitchFamily="34" charset="-122"/>
                <a:cs typeface="+mn-cs"/>
              </a:rPr>
              <a:t>программа детского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altLang="ru-RU"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icrosoft YaHei" panose="020B0503020204020204" pitchFamily="34" charset="-122"/>
                <a:cs typeface="+mn-cs"/>
              </a:rPr>
              <a:t>культурно-познавательного </a:t>
            </a:r>
            <a:r>
              <a:rPr kumimoji="0" lang="ru-RU" altLang="ru-RU"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icrosoft YaHei" panose="020B0503020204020204" pitchFamily="34" charset="-122"/>
                <a:cs typeface="+mn-cs"/>
              </a:rPr>
              <a:t>туризма</a:t>
            </a:r>
          </a:p>
        </p:txBody>
      </p:sp>
      <p:sp>
        <p:nvSpPr>
          <p:cNvPr id="25606" name="TextBox 2"/>
          <p:cNvSpPr txBox="1">
            <a:spLocks noChangeArrowheads="1"/>
          </p:cNvSpPr>
          <p:nvPr/>
        </p:nvSpPr>
        <p:spPr bwMode="auto">
          <a:xfrm>
            <a:off x="0" y="1924670"/>
            <a:ext cx="9144001"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A8246F"/>
                </a:solidFill>
                <a:effectLst/>
                <a:uLnTx/>
                <a:uFillTx/>
                <a:latin typeface="Calibri"/>
                <a:ea typeface="Microsoft YaHei" panose="020B0503020204020204" pitchFamily="34" charset="-122"/>
                <a:cs typeface="+mn-cs"/>
              </a:rPr>
              <a:t>Школьники республики – участники реализации программ:</a:t>
            </a:r>
            <a:r>
              <a:rPr kumimoji="0" lang="ru-RU" sz="2400" b="0" i="0" u="none" strike="noStrike" kern="1200" cap="none" spc="0" normalizeH="0" baseline="0" noProof="0" dirty="0">
                <a:ln>
                  <a:noFill/>
                </a:ln>
                <a:solidFill>
                  <a:srgbClr val="A8246F"/>
                </a:solidFill>
                <a:effectLst/>
                <a:uLnTx/>
                <a:uFillTx/>
                <a:latin typeface="Calibri"/>
                <a:ea typeface="Microsoft YaHei" panose="020B0503020204020204" pitchFamily="34" charset="-122"/>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100" b="0" i="0" u="none" strike="noStrike" kern="1200" cap="none" spc="0" normalizeH="0" baseline="0" noProof="0" dirty="0">
              <a:ln>
                <a:noFill/>
              </a:ln>
              <a:solidFill>
                <a:srgbClr val="0070C0"/>
              </a:solidFill>
              <a:effectLst/>
              <a:uLnTx/>
              <a:uFillTx/>
              <a:latin typeface="Calibri"/>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altLang="ru-RU" sz="1800" b="1" i="0" u="none" strike="noStrike" kern="1200" cap="none" spc="0" normalizeH="0" baseline="0" noProof="0" dirty="0">
              <a:ln>
                <a:noFill/>
              </a:ln>
              <a:solidFill>
                <a:srgbClr val="0070C0"/>
              </a:solidFill>
              <a:effectLst/>
              <a:uLnTx/>
              <a:uFillTx/>
              <a:latin typeface="Calibri"/>
              <a:ea typeface="Microsoft YaHei" panose="020B0503020204020204" pitchFamily="34" charset="-122"/>
              <a:cs typeface="Times New Roman" panose="02020603050405020304"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462079250"/>
              </p:ext>
            </p:extLst>
          </p:nvPr>
        </p:nvGraphicFramePr>
        <p:xfrm>
          <a:off x="575556" y="2636912"/>
          <a:ext cx="7992888" cy="3474720"/>
        </p:xfrm>
        <a:graphic>
          <a:graphicData uri="http://schemas.openxmlformats.org/drawingml/2006/table">
            <a:tbl>
              <a:tblPr firstRow="1" bandRow="1">
                <a:tableStyleId>{5C22544A-7EE6-4342-B048-85BDC9FD1C3A}</a:tableStyleId>
              </a:tblPr>
              <a:tblGrid>
                <a:gridCol w="7992888">
                  <a:extLst>
                    <a:ext uri="{9D8B030D-6E8A-4147-A177-3AD203B41FA5}">
                      <a16:colId xmlns:a16="http://schemas.microsoft.com/office/drawing/2014/main" val="3191507202"/>
                    </a:ext>
                  </a:extLst>
                </a:gridCol>
              </a:tblGrid>
              <a:tr h="370840">
                <a:tc>
                  <a:txBody>
                    <a:bodyPr/>
                    <a:lstStyle/>
                    <a:p>
                      <a:pPr>
                        <a:lnSpc>
                          <a:spcPct val="150000"/>
                        </a:lnSpc>
                      </a:pPr>
                      <a:r>
                        <a:rPr kumimoji="0" lang="ru-RU" sz="2200" b="1" i="0" u="none" strike="noStrike" kern="1200" cap="none" spc="0" normalizeH="0" baseline="0" noProof="0" dirty="0" smtClean="0">
                          <a:ln>
                            <a:noFill/>
                          </a:ln>
                          <a:solidFill>
                            <a:srgbClr val="002060"/>
                          </a:solidFill>
                          <a:effectLst/>
                          <a:uLnTx/>
                          <a:uFillTx/>
                          <a:latin typeface="+mn-lt"/>
                          <a:ea typeface="Microsoft YaHei" panose="020B0503020204020204" pitchFamily="34" charset="-122"/>
                        </a:rPr>
                        <a:t>«По </a:t>
                      </a:r>
                      <a:r>
                        <a:rPr kumimoji="0" lang="ru-RU" sz="2200" b="1" i="0" u="none" strike="noStrike" kern="1200" cap="none" spc="0" normalizeH="0" baseline="0" noProof="0" dirty="0" err="1" smtClean="0">
                          <a:ln>
                            <a:noFill/>
                          </a:ln>
                          <a:solidFill>
                            <a:srgbClr val="002060"/>
                          </a:solidFill>
                          <a:effectLst/>
                          <a:uLnTx/>
                          <a:uFillTx/>
                          <a:latin typeface="+mn-lt"/>
                          <a:ea typeface="Microsoft YaHei" panose="020B0503020204020204" pitchFamily="34" charset="-122"/>
                        </a:rPr>
                        <a:t>лермонтовским</a:t>
                      </a:r>
                      <a:r>
                        <a:rPr kumimoji="0" lang="ru-RU" sz="2200" b="1" i="0" u="none" strike="noStrike" kern="1200" cap="none" spc="0" normalizeH="0" baseline="0" noProof="0" dirty="0" smtClean="0">
                          <a:ln>
                            <a:noFill/>
                          </a:ln>
                          <a:solidFill>
                            <a:srgbClr val="002060"/>
                          </a:solidFill>
                          <a:effectLst/>
                          <a:uLnTx/>
                          <a:uFillTx/>
                          <a:latin typeface="+mn-lt"/>
                          <a:ea typeface="Microsoft YaHei" panose="020B0503020204020204" pitchFamily="34" charset="-122"/>
                        </a:rPr>
                        <a:t> местам»  </a:t>
                      </a:r>
                      <a:r>
                        <a:rPr kumimoji="0" lang="ru-RU" sz="2200" b="0" i="0" u="none" strike="noStrike" kern="1200" cap="none" spc="0" normalizeH="0" baseline="0" noProof="0" dirty="0" smtClean="0">
                          <a:ln>
                            <a:noFill/>
                          </a:ln>
                          <a:solidFill>
                            <a:srgbClr val="002060"/>
                          </a:solidFill>
                          <a:effectLst/>
                          <a:uLnTx/>
                          <a:uFillTx/>
                          <a:latin typeface="+mn-lt"/>
                          <a:ea typeface="Microsoft YaHei" panose="020B0503020204020204" pitchFamily="34" charset="-122"/>
                        </a:rPr>
                        <a:t>(Пятигорск – Кисловодск – Железноводск) </a:t>
                      </a:r>
                      <a:endParaRPr lang="ru-RU" sz="2200" dirty="0">
                        <a:solidFill>
                          <a:srgbClr val="00206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398269"/>
                  </a:ext>
                </a:extLst>
              </a:tr>
              <a:tr h="370840">
                <a:tc>
                  <a:txBody>
                    <a:bodyPr/>
                    <a:lstStyle/>
                    <a:p>
                      <a:pPr>
                        <a:lnSpc>
                          <a:spcPct val="150000"/>
                        </a:lnSpc>
                      </a:pPr>
                      <a:r>
                        <a:rPr kumimoji="0" lang="ru-RU" sz="2200" b="1" i="0" u="none" strike="noStrike" kern="1200" cap="none" spc="0" normalizeH="0" baseline="0" noProof="0" dirty="0" smtClean="0">
                          <a:ln>
                            <a:noFill/>
                          </a:ln>
                          <a:solidFill>
                            <a:srgbClr val="002060"/>
                          </a:solidFill>
                          <a:effectLst/>
                          <a:uLnTx/>
                          <a:uFillTx/>
                          <a:latin typeface="+mn-lt"/>
                          <a:ea typeface="Microsoft YaHei" panose="020B0503020204020204" pitchFamily="34" charset="-122"/>
                        </a:rPr>
                        <a:t>«Моя Россия: Крым – Севастополь» </a:t>
                      </a:r>
                      <a:endParaRPr lang="ru-RU" sz="2200" dirty="0">
                        <a:solidFill>
                          <a:srgbClr val="00206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88130626"/>
                  </a:ext>
                </a:extLst>
              </a:tr>
              <a:tr h="370840">
                <a:tc>
                  <a:txBody>
                    <a:bodyPr/>
                    <a:lstStyle/>
                    <a:p>
                      <a:pPr>
                        <a:lnSpc>
                          <a:spcPct val="150000"/>
                        </a:lnSpc>
                      </a:pPr>
                      <a:r>
                        <a:rPr kumimoji="0" lang="ru-RU" sz="2200" b="1" i="0" u="none" strike="noStrike" kern="1200" cap="none" spc="0" normalizeH="0" baseline="0" noProof="0" dirty="0" smtClean="0">
                          <a:ln>
                            <a:noFill/>
                          </a:ln>
                          <a:solidFill>
                            <a:srgbClr val="002060"/>
                          </a:solidFill>
                          <a:effectLst/>
                          <a:uLnTx/>
                          <a:uFillTx/>
                          <a:latin typeface="+mn-lt"/>
                          <a:ea typeface="Microsoft YaHei" panose="020B0503020204020204" pitchFamily="34" charset="-122"/>
                        </a:rPr>
                        <a:t>«Императорский маршрут» </a:t>
                      </a:r>
                      <a:r>
                        <a:rPr kumimoji="0" lang="ru-RU" sz="2200" b="0" i="0" u="none" strike="noStrike" kern="1200" cap="none" spc="0" normalizeH="0" baseline="0" noProof="0" dirty="0" smtClean="0">
                          <a:ln>
                            <a:noFill/>
                          </a:ln>
                          <a:solidFill>
                            <a:srgbClr val="002060"/>
                          </a:solidFill>
                          <a:effectLst/>
                          <a:uLnTx/>
                          <a:uFillTx/>
                          <a:latin typeface="+mn-lt"/>
                          <a:ea typeface="Microsoft YaHei" panose="020B0503020204020204" pitchFamily="34" charset="-122"/>
                        </a:rPr>
                        <a:t>(Тюмень – Тобольск – Екатеринбург)</a:t>
                      </a:r>
                      <a:endParaRPr lang="ru-RU" sz="2200" dirty="0">
                        <a:solidFill>
                          <a:srgbClr val="00206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81158553"/>
                  </a:ext>
                </a:extLst>
              </a:tr>
              <a:tr h="370840">
                <a:tc>
                  <a:txBody>
                    <a:bodyPr/>
                    <a:lstStyle/>
                    <a:p>
                      <a:pPr>
                        <a:lnSpc>
                          <a:spcPct val="150000"/>
                        </a:lnSpc>
                      </a:pPr>
                      <a:r>
                        <a:rPr kumimoji="0" lang="ru-RU" sz="2200" b="1" i="0" u="none" strike="noStrike" kern="1200" cap="none" spc="0" normalizeH="0" baseline="0" noProof="0" dirty="0" smtClean="0">
                          <a:ln>
                            <a:noFill/>
                          </a:ln>
                          <a:solidFill>
                            <a:srgbClr val="002060"/>
                          </a:solidFill>
                          <a:effectLst/>
                          <a:uLnTx/>
                          <a:uFillTx/>
                          <a:latin typeface="+mn-lt"/>
                          <a:ea typeface="Microsoft YaHei" panose="020B0503020204020204" pitchFamily="34" charset="-122"/>
                        </a:rPr>
                        <a:t>«Золотое кольцо» </a:t>
                      </a:r>
                      <a:r>
                        <a:rPr kumimoji="0" lang="ru-RU" sz="2200" b="0" i="0" u="none" strike="noStrike" kern="1200" cap="none" spc="0" normalizeH="0" baseline="0" noProof="0" dirty="0" smtClean="0">
                          <a:ln>
                            <a:noFill/>
                          </a:ln>
                          <a:solidFill>
                            <a:srgbClr val="002060"/>
                          </a:solidFill>
                          <a:effectLst/>
                          <a:uLnTx/>
                          <a:uFillTx/>
                          <a:latin typeface="+mn-lt"/>
                          <a:ea typeface="Microsoft YaHei" panose="020B0503020204020204" pitchFamily="34" charset="-122"/>
                        </a:rPr>
                        <a:t>(Москва – Суздаль – Владимир) </a:t>
                      </a:r>
                      <a:endParaRPr lang="ru-RU" sz="2200" dirty="0">
                        <a:solidFill>
                          <a:srgbClr val="00206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71708192"/>
                  </a:ext>
                </a:extLst>
              </a:tr>
              <a:tr h="370840">
                <a:tc>
                  <a:txBody>
                    <a:bodyPr/>
                    <a:lstStyle/>
                    <a:p>
                      <a:pPr>
                        <a:lnSpc>
                          <a:spcPct val="150000"/>
                        </a:lnSpc>
                      </a:pPr>
                      <a:r>
                        <a:rPr kumimoji="0" lang="ru-RU" sz="2200" b="1" i="0" u="none" strike="noStrike" kern="1200" cap="none" spc="0" normalizeH="0" baseline="0" noProof="0" dirty="0" smtClean="0">
                          <a:ln>
                            <a:noFill/>
                          </a:ln>
                          <a:solidFill>
                            <a:srgbClr val="002060"/>
                          </a:solidFill>
                          <a:effectLst/>
                          <a:uLnTx/>
                          <a:uFillTx/>
                          <a:latin typeface="+mn-lt"/>
                          <a:ea typeface="Microsoft YaHei" panose="020B0503020204020204" pitchFamily="34" charset="-122"/>
                        </a:rPr>
                        <a:t>«Моя Россия: град Петров» </a:t>
                      </a:r>
                      <a:r>
                        <a:rPr kumimoji="0" lang="ru-RU" sz="2200" b="0" i="0" u="none" strike="noStrike" kern="1200" cap="none" spc="0" normalizeH="0" baseline="0" noProof="0" dirty="0" smtClean="0">
                          <a:ln>
                            <a:noFill/>
                          </a:ln>
                          <a:solidFill>
                            <a:srgbClr val="002060"/>
                          </a:solidFill>
                          <a:effectLst/>
                          <a:uLnTx/>
                          <a:uFillTx/>
                          <a:latin typeface="+mn-lt"/>
                          <a:ea typeface="Microsoft YaHei" panose="020B0503020204020204" pitchFamily="34" charset="-122"/>
                        </a:rPr>
                        <a:t>(Санкт-Петербург) </a:t>
                      </a:r>
                      <a:endParaRPr lang="ru-RU" sz="2200" dirty="0">
                        <a:solidFill>
                          <a:srgbClr val="00206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9403149"/>
                  </a:ext>
                </a:extLst>
              </a:tr>
            </a:tbl>
          </a:graphicData>
        </a:graphic>
      </p:graphicFrame>
      <p:sp>
        <p:nvSpPr>
          <p:cNvPr id="3" name="Номер слайда 2"/>
          <p:cNvSpPr>
            <a:spLocks noGrp="1"/>
          </p:cNvSpPr>
          <p:nvPr>
            <p:ph type="sldNum" sz="quarter" idx="12"/>
          </p:nvPr>
        </p:nvSpPr>
        <p:spPr>
          <a:xfrm>
            <a:off x="6986121" y="651322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ABB726-2303-4FB9-8C03-01B1EAEB6BD5}"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8673690"/>
      </p:ext>
    </p:extLst>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2" name="Номер слайда 1"/>
          <p:cNvSpPr>
            <a:spLocks noGrp="1"/>
          </p:cNvSpPr>
          <p:nvPr>
            <p:ph type="sldNum" sz="quarter" idx="12"/>
          </p:nvPr>
        </p:nvSpPr>
        <p:spPr>
          <a:xfrm>
            <a:off x="7010400" y="651322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ABB726-2303-4FB9-8C03-01B1EAEB6BD5}"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0" name="TextBox 2"/>
          <p:cNvSpPr txBox="1">
            <a:spLocks noChangeArrowheads="1"/>
          </p:cNvSpPr>
          <p:nvPr/>
        </p:nvSpPr>
        <p:spPr bwMode="auto">
          <a:xfrm>
            <a:off x="44163" y="3109024"/>
            <a:ext cx="5076056"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002060"/>
                </a:solidFill>
                <a:effectLst/>
                <a:uLnTx/>
                <a:uFillTx/>
                <a:latin typeface="+mn-lt"/>
              </a:rPr>
              <a:t>Республика Татарстан </a:t>
            </a:r>
            <a:endParaRPr kumimoji="0" lang="ru-RU" sz="2400" b="1" i="0" u="none" strike="noStrike" kern="1200" cap="none" spc="0" normalizeH="0" baseline="0" noProof="0" dirty="0" smtClean="0">
              <a:ln>
                <a:noFill/>
              </a:ln>
              <a:solidFill>
                <a:srgbClr val="002060"/>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400" b="1" i="0" u="none" strike="noStrike" kern="1200" cap="none" spc="0" normalizeH="0" baseline="0" noProof="0" dirty="0" smtClean="0">
              <a:ln>
                <a:noFill/>
              </a:ln>
              <a:solidFill>
                <a:srgbClr val="002060"/>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srgbClr val="002060"/>
                </a:solidFill>
                <a:effectLst/>
                <a:uLnTx/>
                <a:uFillTx/>
                <a:latin typeface="+mn-lt"/>
              </a:rPr>
              <a:t>Республика Коми</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400" b="1" i="0" u="none" strike="noStrike" kern="1200" cap="none" spc="0" normalizeH="0" baseline="0" noProof="0" dirty="0" smtClean="0">
              <a:ln>
                <a:noFill/>
              </a:ln>
              <a:solidFill>
                <a:srgbClr val="002060"/>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srgbClr val="002060"/>
                </a:solidFill>
                <a:effectLst/>
                <a:uLnTx/>
                <a:uFillTx/>
                <a:latin typeface="+mn-lt"/>
              </a:rPr>
              <a:t>Новосибирская область</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ru-RU" sz="2400" b="1" dirty="0">
              <a:solidFill>
                <a:srgbClr val="002060"/>
              </a:solidFill>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srgbClr val="002060"/>
                </a:solidFill>
                <a:effectLst/>
                <a:uLnTx/>
                <a:uFillTx/>
                <a:latin typeface="+mn-lt"/>
              </a:rPr>
              <a:t>Краснодарский</a:t>
            </a:r>
            <a:r>
              <a:rPr kumimoji="0" lang="ru-RU" sz="2400" b="1" i="0" u="none" strike="noStrike" kern="1200" cap="none" spc="0" normalizeH="0" noProof="0" dirty="0" smtClean="0">
                <a:ln>
                  <a:noFill/>
                </a:ln>
                <a:solidFill>
                  <a:srgbClr val="002060"/>
                </a:solidFill>
                <a:effectLst/>
                <a:uLnTx/>
                <a:uFillTx/>
                <a:latin typeface="+mn-lt"/>
              </a:rPr>
              <a:t> </a:t>
            </a:r>
            <a:r>
              <a:rPr kumimoji="0" lang="ru-RU" sz="2400" b="1" i="0" u="none" strike="noStrike" kern="1200" cap="none" spc="0" normalizeH="0" baseline="0" noProof="0" dirty="0" smtClean="0">
                <a:ln>
                  <a:noFill/>
                </a:ln>
                <a:solidFill>
                  <a:srgbClr val="002060"/>
                </a:solidFill>
                <a:effectLst/>
                <a:uLnTx/>
                <a:uFillTx/>
                <a:latin typeface="+mn-lt"/>
              </a:rPr>
              <a:t>край</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ru-RU" sz="2400" b="1" dirty="0">
              <a:solidFill>
                <a:srgbClr val="002060"/>
              </a:solidFill>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srgbClr val="002060"/>
                </a:solidFill>
                <a:effectLst/>
                <a:uLnTx/>
                <a:uFillTx/>
                <a:latin typeface="+mn-lt"/>
              </a:rPr>
              <a:t>Ставропольский</a:t>
            </a:r>
            <a:r>
              <a:rPr kumimoji="0" lang="ru-RU" sz="2400" b="1" i="0" u="none" strike="noStrike" kern="1200" cap="none" spc="0" normalizeH="0" noProof="0" dirty="0" smtClean="0">
                <a:ln>
                  <a:noFill/>
                </a:ln>
                <a:solidFill>
                  <a:srgbClr val="002060"/>
                </a:solidFill>
                <a:effectLst/>
                <a:uLnTx/>
                <a:uFillTx/>
                <a:latin typeface="+mn-lt"/>
              </a:rPr>
              <a:t> край</a:t>
            </a:r>
            <a:endParaRPr kumimoji="0" lang="ru-RU" sz="2400" b="0" i="0" u="none" strike="noStrike" kern="1200" cap="none" spc="0" normalizeH="0" baseline="0" noProof="0" dirty="0">
              <a:ln>
                <a:noFill/>
              </a:ln>
              <a:solidFill>
                <a:srgbClr val="002060"/>
              </a:solidFill>
              <a:effectLst/>
              <a:uLnTx/>
              <a:uFillTx/>
              <a:latin typeface="+mn-lt"/>
            </a:endParaRPr>
          </a:p>
        </p:txBody>
      </p:sp>
      <p:sp>
        <p:nvSpPr>
          <p:cNvPr id="14" name="Прямоугольник 13"/>
          <p:cNvSpPr/>
          <p:nvPr/>
        </p:nvSpPr>
        <p:spPr>
          <a:xfrm>
            <a:off x="5292080" y="3109024"/>
            <a:ext cx="2975944" cy="267765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002060"/>
                </a:solidFill>
                <a:effectLst/>
                <a:uLnTx/>
                <a:uFillTx/>
                <a:ea typeface="+mn-ea"/>
                <a:cs typeface="+mn-cs"/>
              </a:rPr>
              <a:t>Тульская </a:t>
            </a:r>
            <a:r>
              <a:rPr kumimoji="0" lang="ru-RU" sz="2400" b="1" i="0" u="none" strike="noStrike" kern="1200" cap="none" spc="0" normalizeH="0" baseline="0" noProof="0" dirty="0" smtClean="0">
                <a:ln>
                  <a:noFill/>
                </a:ln>
                <a:solidFill>
                  <a:srgbClr val="002060"/>
                </a:solidFill>
                <a:effectLst/>
                <a:uLnTx/>
                <a:uFillTx/>
                <a:ea typeface="+mn-ea"/>
                <a:cs typeface="+mn-cs"/>
              </a:rPr>
              <a:t>область</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400" b="1" i="0" u="none" strike="noStrike" kern="1200" cap="none" spc="0" normalizeH="0" baseline="0" noProof="0" dirty="0">
              <a:ln>
                <a:noFill/>
              </a:ln>
              <a:solidFill>
                <a:srgbClr val="002060"/>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srgbClr val="002060"/>
                </a:solidFill>
                <a:effectLst/>
                <a:uLnTx/>
                <a:uFillTx/>
                <a:ea typeface="+mn-ea"/>
                <a:cs typeface="+mn-cs"/>
              </a:rPr>
              <a:t>Ярославская область</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400" b="1" i="0" u="none" strike="noStrike" kern="1200" cap="none" spc="0" normalizeH="0" baseline="0" noProof="0" dirty="0">
              <a:ln>
                <a:noFill/>
              </a:ln>
              <a:solidFill>
                <a:srgbClr val="002060"/>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srgbClr val="002060"/>
                </a:solidFill>
                <a:effectLst/>
                <a:uLnTx/>
                <a:uFillTx/>
                <a:ea typeface="+mn-ea"/>
                <a:cs typeface="+mn-cs"/>
              </a:rPr>
              <a:t>Пензенская область</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400" b="1" i="0" u="none" strike="noStrike" kern="1200" cap="none" spc="0" normalizeH="0" baseline="0" noProof="0" dirty="0">
              <a:ln>
                <a:noFill/>
              </a:ln>
              <a:solidFill>
                <a:srgbClr val="002060"/>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srgbClr val="002060"/>
                </a:solidFill>
                <a:effectLst/>
                <a:uLnTx/>
                <a:uFillTx/>
                <a:ea typeface="+mn-ea"/>
                <a:cs typeface="+mn-cs"/>
              </a:rPr>
              <a:t>Саратовская область</a:t>
            </a:r>
            <a:endParaRPr kumimoji="0" lang="ru-RU" sz="2400" b="1" i="0" u="none" strike="noStrike" kern="1200" cap="none" spc="0" normalizeH="0" baseline="0" noProof="0" dirty="0">
              <a:ln>
                <a:noFill/>
              </a:ln>
              <a:solidFill>
                <a:srgbClr val="002060"/>
              </a:solidFill>
              <a:effectLst/>
              <a:uLnTx/>
              <a:uFillTx/>
              <a:ea typeface="+mn-ea"/>
              <a:cs typeface="+mn-cs"/>
            </a:endParaRPr>
          </a:p>
        </p:txBody>
      </p:sp>
      <p:pic>
        <p:nvPicPr>
          <p:cNvPr id="15" name="Рисунок 14"/>
          <p:cNvPicPr>
            <a:picLocks noChangeAspect="1"/>
          </p:cNvPicPr>
          <p:nvPr/>
        </p:nvPicPr>
        <p:blipFill rotWithShape="1">
          <a:blip r:embed="rId6"/>
          <a:srcRect l="2759" t="11916" r="2074" b="17318"/>
          <a:stretch/>
        </p:blipFill>
        <p:spPr>
          <a:xfrm>
            <a:off x="2051719" y="0"/>
            <a:ext cx="4968553" cy="3011855"/>
          </a:xfrm>
          <a:prstGeom prst="rect">
            <a:avLst/>
          </a:prstGeom>
          <a:ln>
            <a:noFill/>
          </a:ln>
          <a:effectLst>
            <a:softEdge rad="112500"/>
          </a:effectLst>
        </p:spPr>
      </p:pic>
    </p:spTree>
    <p:extLst>
      <p:ext uri="{BB962C8B-B14F-4D97-AF65-F5344CB8AC3E}">
        <p14:creationId xmlns:p14="http://schemas.microsoft.com/office/powerpoint/2010/main" val="2576654506"/>
      </p:ext>
    </p:extLst>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Прямоугольник 7"/>
          <p:cNvSpPr/>
          <p:nvPr/>
        </p:nvSpPr>
        <p:spPr>
          <a:xfrm>
            <a:off x="0" y="44624"/>
            <a:ext cx="91440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ru-RU" sz="2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III </a:t>
            </a:r>
            <a:r>
              <a:rPr kumimoji="0" lang="ru-RU" altLang="ru-RU" sz="2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Республиканский детский художественный фестиваль народного творчества  «Без </a:t>
            </a:r>
            <a:r>
              <a:rPr kumimoji="0" lang="ru-RU" altLang="ru-RU" sz="24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бергә</a:t>
            </a:r>
            <a:r>
              <a:rPr kumimoji="0" lang="ru-RU" altLang="ru-RU" sz="2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a:t>
            </a:r>
          </a:p>
        </p:txBody>
      </p:sp>
      <p:sp>
        <p:nvSpPr>
          <p:cNvPr id="9" name="Прямоугольник 8"/>
          <p:cNvSpPr/>
          <p:nvPr/>
        </p:nvSpPr>
        <p:spPr>
          <a:xfrm>
            <a:off x="2965258" y="836712"/>
            <a:ext cx="3213484" cy="16312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67</a:t>
            </a:r>
            <a:r>
              <a:rPr kumimoji="0" lang="ru-RU" sz="18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 </a:t>
            </a:r>
            <a:r>
              <a:rPr kumimoji="0" lang="ru-RU" sz="2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династий мастеров декоративно-прикладного искусства показали </a:t>
            </a:r>
            <a:r>
              <a:rPr kumimoji="0" lang="ru-RU" sz="2000" b="1" i="0" u="none" strike="noStrike" kern="1200" cap="none" spc="0" normalizeH="0" baseline="0" noProof="0" dirty="0" smtClean="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свое ремесло</a:t>
            </a:r>
            <a:endParaRPr kumimoji="0" lang="ru-RU" sz="2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sp>
        <p:nvSpPr>
          <p:cNvPr id="10" name="Прямоугольник 9"/>
          <p:cNvSpPr/>
          <p:nvPr/>
        </p:nvSpPr>
        <p:spPr>
          <a:xfrm>
            <a:off x="5615545" y="1053056"/>
            <a:ext cx="3888432"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altLang="ru-RU" sz="4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1 390 </a:t>
            </a:r>
            <a:r>
              <a:rPr kumimoji="0" lang="ru-RU" altLang="ru-RU" sz="2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общеобразовательных организаций </a:t>
            </a:r>
            <a:endParaRPr kumimoji="0" lang="ru-RU" sz="2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sp>
        <p:nvSpPr>
          <p:cNvPr id="14" name="Прямоугольник 13"/>
          <p:cNvSpPr/>
          <p:nvPr/>
        </p:nvSpPr>
        <p:spPr>
          <a:xfrm>
            <a:off x="6300192" y="4941168"/>
            <a:ext cx="2664296" cy="16312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altLang="ru-RU" sz="4000" b="1" i="0" u="none" strike="noStrike" kern="1200" cap="none" spc="0" normalizeH="0" baseline="0" noProof="0" dirty="0" smtClean="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152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altLang="ru-RU" sz="2000" b="1" i="0" u="none" strike="noStrike" kern="1200" cap="none" spc="0" normalizeH="0" baseline="0" noProof="0" dirty="0" smtClean="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учреждения </a:t>
            </a:r>
            <a:r>
              <a:rPr kumimoji="0" lang="ru-RU" altLang="ru-RU" sz="2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дополнительного образования</a:t>
            </a:r>
            <a:endParaRPr kumimoji="0" lang="ru-RU" sz="2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sp>
        <p:nvSpPr>
          <p:cNvPr id="15" name="Прямоугольник 14"/>
          <p:cNvSpPr/>
          <p:nvPr/>
        </p:nvSpPr>
        <p:spPr>
          <a:xfrm>
            <a:off x="603047" y="4965269"/>
            <a:ext cx="101662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120</a:t>
            </a:r>
            <a:r>
              <a:rPr kumimoji="0" lang="ru-RU" sz="18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 </a:t>
            </a:r>
            <a:endParaRPr kumimoji="0" lang="ru-RU" sz="1800" b="1" i="0" u="none" strike="noStrike" kern="1200" cap="none" spc="0" normalizeH="0" baseline="0" noProof="0" dirty="0" smtClean="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семей</a:t>
            </a:r>
            <a:endParaRPr kumimoji="0" lang="ru-RU" sz="2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sp>
        <p:nvSpPr>
          <p:cNvPr id="16" name="Прямоугольник 15"/>
          <p:cNvSpPr/>
          <p:nvPr/>
        </p:nvSpPr>
        <p:spPr>
          <a:xfrm>
            <a:off x="1907704" y="4941168"/>
            <a:ext cx="4752528" cy="190821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000" b="1" i="0" u="none" strike="noStrike" kern="1200" cap="none" spc="0" normalizeH="0" baseline="0" noProof="0" dirty="0" smtClean="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3 392</a:t>
            </a:r>
            <a:r>
              <a:rPr kumimoji="0" lang="ru-RU" sz="1800" b="1" i="0" u="none" strike="noStrike" kern="1200" cap="none" spc="0" normalizeH="0" baseline="0" noProof="0" dirty="0" smtClean="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 </a:t>
            </a:r>
            <a:r>
              <a:rPr kumimoji="0" lang="ru-RU" sz="2000" b="1" i="0" u="none" strike="noStrike" kern="1200" cap="none" spc="0" normalizeH="0" baseline="0" noProof="0" dirty="0" smtClean="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декоративно-прикладных изделия </a:t>
            </a:r>
            <a:r>
              <a:rPr kumimoji="0" lang="ru-RU" sz="2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были представлены </a:t>
            </a:r>
            <a:endParaRPr kumimoji="0" lang="ru-RU" sz="2000" b="1" i="0" u="none" strike="noStrike" kern="1200" cap="none" spc="0" normalizeH="0" baseline="0" noProof="0" dirty="0" smtClean="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на </a:t>
            </a:r>
            <a:r>
              <a:rPr kumimoji="0" lang="ru-RU" sz="2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Республиканский конкурс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«Сувениры России</a:t>
            </a:r>
            <a:r>
              <a:rPr kumimoji="0" lang="ru-RU" sz="2000" b="1" i="0" u="none" strike="noStrike" kern="1200" cap="none" spc="0" normalizeH="0" baseline="0" noProof="0" dirty="0" smtClean="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 </a:t>
            </a:r>
            <a:endParaRPr kumimoji="0" lang="ru-RU" sz="2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  </a:t>
            </a:r>
          </a:p>
        </p:txBody>
      </p:sp>
      <p:sp>
        <p:nvSpPr>
          <p:cNvPr id="17" name="Прямоугольник 16"/>
          <p:cNvSpPr/>
          <p:nvPr/>
        </p:nvSpPr>
        <p:spPr>
          <a:xfrm>
            <a:off x="179512" y="1052736"/>
            <a:ext cx="1887055" cy="113877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altLang="ru-RU" sz="48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49 </a:t>
            </a:r>
            <a:r>
              <a:rPr kumimoji="0" lang="ru-RU" altLang="ru-RU" sz="4800" b="1" i="0" u="none" strike="noStrike" kern="1200" cap="none" spc="0" normalizeH="0" baseline="0" noProof="0" dirty="0" smtClean="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altLang="ru-RU" sz="2000" b="1" i="0" u="none" strike="noStrike" kern="1200" cap="none" spc="0" normalizeH="0" baseline="0" noProof="0" dirty="0" smtClean="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участников</a:t>
            </a:r>
            <a:endParaRPr kumimoji="0" lang="ru-RU" altLang="ru-RU" sz="2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spTree>
    <p:extLst>
      <p:ext uri="{BB962C8B-B14F-4D97-AF65-F5344CB8AC3E}">
        <p14:creationId xmlns:p14="http://schemas.microsoft.com/office/powerpoint/2010/main" val="1669919454"/>
      </p:ext>
    </p:extLst>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5" name="Рисунок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25605" name="TextBox 1"/>
          <p:cNvSpPr txBox="1">
            <a:spLocks noChangeArrowheads="1"/>
          </p:cNvSpPr>
          <p:nvPr/>
        </p:nvSpPr>
        <p:spPr bwMode="auto">
          <a:xfrm>
            <a:off x="107504" y="1461552"/>
            <a:ext cx="8928991"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marL="285750" marR="0" lvl="0" indent="-28575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ü"/>
              <a:tabLst/>
              <a:defRPr/>
            </a:pPr>
            <a:r>
              <a:rPr kumimoji="0" lang="ru-RU" altLang="ru-RU" sz="2000" b="1" i="0" u="none" strike="noStrike" kern="1200" cap="none" spc="0" normalizeH="0" baseline="0" noProof="0" dirty="0" smtClean="0">
                <a:ln>
                  <a:noFill/>
                </a:ln>
                <a:solidFill>
                  <a:srgbClr val="A8246F"/>
                </a:solidFill>
                <a:effectLst/>
                <a:uLnTx/>
                <a:uFillTx/>
                <a:latin typeface="Calibri"/>
                <a:ea typeface="Microsoft YaHei" panose="020B0503020204020204" pitchFamily="34" charset="-122"/>
                <a:cs typeface="+mn-cs"/>
              </a:rPr>
              <a:t>2 504</a:t>
            </a:r>
            <a:r>
              <a:rPr kumimoji="0" lang="ru-RU" altLang="ru-RU" sz="2000" b="1" i="0" u="none" strike="noStrike" kern="1200" cap="none" spc="0" normalizeH="0" baseline="0" noProof="0" dirty="0" smtClean="0">
                <a:ln>
                  <a:noFill/>
                </a:ln>
                <a:solidFill>
                  <a:srgbClr val="0070C0"/>
                </a:solidFill>
                <a:effectLst/>
                <a:uLnTx/>
                <a:uFillTx/>
                <a:latin typeface="Calibri"/>
                <a:ea typeface="Microsoft YaHei" panose="020B0503020204020204" pitchFamily="34" charset="-122"/>
                <a:cs typeface="+mn-cs"/>
              </a:rPr>
              <a:t> </a:t>
            </a:r>
            <a:r>
              <a:rPr kumimoji="0" lang="ru-RU" altLang="ru-RU" sz="2000" b="0" i="0" u="none" strike="noStrike" kern="1200" cap="none" spc="0" normalizeH="0" baseline="0" noProof="0" dirty="0" smtClean="0">
                <a:ln>
                  <a:noFill/>
                </a:ln>
                <a:solidFill>
                  <a:srgbClr val="002060"/>
                </a:solidFill>
                <a:effectLst/>
                <a:uLnTx/>
                <a:uFillTx/>
                <a:latin typeface="Calibri"/>
                <a:ea typeface="Microsoft YaHei" panose="020B0503020204020204" pitchFamily="34" charset="-122"/>
                <a:cs typeface="+mn-cs"/>
              </a:rPr>
              <a:t>секции </a:t>
            </a:r>
            <a:r>
              <a:rPr kumimoji="0" lang="ru-RU" altLang="ru-RU" sz="2000" b="0" i="0" u="none" strike="noStrike" kern="1200" cap="none" spc="0" normalizeH="0" baseline="0" noProof="0" dirty="0">
                <a:ln>
                  <a:noFill/>
                </a:ln>
                <a:solidFill>
                  <a:srgbClr val="002060"/>
                </a:solidFill>
                <a:effectLst/>
                <a:uLnTx/>
                <a:uFillTx/>
                <a:latin typeface="Calibri"/>
                <a:ea typeface="Microsoft YaHei" panose="020B0503020204020204" pitchFamily="34" charset="-122"/>
                <a:cs typeface="+mn-cs"/>
              </a:rPr>
              <a:t>физкультурно-спортивной направленности с охватом </a:t>
            </a:r>
            <a:r>
              <a:rPr kumimoji="0" lang="ru-RU" altLang="ru-RU" sz="2000" b="1" i="0" u="none" strike="noStrike" kern="1200" cap="none" spc="0" normalizeH="0" baseline="0" noProof="0" dirty="0" smtClean="0">
                <a:ln>
                  <a:noFill/>
                </a:ln>
                <a:solidFill>
                  <a:srgbClr val="A8246F"/>
                </a:solidFill>
                <a:effectLst/>
                <a:uLnTx/>
                <a:uFillTx/>
                <a:latin typeface="Calibri"/>
                <a:ea typeface="Microsoft YaHei" panose="020B0503020204020204" pitchFamily="34" charset="-122"/>
                <a:cs typeface="+mn-cs"/>
              </a:rPr>
              <a:t>69 316 </a:t>
            </a:r>
            <a:r>
              <a:rPr kumimoji="0" lang="ru-RU" altLang="ru-RU" sz="2000" b="0" i="0" u="none" strike="noStrike" kern="1200" cap="none" spc="0" normalizeH="0" baseline="0" noProof="0" dirty="0" smtClean="0">
                <a:ln>
                  <a:noFill/>
                </a:ln>
                <a:solidFill>
                  <a:srgbClr val="002060"/>
                </a:solidFill>
                <a:effectLst/>
                <a:uLnTx/>
                <a:uFillTx/>
                <a:latin typeface="Calibri"/>
                <a:ea typeface="Microsoft YaHei" panose="020B0503020204020204" pitchFamily="34" charset="-122"/>
                <a:cs typeface="+mn-cs"/>
              </a:rPr>
              <a:t>школьников</a:t>
            </a:r>
            <a:endParaRPr kumimoji="0" lang="ru-RU" altLang="ru-RU" sz="2000" b="0" i="0" u="none" strike="noStrike" kern="1200" cap="none" spc="0" normalizeH="0" baseline="0" noProof="0" dirty="0">
              <a:ln>
                <a:noFill/>
              </a:ln>
              <a:solidFill>
                <a:srgbClr val="002060"/>
              </a:solidFill>
              <a:effectLst/>
              <a:uLnTx/>
              <a:uFillTx/>
              <a:latin typeface="Calibri"/>
              <a:ea typeface="Microsoft YaHei" panose="020B0503020204020204" pitchFamily="34" charset="-122"/>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ru-RU" altLang="ru-RU" sz="2000" b="1" i="0" u="none" strike="noStrike" kern="1200" cap="none" spc="0" normalizeH="0" baseline="0" noProof="0" dirty="0">
                <a:ln>
                  <a:noFill/>
                </a:ln>
                <a:solidFill>
                  <a:srgbClr val="002060"/>
                </a:solidFill>
                <a:effectLst/>
                <a:uLnTx/>
                <a:uFillTx/>
                <a:latin typeface="Calibri"/>
                <a:ea typeface="Microsoft YaHei" panose="020B0503020204020204" pitchFamily="34" charset="-122"/>
                <a:cs typeface="+mn-cs"/>
              </a:rPr>
              <a:t>Ключевые спортивно-массовые мероприятия </a:t>
            </a:r>
            <a:r>
              <a:rPr kumimoji="0" lang="ru-RU" altLang="ru-RU" sz="2000" b="0" i="0" u="none" strike="noStrike" kern="1200" cap="none" spc="0" normalizeH="0" baseline="0" noProof="0" dirty="0">
                <a:ln>
                  <a:noFill/>
                </a:ln>
                <a:solidFill>
                  <a:srgbClr val="002060"/>
                </a:solidFill>
                <a:effectLst/>
                <a:uLnTx/>
                <a:uFillTx/>
                <a:latin typeface="Calibri"/>
                <a:ea typeface="Microsoft YaHei" panose="020B0503020204020204" pitchFamily="34" charset="-122"/>
                <a:cs typeface="+mn-cs"/>
              </a:rPr>
              <a:t>– более </a:t>
            </a:r>
            <a:r>
              <a:rPr kumimoji="0" lang="ru-RU" altLang="ru-RU" sz="2000" b="1" i="0" u="none" strike="noStrike" kern="1200" cap="none" spc="0" normalizeH="0" baseline="0" noProof="0" dirty="0">
                <a:ln>
                  <a:noFill/>
                </a:ln>
                <a:solidFill>
                  <a:srgbClr val="A8246F"/>
                </a:solidFill>
                <a:effectLst/>
                <a:uLnTx/>
                <a:uFillTx/>
                <a:latin typeface="Calibri"/>
                <a:ea typeface="Microsoft YaHei" panose="020B0503020204020204" pitchFamily="34" charset="-122"/>
                <a:cs typeface="+mn-cs"/>
              </a:rPr>
              <a:t>300 </a:t>
            </a:r>
            <a:r>
              <a:rPr kumimoji="0" lang="ru-RU" altLang="ru-RU" sz="2000" b="1" i="0" u="none" strike="noStrike" kern="1200" cap="none" spc="0" normalizeH="0" baseline="0" noProof="0" dirty="0" smtClean="0">
                <a:ln>
                  <a:noFill/>
                </a:ln>
                <a:solidFill>
                  <a:srgbClr val="A8246F"/>
                </a:solidFill>
                <a:effectLst/>
                <a:uLnTx/>
                <a:uFillTx/>
                <a:latin typeface="Calibri"/>
                <a:ea typeface="Microsoft YaHei" panose="020B0503020204020204" pitchFamily="34" charset="-122"/>
                <a:cs typeface="+mn-cs"/>
              </a:rPr>
              <a:t>тыс. </a:t>
            </a:r>
            <a:r>
              <a:rPr kumimoji="0" lang="ru-RU" altLang="ru-RU" sz="2000" b="0" i="0" u="none" strike="noStrike" kern="1200" cap="none" spc="0" normalizeH="0" baseline="0" noProof="0" dirty="0" smtClean="0">
                <a:ln>
                  <a:noFill/>
                </a:ln>
                <a:solidFill>
                  <a:srgbClr val="002060"/>
                </a:solidFill>
                <a:effectLst/>
                <a:uLnTx/>
                <a:uFillTx/>
                <a:latin typeface="Calibri"/>
                <a:ea typeface="Microsoft YaHei" panose="020B0503020204020204" pitchFamily="34" charset="-122"/>
                <a:cs typeface="+mn-cs"/>
              </a:rPr>
              <a:t>участников</a:t>
            </a:r>
            <a:r>
              <a:rPr kumimoji="0" lang="ru-RU" altLang="ru-RU" sz="2000" b="0" i="0" u="none" strike="noStrike" kern="1200" cap="none" spc="0" normalizeH="0" baseline="0" noProof="0" dirty="0">
                <a:ln>
                  <a:noFill/>
                </a:ln>
                <a:solidFill>
                  <a:srgbClr val="002060"/>
                </a:solidFill>
                <a:effectLst/>
                <a:uLnTx/>
                <a:uFillTx/>
                <a:latin typeface="Calibri"/>
                <a:ea typeface="Microsoft YaHei" panose="020B0503020204020204" pitchFamily="34" charset="-122"/>
                <a:cs typeface="+mn-cs"/>
              </a:rPr>
              <a:t>: </a:t>
            </a:r>
          </a:p>
          <a:p>
            <a:pPr marL="26670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2000" b="0" i="0" u="none" strike="noStrike" kern="1200" cap="none" spc="0" normalizeH="0" baseline="0" noProof="0" dirty="0">
                <a:ln>
                  <a:noFill/>
                </a:ln>
                <a:solidFill>
                  <a:srgbClr val="002060"/>
                </a:solidFill>
                <a:effectLst/>
                <a:uLnTx/>
                <a:uFillTx/>
                <a:latin typeface="Calibri"/>
                <a:ea typeface="Microsoft YaHei" panose="020B0503020204020204" pitchFamily="34" charset="-122"/>
                <a:cs typeface="+mn-cs"/>
              </a:rPr>
              <a:t>Соревнования среди школьных спортивных </a:t>
            </a:r>
            <a:r>
              <a:rPr kumimoji="0" lang="ru-RU" altLang="ru-RU" sz="2000" b="0" i="0" u="none" strike="noStrike" kern="1200" cap="none" spc="0" normalizeH="0" baseline="0" noProof="0" dirty="0" smtClean="0">
                <a:ln>
                  <a:noFill/>
                </a:ln>
                <a:solidFill>
                  <a:srgbClr val="002060"/>
                </a:solidFill>
                <a:effectLst/>
                <a:uLnTx/>
                <a:uFillTx/>
                <a:latin typeface="Calibri"/>
                <a:ea typeface="Microsoft YaHei" panose="020B0503020204020204" pitchFamily="34" charset="-122"/>
                <a:cs typeface="+mn-cs"/>
              </a:rPr>
              <a:t>клубов</a:t>
            </a:r>
            <a:endParaRPr kumimoji="0" lang="ru-RU" altLang="ru-RU" sz="2000" b="0" i="0" u="none" strike="noStrike" kern="1200" cap="none" spc="0" normalizeH="0" baseline="0" noProof="0" dirty="0">
              <a:ln>
                <a:noFill/>
              </a:ln>
              <a:solidFill>
                <a:srgbClr val="002060"/>
              </a:solidFill>
              <a:effectLst/>
              <a:uLnTx/>
              <a:uFillTx/>
              <a:latin typeface="Calibri"/>
              <a:ea typeface="Microsoft YaHei" panose="020B0503020204020204" pitchFamily="34" charset="-122"/>
              <a:cs typeface="+mn-cs"/>
            </a:endParaRPr>
          </a:p>
          <a:p>
            <a:pPr marL="26670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2000" b="0" i="0" u="none" strike="noStrike" kern="1200" cap="none" spc="0" normalizeH="0" baseline="0" noProof="0" dirty="0">
                <a:ln>
                  <a:noFill/>
                </a:ln>
                <a:solidFill>
                  <a:srgbClr val="002060"/>
                </a:solidFill>
                <a:effectLst/>
                <a:uLnTx/>
                <a:uFillTx/>
                <a:latin typeface="Calibri"/>
                <a:ea typeface="Microsoft YaHei" panose="020B0503020204020204" pitchFamily="34" charset="-122"/>
                <a:cs typeface="+mn-cs"/>
              </a:rPr>
              <a:t>«Президентские спортивные игры</a:t>
            </a:r>
            <a:r>
              <a:rPr kumimoji="0" lang="ru-RU" altLang="ru-RU" sz="2000" b="0" i="0" u="none" strike="noStrike" kern="1200" cap="none" spc="0" normalizeH="0" baseline="0" noProof="0" dirty="0" smtClean="0">
                <a:ln>
                  <a:noFill/>
                </a:ln>
                <a:solidFill>
                  <a:srgbClr val="002060"/>
                </a:solidFill>
                <a:effectLst/>
                <a:uLnTx/>
                <a:uFillTx/>
                <a:latin typeface="Calibri"/>
                <a:ea typeface="Microsoft YaHei" panose="020B0503020204020204" pitchFamily="34" charset="-122"/>
                <a:cs typeface="+mn-cs"/>
              </a:rPr>
              <a:t>»</a:t>
            </a:r>
            <a:endParaRPr kumimoji="0" lang="ru-RU" altLang="ru-RU" sz="2000" b="0" i="0" u="none" strike="noStrike" kern="1200" cap="none" spc="0" normalizeH="0" baseline="0" noProof="0" dirty="0">
              <a:ln>
                <a:noFill/>
              </a:ln>
              <a:solidFill>
                <a:srgbClr val="002060"/>
              </a:solidFill>
              <a:effectLst/>
              <a:uLnTx/>
              <a:uFillTx/>
              <a:latin typeface="Calibri"/>
              <a:ea typeface="Microsoft YaHei" panose="020B0503020204020204" pitchFamily="34" charset="-122"/>
              <a:cs typeface="+mn-cs"/>
            </a:endParaRPr>
          </a:p>
          <a:p>
            <a:pPr marL="26670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2000" b="0" i="0" u="none" strike="noStrike" kern="1200" cap="none" spc="0" normalizeH="0" baseline="0" noProof="0" dirty="0">
                <a:ln>
                  <a:noFill/>
                </a:ln>
                <a:solidFill>
                  <a:srgbClr val="002060"/>
                </a:solidFill>
                <a:effectLst/>
                <a:uLnTx/>
                <a:uFillTx/>
                <a:latin typeface="Calibri"/>
                <a:ea typeface="Microsoft YaHei" panose="020B0503020204020204" pitchFamily="34" charset="-122"/>
                <a:cs typeface="+mn-cs"/>
              </a:rPr>
              <a:t>«Президентские состязания</a:t>
            </a:r>
            <a:r>
              <a:rPr kumimoji="0" lang="ru-RU" altLang="ru-RU" sz="2000" b="0" i="0" u="none" strike="noStrike" kern="1200" cap="none" spc="0" normalizeH="0" baseline="0" noProof="0" dirty="0" smtClean="0">
                <a:ln>
                  <a:noFill/>
                </a:ln>
                <a:solidFill>
                  <a:srgbClr val="002060"/>
                </a:solidFill>
                <a:effectLst/>
                <a:uLnTx/>
                <a:uFillTx/>
                <a:latin typeface="Calibri"/>
                <a:ea typeface="Microsoft YaHei" panose="020B0503020204020204" pitchFamily="34" charset="-122"/>
                <a:cs typeface="+mn-cs"/>
              </a:rPr>
              <a:t>»</a:t>
            </a:r>
            <a:endParaRPr kumimoji="0" lang="ru-RU" altLang="ru-RU" sz="2000" b="0" i="0" u="none" strike="noStrike" kern="1200" cap="none" spc="0" normalizeH="0" baseline="0" noProof="0" dirty="0">
              <a:ln>
                <a:noFill/>
              </a:ln>
              <a:solidFill>
                <a:srgbClr val="002060"/>
              </a:solidFill>
              <a:effectLst/>
              <a:uLnTx/>
              <a:uFillTx/>
              <a:latin typeface="Calibri"/>
              <a:ea typeface="Microsoft YaHei" panose="020B0503020204020204" pitchFamily="34" charset="-122"/>
              <a:cs typeface="+mn-cs"/>
            </a:endParaRPr>
          </a:p>
          <a:p>
            <a:pPr marL="26670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2000" b="0" i="0" u="none" strike="noStrike" kern="1200" cap="none" spc="0" normalizeH="0" baseline="0" noProof="0" dirty="0">
                <a:ln>
                  <a:noFill/>
                </a:ln>
                <a:solidFill>
                  <a:srgbClr val="002060"/>
                </a:solidFill>
                <a:effectLst/>
                <a:uLnTx/>
                <a:uFillTx/>
                <a:latin typeface="Calibri"/>
                <a:ea typeface="Microsoft YaHei" panose="020B0503020204020204" pitchFamily="34" charset="-122"/>
                <a:cs typeface="+mn-cs"/>
              </a:rPr>
              <a:t>Чемпионат школьной баскетбольной лиги «КЭС-БАСКЕТ</a:t>
            </a:r>
            <a:r>
              <a:rPr kumimoji="0" lang="ru-RU" altLang="ru-RU" sz="2000" b="0" i="0" u="none" strike="noStrike" kern="1200" cap="none" spc="0" normalizeH="0" baseline="0" noProof="0" dirty="0" smtClean="0">
                <a:ln>
                  <a:noFill/>
                </a:ln>
                <a:solidFill>
                  <a:srgbClr val="002060"/>
                </a:solidFill>
                <a:effectLst/>
                <a:uLnTx/>
                <a:uFillTx/>
                <a:latin typeface="Calibri"/>
                <a:ea typeface="Microsoft YaHei" panose="020B0503020204020204" pitchFamily="34" charset="-122"/>
                <a:cs typeface="+mn-cs"/>
              </a:rPr>
              <a:t>»</a:t>
            </a:r>
            <a:endParaRPr kumimoji="0" lang="ru-RU" altLang="ru-RU" sz="2000" b="0" i="0" u="none" strike="noStrike" kern="1200" cap="none" spc="0" normalizeH="0" baseline="0" noProof="0" dirty="0">
              <a:ln>
                <a:noFill/>
              </a:ln>
              <a:solidFill>
                <a:srgbClr val="002060"/>
              </a:solidFill>
              <a:effectLst/>
              <a:uLnTx/>
              <a:uFillTx/>
              <a:latin typeface="Calibri"/>
              <a:ea typeface="Microsoft YaHei" panose="020B0503020204020204" pitchFamily="34" charset="-122"/>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ru-RU" altLang="ru-RU" sz="2000" b="0" i="0" u="none" strike="noStrike" kern="1200" cap="none" spc="0" normalizeH="0" baseline="0" noProof="0" dirty="0">
                <a:ln>
                  <a:noFill/>
                </a:ln>
                <a:solidFill>
                  <a:srgbClr val="002060"/>
                </a:solidFill>
                <a:effectLst/>
                <a:uLnTx/>
                <a:uFillTx/>
                <a:latin typeface="Calibri"/>
                <a:ea typeface="Microsoft YaHei" panose="020B0503020204020204" pitchFamily="34" charset="-122"/>
                <a:cs typeface="+mn-cs"/>
              </a:rPr>
              <a:t>Более</a:t>
            </a:r>
            <a:r>
              <a:rPr kumimoji="0" lang="ru-RU" altLang="ru-RU" sz="2000" b="0" i="0" u="none" strike="noStrike" kern="1200" cap="none" spc="0" normalizeH="0" baseline="0" noProof="0" dirty="0">
                <a:ln>
                  <a:noFill/>
                </a:ln>
                <a:solidFill>
                  <a:srgbClr val="1F497D">
                    <a:lumMod val="75000"/>
                  </a:srgbClr>
                </a:solidFill>
                <a:effectLst/>
                <a:uLnTx/>
                <a:uFillTx/>
                <a:latin typeface="Calibri"/>
                <a:ea typeface="Microsoft YaHei" panose="020B0503020204020204" pitchFamily="34" charset="-122"/>
                <a:cs typeface="+mn-cs"/>
              </a:rPr>
              <a:t> </a:t>
            </a:r>
            <a:r>
              <a:rPr kumimoji="0" lang="ru-RU" altLang="ru-RU" sz="2000" b="1" i="0" u="none" strike="noStrike" kern="1200" cap="none" spc="0" normalizeH="0" baseline="0" noProof="0" dirty="0">
                <a:ln>
                  <a:noFill/>
                </a:ln>
                <a:solidFill>
                  <a:srgbClr val="A8246F"/>
                </a:solidFill>
                <a:effectLst/>
                <a:uLnTx/>
                <a:uFillTx/>
                <a:latin typeface="Calibri"/>
                <a:ea typeface="Microsoft YaHei" panose="020B0503020204020204" pitchFamily="34" charset="-122"/>
                <a:cs typeface="+mn-cs"/>
              </a:rPr>
              <a:t>83</a:t>
            </a:r>
            <a:r>
              <a:rPr kumimoji="0" lang="ru-RU" altLang="ru-RU" sz="2000" b="0" i="0" u="none" strike="noStrike" kern="1200" cap="none" spc="0" normalizeH="0" baseline="0" noProof="0" dirty="0">
                <a:ln>
                  <a:noFill/>
                </a:ln>
                <a:solidFill>
                  <a:srgbClr val="1F497D">
                    <a:lumMod val="75000"/>
                  </a:srgbClr>
                </a:solidFill>
                <a:effectLst/>
                <a:uLnTx/>
                <a:uFillTx/>
                <a:latin typeface="Calibri"/>
                <a:ea typeface="Microsoft YaHei" panose="020B0503020204020204" pitchFamily="34" charset="-122"/>
                <a:cs typeface="+mn-cs"/>
              </a:rPr>
              <a:t> </a:t>
            </a:r>
            <a:r>
              <a:rPr kumimoji="0" lang="ru-RU" altLang="ru-RU" sz="2000" b="0" i="0" u="none" strike="noStrike" kern="1200" cap="none" spc="0" normalizeH="0" baseline="0" noProof="0" dirty="0" smtClean="0">
                <a:ln>
                  <a:noFill/>
                </a:ln>
                <a:solidFill>
                  <a:srgbClr val="002060"/>
                </a:solidFill>
                <a:effectLst/>
                <a:uLnTx/>
                <a:uFillTx/>
                <a:latin typeface="Calibri"/>
                <a:ea typeface="Microsoft YaHei" panose="020B0503020204020204" pitchFamily="34" charset="-122"/>
                <a:cs typeface="+mn-cs"/>
              </a:rPr>
              <a:t>тыс. школьников </a:t>
            </a:r>
            <a:r>
              <a:rPr kumimoji="0" lang="ru-RU" altLang="ru-RU" sz="2000" b="0" i="0" u="none" strike="noStrike" kern="1200" cap="none" spc="0" normalizeH="0" baseline="0" noProof="0" dirty="0">
                <a:ln>
                  <a:noFill/>
                </a:ln>
                <a:solidFill>
                  <a:srgbClr val="002060"/>
                </a:solidFill>
                <a:effectLst/>
                <a:uLnTx/>
                <a:uFillTx/>
                <a:latin typeface="Calibri"/>
                <a:ea typeface="Microsoft YaHei" panose="020B0503020204020204" pitchFamily="34" charset="-122"/>
                <a:cs typeface="+mn-cs"/>
              </a:rPr>
              <a:t>являются обладателями знаков </a:t>
            </a:r>
            <a:r>
              <a:rPr kumimoji="0" lang="ru-RU" altLang="ru-RU" sz="2000" b="0" i="0" u="none" strike="noStrike" kern="1200" cap="none" spc="0" normalizeH="0" baseline="0" noProof="0" dirty="0" smtClean="0">
                <a:ln>
                  <a:noFill/>
                </a:ln>
                <a:solidFill>
                  <a:srgbClr val="002060"/>
                </a:solidFill>
                <a:effectLst/>
                <a:uLnTx/>
                <a:uFillTx/>
                <a:latin typeface="Calibri"/>
                <a:ea typeface="Microsoft YaHei" panose="020B0503020204020204" pitchFamily="34" charset="-122"/>
                <a:cs typeface="+mn-cs"/>
              </a:rPr>
              <a:t>ГТО</a:t>
            </a:r>
            <a:endParaRPr kumimoji="0" lang="ru-RU" altLang="ru-RU" sz="2000" b="0" i="0" u="none" strike="noStrike" kern="1200" cap="none" spc="0" normalizeH="0" baseline="0" noProof="0" dirty="0">
              <a:ln>
                <a:noFill/>
              </a:ln>
              <a:solidFill>
                <a:srgbClr val="002060"/>
              </a:solidFill>
              <a:effectLst/>
              <a:uLnTx/>
              <a:uFillTx/>
              <a:latin typeface="Calibri"/>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altLang="ru-RU" sz="1800" b="1" i="0" u="none" strike="noStrike" kern="1200" cap="none" spc="0" normalizeH="0" baseline="0" noProof="0" dirty="0">
              <a:ln>
                <a:noFill/>
              </a:ln>
              <a:solidFill>
                <a:srgbClr val="C00000"/>
              </a:solidFill>
              <a:effectLst/>
              <a:uLnTx/>
              <a:uFillTx/>
              <a:latin typeface="Calibri"/>
              <a:ea typeface="Microsoft YaHei" panose="020B0503020204020204" pitchFamily="34" charset="-122"/>
              <a:cs typeface="+mn-cs"/>
            </a:endParaRPr>
          </a:p>
        </p:txBody>
      </p:sp>
      <p:sp>
        <p:nvSpPr>
          <p:cNvPr id="8" name="Прямоугольник 7"/>
          <p:cNvSpPr/>
          <p:nvPr/>
        </p:nvSpPr>
        <p:spPr>
          <a:xfrm>
            <a:off x="323528" y="2276873"/>
            <a:ext cx="8712967" cy="646331"/>
          </a:xfrm>
          <a:prstGeom prst="rect">
            <a:avLst/>
          </a:prstGeom>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Tx/>
              <a:buAutoNum type="arabicPeriod"/>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endParaRPr kumimoji="0" lang="ru-RU" sz="1800" b="1" i="0" u="none" strike="noStrike" kern="1200" cap="none" spc="0" normalizeH="0" baseline="0" noProof="0" dirty="0">
              <a:ln>
                <a:noFill/>
              </a:ln>
              <a:solidFill>
                <a:srgbClr val="1F497D">
                  <a:lumMod val="75000"/>
                </a:srgbClr>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endParaRPr kumimoji="0" lang="ru-RU" sz="1800" b="1" i="0" u="none" strike="noStrike" kern="1200" cap="none" spc="0" normalizeH="0" baseline="0" noProof="0" dirty="0">
              <a:ln>
                <a:noFill/>
              </a:ln>
              <a:solidFill>
                <a:srgbClr val="1F497D">
                  <a:lumMod val="75000"/>
                </a:srgbClr>
              </a:solidFill>
              <a:effectLst/>
              <a:uLnTx/>
              <a:uFillTx/>
              <a:latin typeface="Arial" pitchFamily="34" charset="0"/>
              <a:ea typeface="+mn-ea"/>
              <a:cs typeface="Arial" pitchFamily="34" charset="0"/>
            </a:endParaRPr>
          </a:p>
        </p:txBody>
      </p:sp>
      <p:sp>
        <p:nvSpPr>
          <p:cNvPr id="4" name="Прямоугольник 3"/>
          <p:cNvSpPr/>
          <p:nvPr/>
        </p:nvSpPr>
        <p:spPr>
          <a:xfrm>
            <a:off x="1475656" y="-66992"/>
            <a:ext cx="6048672" cy="1191736"/>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Calibri"/>
                <a:cs typeface="Arial" panose="020B0604020202020204" pitchFamily="34" charset="0"/>
              </a:rPr>
              <a:t>Школьный спорт </a:t>
            </a:r>
            <a:endParaRPr kumimoji="0" lang="ru-RU"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Calibri"/>
              <a:cs typeface="Arial" panose="020B0604020202020204" pitchFamily="34"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Calibri"/>
                <a:cs typeface="Arial" panose="020B0604020202020204" pitchFamily="34" charset="0"/>
              </a:rPr>
              <a:t>в </a:t>
            </a:r>
            <a:r>
              <a:rPr kumimoji="0" lang="ru-RU"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Calibri"/>
                <a:cs typeface="Arial" panose="020B0604020202020204" pitchFamily="34" charset="0"/>
              </a:rPr>
              <a:t>Республике Татарстан</a:t>
            </a:r>
          </a:p>
        </p:txBody>
      </p:sp>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5570" y="4146992"/>
            <a:ext cx="2620288" cy="19075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descr="C:\Users\User\Desktop\lDZbyr5iNL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71800" y="4283459"/>
            <a:ext cx="3529765" cy="22418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402" y="4117415"/>
            <a:ext cx="2513573" cy="16892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Номер слайда 1"/>
          <p:cNvSpPr>
            <a:spLocks noGrp="1"/>
          </p:cNvSpPr>
          <p:nvPr>
            <p:ph type="sldNum" sz="quarter" idx="12"/>
          </p:nvPr>
        </p:nvSpPr>
        <p:spPr>
          <a:xfrm>
            <a:off x="7010400" y="6525003"/>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ABB726-2303-4FB9-8C03-01B1EAEB6BD5}"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43221920"/>
      </p:ext>
    </p:extLst>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5" name="Рисунок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13" name="Объект 2"/>
          <p:cNvSpPr>
            <a:spLocks noGrp="1"/>
          </p:cNvSpPr>
          <p:nvPr>
            <p:ph idx="1"/>
          </p:nvPr>
        </p:nvSpPr>
        <p:spPr>
          <a:xfrm>
            <a:off x="457200" y="1600201"/>
            <a:ext cx="8229600" cy="4525963"/>
          </a:xfrm>
        </p:spPr>
        <p:txBody>
          <a:bodyPr/>
          <a:lstStyle/>
          <a:p>
            <a:endParaRPr lang="en-US" b="1" dirty="0" smtClean="0">
              <a:ln w="6600">
                <a:solidFill>
                  <a:schemeClr val="accent2"/>
                </a:solidFill>
                <a:prstDash val="solid"/>
              </a:ln>
              <a:solidFill>
                <a:srgbClr val="FFFFFF"/>
              </a:solidFill>
              <a:effectLst>
                <a:outerShdw dist="38100" dir="2700000" algn="tl" rotWithShape="0">
                  <a:schemeClr val="accent2"/>
                </a:outerShdw>
              </a:effectLst>
            </a:endParaRPr>
          </a:p>
          <a:p>
            <a:endParaRPr lang="ru-RU"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6" name="Прямоугольник 15"/>
          <p:cNvSpPr/>
          <p:nvPr/>
        </p:nvSpPr>
        <p:spPr>
          <a:xfrm>
            <a:off x="-684584" y="1385481"/>
            <a:ext cx="4832589"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normalizeH="0" baseline="0" noProof="0" dirty="0">
                <a:ln w="0"/>
                <a:solidFill>
                  <a:srgbClr val="A8246F"/>
                </a:solidFill>
                <a:effectLst>
                  <a:outerShdw blurRad="38100" dist="19050" dir="2700000" algn="tl" rotWithShape="0">
                    <a:schemeClr val="dk1">
                      <a:alpha val="40000"/>
                    </a:schemeClr>
                  </a:outerShdw>
                </a:effectLst>
                <a:uLnTx/>
                <a:uFillTx/>
                <a:latin typeface="Calibri"/>
                <a:ea typeface="+mn-ea"/>
                <a:cs typeface="+mn-cs"/>
              </a:rPr>
              <a:t>48</a:t>
            </a:r>
            <a:r>
              <a:rPr kumimoji="0" lang="en-US" sz="1800" b="1" i="0" u="none" strike="noStrike" kern="1200" normalizeH="0" baseline="0" noProof="0" dirty="0">
                <a:ln w="0"/>
                <a:solidFill>
                  <a:srgbClr val="002060"/>
                </a:solidFill>
                <a:effectLst>
                  <a:outerShdw blurRad="38100" dist="19050" dir="2700000" algn="tl" rotWithShape="0">
                    <a:schemeClr val="dk1">
                      <a:alpha val="40000"/>
                    </a:schemeClr>
                  </a:outerShdw>
                </a:effectLst>
                <a:uLnTx/>
                <a:uFillTx/>
                <a:latin typeface="Calibri"/>
                <a:ea typeface="+mn-ea"/>
                <a:cs typeface="+mn-cs"/>
              </a:rPr>
              <a:t> </a:t>
            </a:r>
            <a:endParaRPr kumimoji="0" lang="ru-RU" sz="1800" b="1" i="0" u="none" strike="noStrike" kern="1200" normalizeH="0" baseline="0" noProof="0" dirty="0" smtClean="0">
              <a:ln w="0"/>
              <a:solidFill>
                <a:srgbClr val="002060"/>
              </a:solidFill>
              <a:effectLst>
                <a:outerShdw blurRad="38100" dist="19050" dir="2700000" algn="tl" rotWithShape="0">
                  <a:schemeClr val="dk1">
                    <a:alpha val="40000"/>
                  </a:schemeClr>
                </a:outerShd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normalizeH="0" baseline="0" noProof="0" dirty="0" smtClean="0">
                <a:ln w="0"/>
                <a:solidFill>
                  <a:srgbClr val="002060"/>
                </a:solidFill>
                <a:effectLst>
                  <a:outerShdw blurRad="38100" dist="19050" dir="2700000" algn="tl" rotWithShape="0">
                    <a:schemeClr val="dk1">
                      <a:alpha val="40000"/>
                    </a:schemeClr>
                  </a:outerShdw>
                </a:effectLst>
                <a:uLnTx/>
                <a:uFillTx/>
                <a:latin typeface="Calibri"/>
                <a:ea typeface="+mn-ea"/>
                <a:cs typeface="+mn-cs"/>
              </a:rPr>
              <a:t>муниципальных  </a:t>
            </a:r>
            <a:endParaRPr kumimoji="0" lang="ru-RU" sz="2000" b="1" i="0" u="none" strike="noStrike" kern="1200" normalizeH="0" baseline="0" noProof="0" dirty="0">
              <a:ln w="0"/>
              <a:solidFill>
                <a:srgbClr val="002060"/>
              </a:solidFill>
              <a:effectLst>
                <a:outerShdw blurRad="38100" dist="19050" dir="2700000" algn="tl" rotWithShape="0">
                  <a:schemeClr val="dk1">
                    <a:alpha val="40000"/>
                  </a:schemeClr>
                </a:outerShd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normalizeH="0" baseline="0" noProof="0" dirty="0">
                <a:ln w="0"/>
                <a:solidFill>
                  <a:srgbClr val="002060"/>
                </a:solidFill>
                <a:effectLst>
                  <a:outerShdw blurRad="38100" dist="19050" dir="2700000" algn="tl" rotWithShape="0">
                    <a:schemeClr val="dk1">
                      <a:alpha val="40000"/>
                    </a:schemeClr>
                  </a:outerShdw>
                </a:effectLst>
                <a:uLnTx/>
                <a:uFillTx/>
                <a:latin typeface="Calibri"/>
                <a:ea typeface="+mn-ea"/>
                <a:cs typeface="+mn-cs"/>
              </a:rPr>
              <a:t>родительских комитетов</a:t>
            </a:r>
          </a:p>
        </p:txBody>
      </p:sp>
      <p:sp>
        <p:nvSpPr>
          <p:cNvPr id="17" name="Прямоугольник 16"/>
          <p:cNvSpPr/>
          <p:nvPr/>
        </p:nvSpPr>
        <p:spPr>
          <a:xfrm>
            <a:off x="2320964" y="4941348"/>
            <a:ext cx="2133341" cy="138499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400" b="1" i="0" u="none" strike="noStrike" kern="1200" normalizeH="0" baseline="0" noProof="0" dirty="0">
                <a:ln w="0"/>
                <a:solidFill>
                  <a:srgbClr val="A8246F"/>
                </a:solidFill>
                <a:effectLst>
                  <a:outerShdw blurRad="38100" dist="19050" dir="2700000" algn="tl" rotWithShape="0">
                    <a:schemeClr val="dk1">
                      <a:alpha val="40000"/>
                    </a:schemeClr>
                  </a:outerShdw>
                </a:effectLst>
                <a:uLnTx/>
                <a:uFillTx/>
                <a:latin typeface="Calibri"/>
                <a:ea typeface="+mn-ea"/>
                <a:cs typeface="+mn-cs"/>
              </a:rPr>
              <a:t>38</a:t>
            </a:r>
            <a:r>
              <a:rPr kumimoji="0" lang="ru-RU" sz="1800" b="1" i="0" u="none" strike="noStrike" kern="1200" normalizeH="0" baseline="0" noProof="0" dirty="0">
                <a:ln w="0"/>
                <a:solidFill>
                  <a:srgbClr val="A8246F"/>
                </a:solidFill>
                <a:effectLst>
                  <a:outerShdw blurRad="38100" dist="19050" dir="2700000" algn="tl" rotWithShape="0">
                    <a:schemeClr val="dk1">
                      <a:alpha val="40000"/>
                    </a:schemeClr>
                  </a:outerShdw>
                </a:effectLst>
                <a:uLnTx/>
                <a:uFillTx/>
                <a:latin typeface="Calibri"/>
                <a:ea typeface="+mn-ea"/>
                <a:cs typeface="+mn-cs"/>
              </a:rPr>
              <a:t> </a:t>
            </a:r>
            <a:endParaRPr kumimoji="0" lang="ru-RU" sz="1800" b="1" i="0" u="none" strike="noStrike" kern="1200" normalizeH="0" baseline="0" noProof="0" dirty="0" smtClean="0">
              <a:ln w="0"/>
              <a:solidFill>
                <a:srgbClr val="A8246F"/>
              </a:solidFill>
              <a:effectLst>
                <a:outerShdw blurRad="38100" dist="19050" dir="2700000" algn="tl" rotWithShape="0">
                  <a:schemeClr val="dk1">
                    <a:alpha val="40000"/>
                  </a:schemeClr>
                </a:outerShd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normalizeH="0" baseline="0" noProof="0" dirty="0" smtClean="0">
                <a:ln w="0"/>
                <a:solidFill>
                  <a:srgbClr val="002060"/>
                </a:solidFill>
                <a:effectLst>
                  <a:outerShdw blurRad="38100" dist="19050" dir="2700000" algn="tl" rotWithShape="0">
                    <a:schemeClr val="dk1">
                      <a:alpha val="40000"/>
                    </a:schemeClr>
                  </a:outerShdw>
                </a:effectLst>
                <a:uLnTx/>
                <a:uFillTx/>
                <a:latin typeface="Calibri"/>
                <a:ea typeface="+mn-ea"/>
                <a:cs typeface="+mn-cs"/>
              </a:rPr>
              <a:t>классных </a:t>
            </a:r>
            <a:endParaRPr kumimoji="0" lang="ru-RU" sz="2000" b="1" i="0" u="none" strike="noStrike" kern="1200" normalizeH="0" baseline="0" noProof="0" dirty="0">
              <a:ln w="0"/>
              <a:solidFill>
                <a:srgbClr val="002060"/>
              </a:solidFill>
              <a:effectLst>
                <a:outerShdw blurRad="38100" dist="19050" dir="2700000" algn="tl" rotWithShape="0">
                  <a:schemeClr val="dk1">
                    <a:alpha val="40000"/>
                  </a:schemeClr>
                </a:outerShd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normalizeH="0" baseline="0" noProof="0" dirty="0">
                <a:ln w="0"/>
                <a:solidFill>
                  <a:srgbClr val="002060"/>
                </a:solidFill>
                <a:effectLst>
                  <a:outerShdw blurRad="38100" dist="19050" dir="2700000" algn="tl" rotWithShape="0">
                    <a:schemeClr val="dk1">
                      <a:alpha val="40000"/>
                    </a:schemeClr>
                  </a:outerShdw>
                </a:effectLst>
                <a:uLnTx/>
                <a:uFillTx/>
                <a:latin typeface="Calibri"/>
                <a:ea typeface="+mn-ea"/>
                <a:cs typeface="+mn-cs"/>
              </a:rPr>
              <a:t>советов бабушек </a:t>
            </a:r>
          </a:p>
        </p:txBody>
      </p:sp>
      <p:sp>
        <p:nvSpPr>
          <p:cNvPr id="18" name="Прямоугольник 17"/>
          <p:cNvSpPr/>
          <p:nvPr/>
        </p:nvSpPr>
        <p:spPr>
          <a:xfrm>
            <a:off x="6011936" y="1388565"/>
            <a:ext cx="3672632" cy="1384995"/>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ru-RU" sz="4400" b="1" i="0" u="none" strike="noStrike" kern="1200" normalizeH="0" baseline="0" noProof="0" dirty="0">
                <a:ln w="0"/>
                <a:solidFill>
                  <a:srgbClr val="A8246F"/>
                </a:solidFill>
                <a:effectLst>
                  <a:outerShdw blurRad="38100" dist="19050" dir="2700000" algn="tl" rotWithShape="0">
                    <a:schemeClr val="dk1">
                      <a:alpha val="40000"/>
                    </a:schemeClr>
                  </a:outerShdw>
                </a:effectLst>
                <a:uLnTx/>
                <a:uFillTx/>
                <a:latin typeface="Calibri"/>
                <a:ea typeface="+mn-ea"/>
                <a:cs typeface="+mn-cs"/>
              </a:rPr>
              <a:t>24</a:t>
            </a:r>
            <a:r>
              <a:rPr kumimoji="0" lang="ru-RU" sz="4400" b="1" i="0" u="none" strike="noStrike" kern="1200" normalizeH="0" baseline="0" noProof="0" dirty="0">
                <a:ln w="0"/>
                <a:solidFill>
                  <a:srgbClr val="002060"/>
                </a:solidFill>
                <a:effectLst>
                  <a:outerShdw blurRad="38100" dist="19050" dir="2700000" algn="tl" rotWithShape="0">
                    <a:schemeClr val="dk1">
                      <a:alpha val="40000"/>
                    </a:schemeClr>
                  </a:outerShdw>
                </a:effectLst>
                <a:uLnTx/>
                <a:uFillTx/>
                <a:latin typeface="Calibri"/>
                <a:ea typeface="+mn-ea"/>
                <a:cs typeface="+mn-cs"/>
              </a:rPr>
              <a:t>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normalizeH="0" baseline="0" noProof="0" dirty="0" smtClean="0">
                <a:ln w="0"/>
                <a:solidFill>
                  <a:srgbClr val="002060"/>
                </a:solidFill>
                <a:effectLst>
                  <a:outerShdw blurRad="38100" dist="19050" dir="2700000" algn="tl" rotWithShape="0">
                    <a:schemeClr val="dk1">
                      <a:alpha val="40000"/>
                    </a:schemeClr>
                  </a:outerShdw>
                </a:effectLst>
                <a:uLnTx/>
                <a:uFillTx/>
                <a:latin typeface="Calibri"/>
                <a:ea typeface="+mn-ea"/>
                <a:cs typeface="+mn-cs"/>
              </a:rPr>
              <a:t>муниципальных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normalizeH="0" baseline="0" noProof="0" dirty="0" smtClean="0">
                <a:ln w="0"/>
                <a:solidFill>
                  <a:srgbClr val="002060"/>
                </a:solidFill>
                <a:effectLst>
                  <a:outerShdw blurRad="38100" dist="19050" dir="2700000" algn="tl" rotWithShape="0">
                    <a:schemeClr val="dk1">
                      <a:alpha val="40000"/>
                    </a:schemeClr>
                  </a:outerShdw>
                </a:effectLst>
                <a:uLnTx/>
                <a:uFillTx/>
                <a:latin typeface="Calibri"/>
                <a:ea typeface="+mn-ea"/>
                <a:cs typeface="+mn-cs"/>
              </a:rPr>
              <a:t>совета </a:t>
            </a:r>
            <a:r>
              <a:rPr kumimoji="0" lang="ru-RU" sz="2000" b="1" i="0" u="none" strike="noStrike" kern="1200" normalizeH="0" baseline="0" noProof="0" dirty="0">
                <a:ln w="0"/>
                <a:solidFill>
                  <a:srgbClr val="002060"/>
                </a:solidFill>
                <a:effectLst>
                  <a:outerShdw blurRad="38100" dist="19050" dir="2700000" algn="tl" rotWithShape="0">
                    <a:schemeClr val="dk1">
                      <a:alpha val="40000"/>
                    </a:schemeClr>
                  </a:outerShdw>
                </a:effectLst>
                <a:uLnTx/>
                <a:uFillTx/>
                <a:latin typeface="Calibri"/>
                <a:ea typeface="+mn-ea"/>
                <a:cs typeface="+mn-cs"/>
              </a:rPr>
              <a:t>отцов  </a:t>
            </a:r>
          </a:p>
        </p:txBody>
      </p:sp>
      <p:sp>
        <p:nvSpPr>
          <p:cNvPr id="19" name="Прямоугольник 18"/>
          <p:cNvSpPr/>
          <p:nvPr/>
        </p:nvSpPr>
        <p:spPr>
          <a:xfrm>
            <a:off x="4932040" y="4941347"/>
            <a:ext cx="2954885"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400" b="1" i="0" u="none" strike="noStrike" kern="1200" normalizeH="0" baseline="0" noProof="0" dirty="0">
                <a:ln w="0"/>
                <a:solidFill>
                  <a:srgbClr val="A8246F"/>
                </a:solidFill>
                <a:effectLst>
                  <a:outerShdw blurRad="38100" dist="19050" dir="2700000" algn="tl" rotWithShape="0">
                    <a:schemeClr val="dk1">
                      <a:alpha val="40000"/>
                    </a:schemeClr>
                  </a:outerShdw>
                </a:effectLst>
                <a:uLnTx/>
                <a:uFillTx/>
                <a:latin typeface="Calibri"/>
                <a:ea typeface="+mn-ea"/>
                <a:cs typeface="+mn-cs"/>
              </a:rPr>
              <a:t>935</a:t>
            </a:r>
            <a:r>
              <a:rPr kumimoji="0" lang="ru-RU" sz="1800" b="1" i="0" u="none" strike="noStrike" kern="1200" normalizeH="0" baseline="0" noProof="0" dirty="0">
                <a:ln w="0"/>
                <a:solidFill>
                  <a:srgbClr val="002060"/>
                </a:solidFill>
                <a:effectLst>
                  <a:outerShdw blurRad="38100" dist="19050" dir="2700000" algn="tl" rotWithShape="0">
                    <a:schemeClr val="dk1">
                      <a:alpha val="40000"/>
                    </a:schemeClr>
                  </a:outerShdw>
                </a:effectLst>
                <a:uLnTx/>
                <a:uFillTx/>
                <a:latin typeface="Calibri"/>
                <a:ea typeface="+mn-ea"/>
                <a:cs typeface="+mn-cs"/>
              </a:rPr>
              <a:t> </a:t>
            </a:r>
            <a:endParaRPr kumimoji="0" lang="ru-RU" sz="1800" b="1" i="0" u="none" strike="noStrike" kern="1200" normalizeH="0" baseline="0" noProof="0" dirty="0" smtClean="0">
              <a:ln w="0"/>
              <a:solidFill>
                <a:srgbClr val="002060"/>
              </a:solidFill>
              <a:effectLst>
                <a:outerShdw blurRad="38100" dist="19050" dir="2700000" algn="tl" rotWithShape="0">
                  <a:schemeClr val="dk1">
                    <a:alpha val="40000"/>
                  </a:schemeClr>
                </a:outerShd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normalizeH="0" baseline="0" noProof="0" dirty="0" smtClean="0">
                <a:ln w="0"/>
                <a:solidFill>
                  <a:srgbClr val="002060"/>
                </a:solidFill>
                <a:effectLst>
                  <a:outerShdw blurRad="38100" dist="19050" dir="2700000" algn="tl" rotWithShape="0">
                    <a:schemeClr val="dk1">
                      <a:alpha val="40000"/>
                    </a:schemeClr>
                  </a:outerShdw>
                </a:effectLst>
                <a:uLnTx/>
                <a:uFillTx/>
                <a:latin typeface="Calibri"/>
                <a:ea typeface="+mn-ea"/>
                <a:cs typeface="+mn-cs"/>
              </a:rPr>
              <a:t>классных </a:t>
            </a:r>
            <a:endParaRPr kumimoji="0" lang="ru-RU" sz="2000" b="1" i="0" u="none" strike="noStrike" kern="1200" normalizeH="0" baseline="0" noProof="0" dirty="0">
              <a:ln w="0"/>
              <a:solidFill>
                <a:srgbClr val="002060"/>
              </a:solidFill>
              <a:effectLst>
                <a:outerShdw blurRad="38100" dist="19050" dir="2700000" algn="tl" rotWithShape="0">
                  <a:schemeClr val="dk1">
                    <a:alpha val="40000"/>
                  </a:schemeClr>
                </a:outerShd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normalizeH="0" baseline="0" noProof="0" dirty="0">
                <a:ln w="0"/>
                <a:solidFill>
                  <a:srgbClr val="002060"/>
                </a:solidFill>
                <a:effectLst>
                  <a:outerShdw blurRad="38100" dist="19050" dir="2700000" algn="tl" rotWithShape="0">
                    <a:schemeClr val="dk1">
                      <a:alpha val="40000"/>
                    </a:schemeClr>
                  </a:outerShdw>
                </a:effectLst>
                <a:uLnTx/>
                <a:uFillTx/>
                <a:latin typeface="Calibri"/>
                <a:ea typeface="+mn-ea"/>
                <a:cs typeface="+mn-cs"/>
              </a:rPr>
              <a:t>советов отцов </a:t>
            </a:r>
          </a:p>
        </p:txBody>
      </p:sp>
      <p:sp>
        <p:nvSpPr>
          <p:cNvPr id="20" name="Прямоугольник 19"/>
          <p:cNvSpPr/>
          <p:nvPr/>
        </p:nvSpPr>
        <p:spPr>
          <a:xfrm>
            <a:off x="3563888" y="1377004"/>
            <a:ext cx="2822119" cy="138499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400" b="1" i="0" u="none" strike="noStrike" kern="1200" normalizeH="0" baseline="0" noProof="0" dirty="0">
                <a:ln w="0"/>
                <a:solidFill>
                  <a:srgbClr val="A8246F"/>
                </a:solidFill>
                <a:effectLst>
                  <a:outerShdw blurRad="38100" dist="19050" dir="2700000" algn="tl" rotWithShape="0">
                    <a:schemeClr val="dk1">
                      <a:alpha val="40000"/>
                    </a:schemeClr>
                  </a:outerShdw>
                </a:effectLst>
                <a:uLnTx/>
                <a:uFillTx/>
                <a:latin typeface="Calibri"/>
                <a:ea typeface="+mn-ea"/>
                <a:cs typeface="+mn-cs"/>
              </a:rPr>
              <a:t>21 803 </a:t>
            </a:r>
            <a:endParaRPr kumimoji="0" lang="ru-RU" sz="4400" b="1" i="0" u="none" strike="noStrike" kern="1200" normalizeH="0" baseline="0" noProof="0" dirty="0" smtClean="0">
              <a:ln w="0"/>
              <a:solidFill>
                <a:srgbClr val="A8246F"/>
              </a:solidFill>
              <a:effectLst>
                <a:outerShdw blurRad="38100" dist="19050" dir="2700000" algn="tl" rotWithShape="0">
                  <a:schemeClr val="dk1">
                    <a:alpha val="40000"/>
                  </a:schemeClr>
                </a:outerShd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normalizeH="0" baseline="0" noProof="0" dirty="0" smtClean="0">
                <a:ln w="0"/>
                <a:solidFill>
                  <a:srgbClr val="002060"/>
                </a:solidFill>
                <a:effectLst>
                  <a:outerShdw blurRad="38100" dist="19050" dir="2700000" algn="tl" rotWithShape="0">
                    <a:schemeClr val="dk1">
                      <a:alpha val="40000"/>
                    </a:schemeClr>
                  </a:outerShdw>
                </a:effectLst>
                <a:uLnTx/>
                <a:uFillTx/>
                <a:latin typeface="Calibri"/>
                <a:ea typeface="+mn-ea"/>
                <a:cs typeface="+mn-cs"/>
              </a:rPr>
              <a:t>классных </a:t>
            </a:r>
            <a:endParaRPr kumimoji="0" lang="ru-RU" sz="2000" b="1" i="0" u="none" strike="noStrike" kern="1200" normalizeH="0" baseline="0" noProof="0" dirty="0">
              <a:ln w="0"/>
              <a:solidFill>
                <a:srgbClr val="002060"/>
              </a:solidFill>
              <a:effectLst>
                <a:outerShdw blurRad="38100" dist="19050" dir="2700000" algn="tl" rotWithShape="0">
                  <a:schemeClr val="dk1">
                    <a:alpha val="40000"/>
                  </a:schemeClr>
                </a:outerShd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normalizeH="0" baseline="0" noProof="0" dirty="0">
                <a:ln w="0"/>
                <a:solidFill>
                  <a:srgbClr val="002060"/>
                </a:solidFill>
                <a:effectLst>
                  <a:outerShdw blurRad="38100" dist="19050" dir="2700000" algn="tl" rotWithShape="0">
                    <a:schemeClr val="dk1">
                      <a:alpha val="40000"/>
                    </a:schemeClr>
                  </a:outerShdw>
                </a:effectLst>
                <a:uLnTx/>
                <a:uFillTx/>
                <a:latin typeface="Calibri"/>
                <a:ea typeface="+mn-ea"/>
                <a:cs typeface="+mn-cs"/>
              </a:rPr>
              <a:t>родительских комитета</a:t>
            </a:r>
          </a:p>
        </p:txBody>
      </p:sp>
      <p:sp>
        <p:nvSpPr>
          <p:cNvPr id="21" name="Прямоугольник 20"/>
          <p:cNvSpPr/>
          <p:nvPr/>
        </p:nvSpPr>
        <p:spPr>
          <a:xfrm>
            <a:off x="-646484" y="3329697"/>
            <a:ext cx="4572000" cy="1384995"/>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400" b="1" i="0" u="none" strike="noStrike" kern="1200" normalizeH="0" baseline="0" noProof="0" dirty="0" smtClean="0">
                <a:ln w="0"/>
                <a:solidFill>
                  <a:srgbClr val="A8246F"/>
                </a:solidFill>
                <a:effectLst>
                  <a:outerShdw blurRad="38100" dist="19050" dir="2700000" algn="tl" rotWithShape="0">
                    <a:schemeClr val="dk1">
                      <a:alpha val="40000"/>
                    </a:schemeClr>
                  </a:outerShdw>
                </a:effectLst>
                <a:uLnTx/>
                <a:uFillTx/>
                <a:latin typeface="Calibri"/>
                <a:ea typeface="+mn-ea"/>
                <a:cs typeface="+mn-cs"/>
              </a:rPr>
              <a:t>1 402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normalizeH="0" baseline="0" noProof="0" dirty="0" smtClean="0">
                <a:ln w="0"/>
                <a:solidFill>
                  <a:srgbClr val="002060"/>
                </a:solidFill>
                <a:effectLst>
                  <a:outerShdw blurRad="38100" dist="19050" dir="2700000" algn="tl" rotWithShape="0">
                    <a:schemeClr val="dk1">
                      <a:alpha val="40000"/>
                    </a:schemeClr>
                  </a:outerShdw>
                </a:effectLst>
                <a:uLnTx/>
                <a:uFillTx/>
                <a:latin typeface="Calibri"/>
                <a:ea typeface="+mn-ea"/>
                <a:cs typeface="+mn-cs"/>
              </a:rPr>
              <a:t>школьных </a:t>
            </a:r>
            <a:endParaRPr kumimoji="0" lang="ru-RU" sz="2000" b="1" i="0" u="none" strike="noStrike" kern="1200" normalizeH="0" baseline="0" noProof="0" dirty="0">
              <a:ln w="0"/>
              <a:solidFill>
                <a:srgbClr val="002060"/>
              </a:solidFill>
              <a:effectLst>
                <a:outerShdw blurRad="38100" dist="19050" dir="2700000" algn="tl" rotWithShape="0">
                  <a:schemeClr val="dk1">
                    <a:alpha val="40000"/>
                  </a:schemeClr>
                </a:outerShd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normalizeH="0" baseline="0" noProof="0" dirty="0">
                <a:ln w="0"/>
                <a:solidFill>
                  <a:srgbClr val="002060"/>
                </a:solidFill>
                <a:effectLst>
                  <a:outerShdw blurRad="38100" dist="19050" dir="2700000" algn="tl" rotWithShape="0">
                    <a:schemeClr val="dk1">
                      <a:alpha val="40000"/>
                    </a:schemeClr>
                  </a:outerShdw>
                </a:effectLst>
                <a:uLnTx/>
                <a:uFillTx/>
                <a:latin typeface="Calibri"/>
                <a:ea typeface="+mn-ea"/>
                <a:cs typeface="+mn-cs"/>
              </a:rPr>
              <a:t>родительских комитета</a:t>
            </a:r>
          </a:p>
        </p:txBody>
      </p:sp>
      <p:sp>
        <p:nvSpPr>
          <p:cNvPr id="22" name="Прямоугольник 21"/>
          <p:cNvSpPr/>
          <p:nvPr/>
        </p:nvSpPr>
        <p:spPr>
          <a:xfrm>
            <a:off x="6934984" y="3284984"/>
            <a:ext cx="1999650" cy="138499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400" b="1" i="0" u="none" strike="noStrike" kern="1200" normalizeH="0" baseline="0" noProof="0" dirty="0" smtClean="0">
                <a:ln w="0"/>
                <a:solidFill>
                  <a:srgbClr val="A8246F"/>
                </a:solidFill>
                <a:effectLst>
                  <a:outerShdw blurRad="38100" dist="19050" dir="2700000" algn="tl" rotWithShape="0">
                    <a:schemeClr val="dk1">
                      <a:alpha val="40000"/>
                    </a:schemeClr>
                  </a:outerShdw>
                </a:effectLst>
                <a:uLnTx/>
                <a:uFillTx/>
                <a:latin typeface="Calibri"/>
                <a:ea typeface="+mn-ea"/>
                <a:cs typeface="+mn-cs"/>
              </a:rPr>
              <a:t>1 045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normalizeH="0" baseline="0" noProof="0" dirty="0" smtClean="0">
                <a:ln w="0"/>
                <a:solidFill>
                  <a:srgbClr val="002060"/>
                </a:solidFill>
                <a:effectLst>
                  <a:outerShdw blurRad="38100" dist="19050" dir="2700000" algn="tl" rotWithShape="0">
                    <a:schemeClr val="dk1">
                      <a:alpha val="40000"/>
                    </a:schemeClr>
                  </a:outerShdw>
                </a:effectLst>
                <a:uLnTx/>
                <a:uFillTx/>
                <a:latin typeface="Calibri"/>
                <a:ea typeface="+mn-ea"/>
                <a:cs typeface="+mn-cs"/>
              </a:rPr>
              <a:t>общешкольных </a:t>
            </a:r>
            <a:endParaRPr kumimoji="0" lang="ru-RU" sz="2000" b="1" i="0" u="none" strike="noStrike" kern="1200" normalizeH="0" baseline="0" noProof="0" dirty="0">
              <a:ln w="0"/>
              <a:solidFill>
                <a:srgbClr val="002060"/>
              </a:solidFill>
              <a:effectLst>
                <a:outerShdw blurRad="38100" dist="19050" dir="2700000" algn="tl" rotWithShape="0">
                  <a:schemeClr val="dk1">
                    <a:alpha val="40000"/>
                  </a:schemeClr>
                </a:outerShd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normalizeH="0" baseline="0" noProof="0" dirty="0">
                <a:ln w="0"/>
                <a:solidFill>
                  <a:srgbClr val="002060"/>
                </a:solidFill>
                <a:effectLst>
                  <a:outerShdw blurRad="38100" dist="19050" dir="2700000" algn="tl" rotWithShape="0">
                    <a:schemeClr val="dk1">
                      <a:alpha val="40000"/>
                    </a:schemeClr>
                  </a:outerShdw>
                </a:effectLst>
                <a:uLnTx/>
                <a:uFillTx/>
                <a:latin typeface="Calibri"/>
                <a:ea typeface="+mn-ea"/>
                <a:cs typeface="+mn-cs"/>
              </a:rPr>
              <a:t>советов отцов</a:t>
            </a:r>
          </a:p>
        </p:txBody>
      </p:sp>
      <p:sp>
        <p:nvSpPr>
          <p:cNvPr id="23" name="Прямоугольник 22"/>
          <p:cNvSpPr/>
          <p:nvPr/>
        </p:nvSpPr>
        <p:spPr>
          <a:xfrm>
            <a:off x="3971040" y="3290797"/>
            <a:ext cx="1999650" cy="138499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400" b="1" i="0" u="none" strike="noStrike" kern="1200" normalizeH="0" baseline="0" noProof="0" dirty="0" smtClean="0">
                <a:ln w="0"/>
                <a:solidFill>
                  <a:srgbClr val="A8246F"/>
                </a:solidFill>
                <a:effectLst>
                  <a:outerShdw blurRad="38100" dist="19050" dir="2700000" algn="tl" rotWithShape="0">
                    <a:schemeClr val="dk1">
                      <a:alpha val="40000"/>
                    </a:schemeClr>
                  </a:outerShdw>
                </a:effectLst>
                <a:uLnTx/>
                <a:uFillTx/>
                <a:latin typeface="Calibri"/>
                <a:ea typeface="+mn-ea"/>
                <a:cs typeface="+mn-cs"/>
              </a:rPr>
              <a:t>1 024</a:t>
            </a:r>
            <a:r>
              <a:rPr kumimoji="0" lang="ru-RU" sz="1800" b="1" i="0" u="none" strike="noStrike" kern="1200" normalizeH="0" baseline="0" noProof="0" dirty="0" smtClean="0">
                <a:ln w="0"/>
                <a:solidFill>
                  <a:srgbClr val="A8246F"/>
                </a:solidFill>
                <a:effectLst>
                  <a:outerShdw blurRad="38100" dist="19050" dir="2700000" algn="tl" rotWithShape="0">
                    <a:schemeClr val="dk1">
                      <a:alpha val="40000"/>
                    </a:schemeClr>
                  </a:outerShdw>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normalizeH="0" baseline="0" noProof="0" dirty="0" smtClean="0">
                <a:ln w="0"/>
                <a:solidFill>
                  <a:srgbClr val="002060"/>
                </a:solidFill>
                <a:effectLst>
                  <a:outerShdw blurRad="38100" dist="19050" dir="2700000" algn="tl" rotWithShape="0">
                    <a:schemeClr val="dk1">
                      <a:alpha val="40000"/>
                    </a:schemeClr>
                  </a:outerShdw>
                </a:effectLst>
                <a:uLnTx/>
                <a:uFillTx/>
                <a:latin typeface="Calibri"/>
                <a:ea typeface="+mn-ea"/>
                <a:cs typeface="+mn-cs"/>
              </a:rPr>
              <a:t>общешкольных </a:t>
            </a:r>
            <a:endParaRPr kumimoji="0" lang="ru-RU" sz="2000" b="1" i="0" u="none" strike="noStrike" kern="1200" normalizeH="0" baseline="0" noProof="0" dirty="0">
              <a:ln w="0"/>
              <a:solidFill>
                <a:srgbClr val="002060"/>
              </a:solidFill>
              <a:effectLst>
                <a:outerShdw blurRad="38100" dist="19050" dir="2700000" algn="tl" rotWithShape="0">
                  <a:schemeClr val="dk1">
                    <a:alpha val="40000"/>
                  </a:schemeClr>
                </a:outerShd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normalizeH="0" baseline="0" noProof="0" dirty="0">
                <a:ln w="0"/>
                <a:solidFill>
                  <a:srgbClr val="002060"/>
                </a:solidFill>
                <a:effectLst>
                  <a:outerShdw blurRad="38100" dist="19050" dir="2700000" algn="tl" rotWithShape="0">
                    <a:schemeClr val="dk1">
                      <a:alpha val="40000"/>
                    </a:schemeClr>
                  </a:outerShdw>
                </a:effectLst>
                <a:uLnTx/>
                <a:uFillTx/>
                <a:latin typeface="Calibri"/>
                <a:ea typeface="+mn-ea"/>
                <a:cs typeface="+mn-cs"/>
              </a:rPr>
              <a:t>совета </a:t>
            </a:r>
            <a:r>
              <a:rPr kumimoji="0" lang="ru-RU" sz="2000" b="1" i="0" u="none" strike="noStrike" kern="1200" normalizeH="0" baseline="0" noProof="0" dirty="0" smtClean="0">
                <a:ln w="0"/>
                <a:solidFill>
                  <a:srgbClr val="002060"/>
                </a:solidFill>
                <a:effectLst>
                  <a:outerShdw blurRad="38100" dist="19050" dir="2700000" algn="tl" rotWithShape="0">
                    <a:schemeClr val="dk1">
                      <a:alpha val="40000"/>
                    </a:schemeClr>
                  </a:outerShdw>
                </a:effectLst>
                <a:uLnTx/>
                <a:uFillTx/>
                <a:latin typeface="Calibri"/>
                <a:ea typeface="+mn-ea"/>
                <a:cs typeface="+mn-cs"/>
              </a:rPr>
              <a:t>бабушек</a:t>
            </a:r>
            <a:endParaRPr kumimoji="0" lang="ru-RU" sz="2000" b="1" i="0" u="none" strike="noStrike" kern="1200" normalizeH="0" baseline="0" noProof="0" dirty="0">
              <a:ln w="0"/>
              <a:solidFill>
                <a:srgbClr val="002060"/>
              </a:solidFill>
              <a:effectLst>
                <a:outerShdw blurRad="38100" dist="19050" dir="2700000" algn="tl" rotWithShape="0">
                  <a:schemeClr val="dk1">
                    <a:alpha val="40000"/>
                  </a:schemeClr>
                </a:outerShdw>
              </a:effectLst>
              <a:uLnTx/>
              <a:uFillTx/>
              <a:latin typeface="Calibri"/>
              <a:ea typeface="+mn-ea"/>
              <a:cs typeface="+mn-cs"/>
            </a:endParaRPr>
          </a:p>
        </p:txBody>
      </p:sp>
      <p:sp>
        <p:nvSpPr>
          <p:cNvPr id="24" name="Прямоугольник 23"/>
          <p:cNvSpPr/>
          <p:nvPr/>
        </p:nvSpPr>
        <p:spPr>
          <a:xfrm>
            <a:off x="1259632" y="-27384"/>
            <a:ext cx="655272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1" i="0" u="none" strike="noStrike" kern="1200" normalizeH="0" noProof="0" dirty="0" smtClean="0">
                <a:solidFill>
                  <a:srgbClr val="002060"/>
                </a:solidFill>
                <a:effectLst>
                  <a:outerShdw blurRad="38100" dist="38100" dir="2700000" algn="tl">
                    <a:srgbClr val="000000">
                      <a:alpha val="43137"/>
                    </a:srgbClr>
                  </a:outerShdw>
                </a:effectLst>
                <a:uLnTx/>
                <a:uFillTx/>
                <a:latin typeface="Calibri"/>
                <a:ea typeface="+mn-ea"/>
                <a:cs typeface="+mn-cs"/>
              </a:rPr>
              <a:t>Общественные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1" i="0" u="none" strike="noStrike" kern="1200" normalizeH="0" noProof="0" dirty="0" smtClean="0">
                <a:solidFill>
                  <a:srgbClr val="002060"/>
                </a:solidFill>
                <a:effectLst>
                  <a:outerShdw blurRad="38100" dist="38100" dir="2700000" algn="tl">
                    <a:srgbClr val="000000">
                      <a:alpha val="43137"/>
                    </a:srgbClr>
                  </a:outerShdw>
                </a:effectLst>
                <a:uLnTx/>
                <a:uFillTx/>
                <a:latin typeface="Calibri"/>
                <a:ea typeface="+mn-ea"/>
                <a:cs typeface="+mn-cs"/>
              </a:rPr>
              <a:t>родительские формирования</a:t>
            </a:r>
            <a:endParaRPr kumimoji="0" lang="ru-RU" sz="3200" b="1" i="0" u="none" strike="noStrike" kern="1200" normalizeH="0" baseline="0" noProof="0" dirty="0">
              <a:solidFill>
                <a:srgbClr val="002060"/>
              </a:solidFill>
              <a:effectLst>
                <a:outerShdw blurRad="38100" dist="38100" dir="2700000" algn="tl">
                  <a:srgbClr val="000000">
                    <a:alpha val="43137"/>
                  </a:srgbClr>
                </a:outerShdw>
              </a:effectLst>
              <a:uLnTx/>
              <a:uFillTx/>
              <a:latin typeface="Calibri"/>
              <a:ea typeface="+mn-ea"/>
              <a:cs typeface="+mn-cs"/>
            </a:endParaRPr>
          </a:p>
        </p:txBody>
      </p:sp>
      <p:sp>
        <p:nvSpPr>
          <p:cNvPr id="25" name="Номер слайда 1"/>
          <p:cNvSpPr>
            <a:spLocks noGrp="1"/>
          </p:cNvSpPr>
          <p:nvPr>
            <p:ph type="sldNum" sz="quarter" idx="12"/>
          </p:nvPr>
        </p:nvSpPr>
        <p:spPr>
          <a:xfrm>
            <a:off x="7010400" y="6525003"/>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Calibri"/>
                <a:ea typeface="+mn-ea"/>
                <a:cs typeface="+mn-cs"/>
              </a:rPr>
              <a:t>56</a:t>
            </a:r>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4677215"/>
      </p:ext>
    </p:extLst>
  </p:cSld>
  <p:clrMapOvr>
    <a:masterClrMapping/>
  </p:clrMapOvr>
  <p:transition spd="slow">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345"/>
            <a:ext cx="9144000" cy="6878345"/>
          </a:xfrm>
          <a:prstGeom prst="rect">
            <a:avLst/>
          </a:prstGeom>
        </p:spPr>
      </p:pic>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360451" name="Rectangle 8"/>
          <p:cNvSpPr>
            <a:spLocks noChangeArrowheads="1"/>
          </p:cNvSpPr>
          <p:nvPr/>
        </p:nvSpPr>
        <p:spPr bwMode="auto">
          <a:xfrm>
            <a:off x="0" y="3028950"/>
            <a:ext cx="914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33" tIns="34266" rIns="68533" bIns="34266" anchor="ctr"/>
          <a:lstStyle/>
          <a:p>
            <a:pPr marL="0" marR="0" lvl="0" indent="0" algn="ctr" defTabSz="685343" rtl="0" eaLnBrk="1" fontAlgn="base" latinLnBrk="0" hangingPunct="1">
              <a:lnSpc>
                <a:spcPct val="100000"/>
              </a:lnSpc>
              <a:spcBef>
                <a:spcPct val="0"/>
              </a:spcBef>
              <a:spcAft>
                <a:spcPct val="0"/>
              </a:spcAft>
              <a:buClrTx/>
              <a:buSzTx/>
              <a:buFontTx/>
              <a:buNone/>
              <a:tabLst/>
              <a:defRPr/>
            </a:pPr>
            <a:endParaRPr kumimoji="0" lang="ru-RU" sz="3300" b="0" i="0" u="none" strike="noStrike" kern="1200" cap="none" spc="0" normalizeH="0" baseline="0" noProof="0">
              <a:ln>
                <a:noFill/>
              </a:ln>
              <a:solidFill>
                <a:srgbClr val="003399"/>
              </a:solidFill>
              <a:effectLst/>
              <a:uLnTx/>
              <a:uFillTx/>
              <a:latin typeface="Calibri"/>
              <a:ea typeface="+mn-ea"/>
              <a:cs typeface="+mn-cs"/>
            </a:endParaRPr>
          </a:p>
        </p:txBody>
      </p:sp>
      <p:sp>
        <p:nvSpPr>
          <p:cNvPr id="2" name="Прямоугольник 1"/>
          <p:cNvSpPr/>
          <p:nvPr/>
        </p:nvSpPr>
        <p:spPr>
          <a:xfrm>
            <a:off x="539552" y="1406061"/>
            <a:ext cx="8424936" cy="5399042"/>
          </a:xfrm>
          <a:prstGeom prst="rect">
            <a:avLst/>
          </a:prstGeom>
        </p:spPr>
        <p:txBody>
          <a:bodyPr wrap="square">
            <a:spAutoFit/>
          </a:bodyPr>
          <a:lstStyle/>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ru-RU" sz="2200" b="1" i="0" u="none" strike="noStrike" kern="1200" cap="none" spc="0" normalizeH="0" baseline="0" noProof="0" dirty="0" smtClean="0">
                <a:ln>
                  <a:noFill/>
                </a:ln>
                <a:solidFill>
                  <a:srgbClr val="002060"/>
                </a:solidFill>
                <a:effectLst/>
                <a:uLnTx/>
                <a:uFillTx/>
                <a:latin typeface="Calibri"/>
                <a:cs typeface="Arial" panose="020B0604020202020204" pitchFamily="34" charset="0"/>
              </a:rPr>
              <a:t>Как </a:t>
            </a:r>
            <a:r>
              <a:rPr kumimoji="0" lang="ru-RU" sz="2200" b="1" i="0" u="none" strike="noStrike" kern="1200" cap="none" spc="0" normalizeH="0" baseline="0" noProof="0" dirty="0">
                <a:ln>
                  <a:noFill/>
                </a:ln>
                <a:solidFill>
                  <a:srgbClr val="002060"/>
                </a:solidFill>
                <a:effectLst/>
                <a:uLnTx/>
                <a:uFillTx/>
                <a:latin typeface="Calibri"/>
                <a:cs typeface="Arial" panose="020B0604020202020204" pitchFamily="34" charset="0"/>
              </a:rPr>
              <a:t>учить, а не мучить? </a:t>
            </a:r>
            <a:endParaRPr kumimoji="0" lang="ru-RU" sz="2200" b="1" i="0" u="none" strike="noStrike" kern="1200" cap="none" spc="0" normalizeH="0" baseline="0" noProof="0" dirty="0" smtClean="0">
              <a:ln>
                <a:noFill/>
              </a:ln>
              <a:solidFill>
                <a:srgbClr val="002060"/>
              </a:solidFill>
              <a:effectLst/>
              <a:uLnTx/>
              <a:uFillTx/>
              <a:latin typeface="Calibri"/>
              <a:cs typeface="Arial" panose="020B0604020202020204" pitchFamily="34" charset="0"/>
            </a:endParaRP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ru-RU" sz="2200" b="1" i="0" u="none" strike="noStrike" kern="1200" cap="none" spc="0" normalizeH="0" baseline="0" noProof="0" dirty="0" smtClean="0">
                <a:ln>
                  <a:noFill/>
                </a:ln>
                <a:solidFill>
                  <a:srgbClr val="002060"/>
                </a:solidFill>
                <a:effectLst/>
                <a:uLnTx/>
                <a:uFillTx/>
                <a:latin typeface="Calibri"/>
                <a:cs typeface="Arial" panose="020B0604020202020204" pitchFamily="34" charset="0"/>
              </a:rPr>
              <a:t>Поборы </a:t>
            </a:r>
            <a:r>
              <a:rPr kumimoji="0" lang="ru-RU" sz="2200" b="1" i="0" u="none" strike="noStrike" kern="1200" cap="none" spc="0" normalizeH="0" baseline="0" noProof="0" dirty="0">
                <a:ln>
                  <a:noFill/>
                </a:ln>
                <a:solidFill>
                  <a:srgbClr val="002060"/>
                </a:solidFill>
                <a:effectLst/>
                <a:uLnTx/>
                <a:uFillTx/>
                <a:latin typeface="Calibri"/>
                <a:cs typeface="Arial" panose="020B0604020202020204" pitchFamily="34" charset="0"/>
              </a:rPr>
              <a:t>и пожертвования</a:t>
            </a:r>
            <a:r>
              <a:rPr kumimoji="0" lang="ru-RU" sz="2200" b="1" i="0" u="none" strike="noStrike" kern="1200" cap="none" spc="0" normalizeH="0" baseline="0" noProof="0" dirty="0" smtClean="0">
                <a:ln>
                  <a:noFill/>
                </a:ln>
                <a:solidFill>
                  <a:srgbClr val="002060"/>
                </a:solidFill>
                <a:effectLst/>
                <a:uLnTx/>
                <a:uFillTx/>
                <a:latin typeface="Calibri"/>
                <a:cs typeface="Arial" panose="020B0604020202020204" pitchFamily="34" charset="0"/>
              </a:rPr>
              <a:t>?</a:t>
            </a:r>
            <a:endParaRPr kumimoji="0" lang="ru-RU" sz="2200" b="0" i="0" u="none" strike="noStrike" kern="1200" cap="none" spc="0" normalizeH="0" baseline="0" noProof="0" dirty="0">
              <a:ln>
                <a:noFill/>
              </a:ln>
              <a:solidFill>
                <a:srgbClr val="002060"/>
              </a:solidFill>
              <a:effectLst/>
              <a:uLnTx/>
              <a:uFillTx/>
              <a:latin typeface="Calibri"/>
              <a:cs typeface="Arial" panose="020B0604020202020204" pitchFamily="34" charset="0"/>
            </a:endParaRP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ru-RU" sz="2200" b="1" i="0" u="none" strike="noStrike" kern="1200" cap="none" spc="0" normalizeH="0" baseline="0" noProof="0" dirty="0" smtClean="0">
                <a:ln>
                  <a:noFill/>
                </a:ln>
                <a:solidFill>
                  <a:srgbClr val="002060"/>
                </a:solidFill>
                <a:effectLst/>
                <a:uLnTx/>
                <a:uFillTx/>
                <a:latin typeface="Calibri"/>
                <a:cs typeface="Arial" panose="020B0604020202020204" pitchFamily="34" charset="0"/>
              </a:rPr>
              <a:t>Виртуальная </a:t>
            </a:r>
            <a:r>
              <a:rPr kumimoji="0" lang="ru-RU" sz="2200" b="1" i="0" u="none" strike="noStrike" kern="1200" cap="none" spc="0" normalizeH="0" baseline="0" noProof="0" dirty="0">
                <a:ln>
                  <a:noFill/>
                </a:ln>
                <a:solidFill>
                  <a:srgbClr val="002060"/>
                </a:solidFill>
                <a:effectLst/>
                <a:uLnTx/>
                <a:uFillTx/>
                <a:latin typeface="Calibri"/>
                <a:cs typeface="Arial" panose="020B0604020202020204" pitchFamily="34" charset="0"/>
              </a:rPr>
              <a:t>жизнь ребенка: Интернет – друг или враг? </a:t>
            </a:r>
            <a:endParaRPr kumimoji="0" lang="ru-RU" sz="2200" b="1" i="0" u="none" strike="noStrike" kern="1200" cap="none" spc="0" normalizeH="0" baseline="0" noProof="0" dirty="0" smtClean="0">
              <a:ln>
                <a:noFill/>
              </a:ln>
              <a:solidFill>
                <a:srgbClr val="002060"/>
              </a:solidFill>
              <a:effectLst/>
              <a:uLnTx/>
              <a:uFillTx/>
              <a:latin typeface="Calibri"/>
              <a:cs typeface="Arial" panose="020B0604020202020204" pitchFamily="34" charset="0"/>
            </a:endParaRP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ru-RU" sz="2200" b="1" i="0" u="none" strike="noStrike" kern="1200" cap="none" spc="0" normalizeH="0" baseline="0" noProof="0" dirty="0" smtClean="0">
                <a:ln>
                  <a:noFill/>
                </a:ln>
                <a:solidFill>
                  <a:srgbClr val="002060"/>
                </a:solidFill>
                <a:effectLst/>
                <a:uLnTx/>
                <a:uFillTx/>
                <a:latin typeface="Calibri"/>
                <a:cs typeface="Arial" panose="020B0604020202020204" pitchFamily="34" charset="0"/>
              </a:rPr>
              <a:t>Стресс </a:t>
            </a:r>
            <a:r>
              <a:rPr kumimoji="0" lang="ru-RU" sz="2200" b="1" i="0" u="none" strike="noStrike" kern="1200" cap="none" spc="0" normalizeH="0" baseline="0" noProof="0" dirty="0">
                <a:ln>
                  <a:noFill/>
                </a:ln>
                <a:solidFill>
                  <a:srgbClr val="002060"/>
                </a:solidFill>
                <a:effectLst/>
                <a:uLnTx/>
                <a:uFillTx/>
                <a:latin typeface="Calibri"/>
                <a:cs typeface="Arial" panose="020B0604020202020204" pitchFamily="34" charset="0"/>
              </a:rPr>
              <a:t>у ребенка: как распознать и чем помочь? </a:t>
            </a:r>
            <a:endParaRPr kumimoji="0" lang="ru-RU" sz="2200" b="1" i="0" u="none" strike="noStrike" kern="1200" cap="none" spc="0" normalizeH="0" baseline="0" noProof="0" dirty="0" smtClean="0">
              <a:ln>
                <a:noFill/>
              </a:ln>
              <a:solidFill>
                <a:srgbClr val="002060"/>
              </a:solidFill>
              <a:effectLst/>
              <a:uLnTx/>
              <a:uFillTx/>
              <a:latin typeface="Calibri"/>
              <a:cs typeface="Arial" panose="020B0604020202020204" pitchFamily="34" charset="0"/>
            </a:endParaRP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ru-RU" sz="2200" b="1" i="0" u="none" strike="noStrike" kern="1200" cap="none" spc="0" normalizeH="0" baseline="0" noProof="0" dirty="0" smtClean="0">
                <a:ln>
                  <a:noFill/>
                </a:ln>
                <a:solidFill>
                  <a:srgbClr val="002060"/>
                </a:solidFill>
                <a:effectLst/>
                <a:uLnTx/>
                <a:uFillTx/>
                <a:latin typeface="Calibri"/>
                <a:cs typeface="Arial" panose="020B0604020202020204" pitchFamily="34" charset="0"/>
              </a:rPr>
              <a:t>Можно </a:t>
            </a:r>
            <a:r>
              <a:rPr kumimoji="0" lang="ru-RU" sz="2200" b="1" i="0" u="none" strike="noStrike" kern="1200" cap="none" spc="0" normalizeH="0" baseline="0" noProof="0" dirty="0">
                <a:ln>
                  <a:noFill/>
                </a:ln>
                <a:solidFill>
                  <a:srgbClr val="002060"/>
                </a:solidFill>
                <a:effectLst/>
                <a:uLnTx/>
                <a:uFillTx/>
                <a:latin typeface="Calibri"/>
                <a:cs typeface="Arial" panose="020B0604020202020204" pitchFamily="34" charset="0"/>
              </a:rPr>
              <a:t>ли на экзамены идти с удовольствием</a:t>
            </a:r>
            <a:r>
              <a:rPr kumimoji="0" lang="ru-RU" sz="2200" b="1" i="0" u="none" strike="noStrike" kern="1200" cap="none" spc="0" normalizeH="0" baseline="0" noProof="0" dirty="0" smtClean="0">
                <a:ln>
                  <a:noFill/>
                </a:ln>
                <a:solidFill>
                  <a:srgbClr val="002060"/>
                </a:solidFill>
                <a:effectLst/>
                <a:uLnTx/>
                <a:uFillTx/>
                <a:latin typeface="Calibri"/>
                <a:cs typeface="Arial" panose="020B0604020202020204" pitchFamily="34" charset="0"/>
              </a:rPr>
              <a:t>?</a:t>
            </a:r>
            <a:r>
              <a:rPr kumimoji="0" lang="en-US" sz="2200" b="0" i="0" u="none" strike="noStrike" kern="1200" cap="none" spc="0" normalizeH="0" baseline="0" noProof="0" dirty="0" smtClean="0">
                <a:ln>
                  <a:noFill/>
                </a:ln>
                <a:solidFill>
                  <a:srgbClr val="002060"/>
                </a:solidFill>
                <a:effectLst/>
                <a:uLnTx/>
                <a:uFillTx/>
                <a:latin typeface="Calibri"/>
                <a:cs typeface="Arial" panose="020B0604020202020204" pitchFamily="34" charset="0"/>
              </a:rPr>
              <a:t> </a:t>
            </a:r>
            <a:endParaRPr kumimoji="0" lang="ru-RU" sz="2200" b="0" i="0" u="none" strike="noStrike" kern="1200" cap="none" spc="0" normalizeH="0" baseline="0" noProof="0" dirty="0" smtClean="0">
              <a:ln>
                <a:noFill/>
              </a:ln>
              <a:solidFill>
                <a:srgbClr val="002060"/>
              </a:solidFill>
              <a:effectLst/>
              <a:uLnTx/>
              <a:uFillTx/>
              <a:latin typeface="Calibri"/>
              <a:cs typeface="Arial" panose="020B0604020202020204" pitchFamily="34" charset="0"/>
            </a:endParaRP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ru-RU" sz="2200" b="1" i="0" u="none" strike="noStrike" kern="1200" cap="none" spc="0" normalizeH="0" baseline="0" noProof="0" dirty="0" smtClean="0">
                <a:ln>
                  <a:noFill/>
                </a:ln>
                <a:solidFill>
                  <a:srgbClr val="002060"/>
                </a:solidFill>
                <a:effectLst/>
                <a:uLnTx/>
                <a:uFillTx/>
                <a:latin typeface="Calibri"/>
                <a:cs typeface="Arial" panose="020B0604020202020204" pitchFamily="34" charset="0"/>
              </a:rPr>
              <a:t>Внимание</a:t>
            </a:r>
            <a:r>
              <a:rPr kumimoji="0" lang="ru-RU" sz="2200" b="1" i="0" u="none" strike="noStrike" kern="1200" cap="none" spc="0" normalizeH="0" baseline="0" noProof="0" dirty="0">
                <a:ln>
                  <a:noFill/>
                </a:ln>
                <a:solidFill>
                  <a:srgbClr val="002060"/>
                </a:solidFill>
                <a:effectLst/>
                <a:uLnTx/>
                <a:uFillTx/>
                <a:latin typeface="Calibri"/>
                <a:cs typeface="Arial" panose="020B0604020202020204" pitchFamily="34" charset="0"/>
              </a:rPr>
              <a:t>! Особенный ребенок</a:t>
            </a:r>
            <a:r>
              <a:rPr kumimoji="0" lang="ru-RU" sz="2200" b="1" i="0" u="none" strike="noStrike" kern="1200" cap="none" spc="0" normalizeH="0" baseline="0" noProof="0" dirty="0" smtClean="0">
                <a:ln>
                  <a:noFill/>
                </a:ln>
                <a:solidFill>
                  <a:srgbClr val="002060"/>
                </a:solidFill>
                <a:effectLst/>
                <a:uLnTx/>
                <a:uFillTx/>
                <a:latin typeface="Calibri"/>
                <a:cs typeface="Arial" panose="020B0604020202020204" pitchFamily="34" charset="0"/>
              </a:rPr>
              <a:t>…</a:t>
            </a:r>
            <a:endParaRPr kumimoji="0" lang="ru-RU" altLang="ja-JP" sz="2200" b="0" i="0" u="none" strike="noStrike" kern="1200" cap="none" spc="0" normalizeH="0" baseline="0" noProof="0" dirty="0">
              <a:ln>
                <a:noFill/>
              </a:ln>
              <a:solidFill>
                <a:srgbClr val="002060"/>
              </a:solidFill>
              <a:effectLst/>
              <a:uLnTx/>
              <a:uFillTx/>
              <a:latin typeface="Calibri"/>
              <a:ea typeface="ＭＳ Ｐゴシック" panose="020B0600070205080204" pitchFamily="34" charset="-128"/>
              <a:cs typeface="Arial" panose="020B0604020202020204" pitchFamily="34" charset="0"/>
            </a:endParaRP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ru-RU" sz="2200" b="1" i="0" u="none" strike="noStrike" kern="1200" cap="none" spc="0" normalizeH="0" baseline="0" noProof="0" dirty="0" smtClean="0">
                <a:ln>
                  <a:noFill/>
                </a:ln>
                <a:solidFill>
                  <a:srgbClr val="002060"/>
                </a:solidFill>
                <a:effectLst/>
                <a:uLnTx/>
                <a:uFillTx/>
                <a:latin typeface="Calibri"/>
                <a:cs typeface="Arial" panose="020B0604020202020204" pitchFamily="34" charset="0"/>
              </a:rPr>
              <a:t>Каникулы </a:t>
            </a:r>
            <a:r>
              <a:rPr kumimoji="0" lang="ru-RU" sz="2200" b="1" i="0" u="none" strike="noStrike" kern="1200" cap="none" spc="0" normalizeH="0" baseline="0" noProof="0" dirty="0">
                <a:ln>
                  <a:noFill/>
                </a:ln>
                <a:solidFill>
                  <a:srgbClr val="002060"/>
                </a:solidFill>
                <a:effectLst/>
                <a:uLnTx/>
                <a:uFillTx/>
                <a:latin typeface="Calibri"/>
                <a:cs typeface="Arial" panose="020B0604020202020204" pitchFamily="34" charset="0"/>
              </a:rPr>
              <a:t>с </a:t>
            </a:r>
            <a:r>
              <a:rPr kumimoji="0" lang="ru-RU" sz="2200" b="1" i="0" u="none" strike="noStrike" kern="1200" cap="none" spc="0" normalizeH="0" baseline="0" noProof="0" dirty="0" smtClean="0">
                <a:ln>
                  <a:noFill/>
                </a:ln>
                <a:solidFill>
                  <a:srgbClr val="002060"/>
                </a:solidFill>
                <a:effectLst/>
                <a:uLnTx/>
                <a:uFillTx/>
                <a:latin typeface="Calibri"/>
                <a:cs typeface="Arial" panose="020B0604020202020204" pitchFamily="34" charset="0"/>
              </a:rPr>
              <a:t>пользой</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ru-RU" sz="2200" b="1" i="0" u="none" strike="noStrike" kern="1200" cap="none" spc="0" normalizeH="0" baseline="0" noProof="0" dirty="0" smtClean="0">
                <a:ln>
                  <a:noFill/>
                </a:ln>
                <a:solidFill>
                  <a:srgbClr val="002060"/>
                </a:solidFill>
                <a:effectLst/>
                <a:uLnTx/>
                <a:uFillTx/>
                <a:latin typeface="Calibri"/>
                <a:cs typeface="Arial" panose="020B0604020202020204" pitchFamily="34" charset="0"/>
              </a:rPr>
              <a:t>Этика </a:t>
            </a:r>
            <a:r>
              <a:rPr kumimoji="0" lang="ru-RU" sz="2200" b="1" i="0" u="none" strike="noStrike" kern="1200" cap="none" spc="0" normalizeH="0" baseline="0" noProof="0" dirty="0">
                <a:ln>
                  <a:noFill/>
                </a:ln>
                <a:solidFill>
                  <a:srgbClr val="002060"/>
                </a:solidFill>
                <a:effectLst/>
                <a:uLnTx/>
                <a:uFillTx/>
                <a:latin typeface="Calibri"/>
                <a:cs typeface="Arial" panose="020B0604020202020204" pitchFamily="34" charset="0"/>
              </a:rPr>
              <a:t>педагогических отношений: педагог, ученик, родитель </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ru-RU" sz="2200" b="1" i="0" u="none" strike="noStrike" kern="1200" cap="none" spc="0" normalizeH="0" baseline="0" noProof="0" dirty="0" smtClean="0">
                <a:ln>
                  <a:noFill/>
                </a:ln>
                <a:solidFill>
                  <a:srgbClr val="002060"/>
                </a:solidFill>
                <a:effectLst/>
                <a:uLnTx/>
                <a:uFillTx/>
                <a:latin typeface="Calibri"/>
                <a:cs typeface="Arial" panose="020B0604020202020204" pitchFamily="34" charset="0"/>
              </a:rPr>
              <a:t>Здоровье </a:t>
            </a:r>
            <a:r>
              <a:rPr kumimoji="0" lang="ru-RU" sz="2200" b="1" i="0" u="none" strike="noStrike" kern="1200" cap="none" spc="0" normalizeH="0" baseline="0" noProof="0" dirty="0">
                <a:ln>
                  <a:noFill/>
                </a:ln>
                <a:solidFill>
                  <a:srgbClr val="002060"/>
                </a:solidFill>
                <a:effectLst/>
                <a:uLnTx/>
                <a:uFillTx/>
                <a:latin typeface="Calibri"/>
                <a:cs typeface="Arial" panose="020B0604020202020204" pitchFamily="34" charset="0"/>
              </a:rPr>
              <a:t>и безопасность ребенка? </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ru-RU" sz="2200" b="1" i="0" u="none" strike="noStrike" kern="1200" cap="none" spc="0" normalizeH="0" baseline="0" noProof="0" dirty="0" smtClean="0">
                <a:ln>
                  <a:noFill/>
                </a:ln>
                <a:solidFill>
                  <a:srgbClr val="002060"/>
                </a:solidFill>
                <a:effectLst/>
                <a:uLnTx/>
                <a:uFillTx/>
                <a:latin typeface="Calibri"/>
                <a:cs typeface="Arial" panose="020B0604020202020204" pitchFamily="34" charset="0"/>
              </a:rPr>
              <a:t>Безопасное </a:t>
            </a:r>
            <a:r>
              <a:rPr kumimoji="0" lang="ru-RU" sz="2200" b="1" i="0" u="none" strike="noStrike" kern="1200" cap="none" spc="0" normalizeH="0" baseline="0" noProof="0" dirty="0">
                <a:ln>
                  <a:noFill/>
                </a:ln>
                <a:solidFill>
                  <a:srgbClr val="002060"/>
                </a:solidFill>
                <a:effectLst/>
                <a:uLnTx/>
                <a:uFillTx/>
                <a:latin typeface="Calibri"/>
                <a:cs typeface="Arial" panose="020B0604020202020204" pitchFamily="34" charset="0"/>
              </a:rPr>
              <a:t>лето</a:t>
            </a:r>
          </a:p>
          <a:p>
            <a:pPr marL="0" marR="0" lvl="0" indent="0" algn="just" defTabSz="914400" rtl="0" eaLnBrk="1" fontAlgn="auto" latinLnBrk="0" hangingPunct="1">
              <a:lnSpc>
                <a:spcPts val="1600"/>
              </a:lnSpc>
              <a:spcBef>
                <a:spcPts val="0"/>
              </a:spcBef>
              <a:spcAft>
                <a:spcPts val="0"/>
              </a:spcAft>
              <a:buClrTx/>
              <a:buSzTx/>
              <a:buFontTx/>
              <a:buNone/>
              <a:tabLst/>
              <a:defRPr/>
            </a:pPr>
            <a:endParaRPr kumimoji="0" lang="ru-RU" sz="2200" b="1" i="0" u="none" strike="noStrike" kern="1200" cap="none" spc="0" normalizeH="0" baseline="0" noProof="0" dirty="0">
              <a:ln>
                <a:noFill/>
              </a:ln>
              <a:solidFill>
                <a:srgbClr val="014795"/>
              </a:solidFill>
              <a:effectLst/>
              <a:uLnTx/>
              <a:uFillTx/>
              <a:latin typeface="Calibri"/>
              <a:cs typeface="Arial" panose="020B0604020202020204" pitchFamily="34" charset="0"/>
            </a:endParaRPr>
          </a:p>
        </p:txBody>
      </p:sp>
      <p:sp>
        <p:nvSpPr>
          <p:cNvPr id="3" name="Прямоугольник 2"/>
          <p:cNvSpPr/>
          <p:nvPr/>
        </p:nvSpPr>
        <p:spPr>
          <a:xfrm>
            <a:off x="2567112" y="44624"/>
            <a:ext cx="3653115" cy="1077218"/>
          </a:xfrm>
          <a:prstGeom prst="rect">
            <a:avLst/>
          </a:prstGeom>
        </p:spPr>
        <p:txBody>
          <a:bodyPr wrap="none">
            <a:spAutoFit/>
          </a:bodyPr>
          <a:lstStyle/>
          <a:p>
            <a:pPr marL="0" marR="0" lvl="0" indent="0" algn="ctr" defTabSz="685343" rtl="0" eaLnBrk="1" fontAlgn="base" latinLnBrk="0" hangingPunct="1">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ＭＳ Ｐゴシック" panose="020B0600070205080204" pitchFamily="34" charset="-128"/>
                <a:cs typeface="+mn-cs"/>
              </a:rPr>
              <a:t>Тематика </a:t>
            </a:r>
          </a:p>
          <a:p>
            <a:pPr marL="0" marR="0" lvl="0" indent="0" algn="ctr" defTabSz="685343" rtl="0" eaLnBrk="1" fontAlgn="base" latinLnBrk="0" hangingPunct="1">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ＭＳ Ｐゴシック" panose="020B0600070205080204" pitchFamily="34" charset="-128"/>
                <a:cs typeface="+mn-cs"/>
              </a:rPr>
              <a:t>интернет-собраний</a:t>
            </a:r>
            <a:endParaRPr kumimoji="0" lang="ru-RU"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mn-cs"/>
            </a:endParaRPr>
          </a:p>
        </p:txBody>
      </p:sp>
      <p:sp>
        <p:nvSpPr>
          <p:cNvPr id="4" name="Номер слайда 3"/>
          <p:cNvSpPr>
            <a:spLocks noGrp="1"/>
          </p:cNvSpPr>
          <p:nvPr>
            <p:ph type="sldNum" sz="quarter" idx="12"/>
          </p:nvPr>
        </p:nvSpPr>
        <p:spPr>
          <a:xfrm>
            <a:off x="7010400" y="6478307"/>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63572432"/>
      </p:ext>
    </p:extLst>
  </p:cSld>
  <p:clrMapOvr>
    <a:masterClrMapping/>
  </p:clrMapOvr>
  <p:transition spd="slow">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7" name="Рисунок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6" name="TextBox 5"/>
          <p:cNvSpPr txBox="1"/>
          <p:nvPr/>
        </p:nvSpPr>
        <p:spPr>
          <a:xfrm>
            <a:off x="1115616" y="59140"/>
            <a:ext cx="653058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mn-cs"/>
              </a:rPr>
              <a:t>Республиканский конкурс родительских комитетов </a:t>
            </a:r>
            <a:endParaRPr kumimoji="0" lang="ru-RU"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n-ea"/>
                <a:cs typeface="+mn-cs"/>
              </a:rPr>
              <a:t>«</a:t>
            </a:r>
            <a:r>
              <a:rPr kumimoji="0" lang="ru-RU"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mn-cs"/>
              </a:rPr>
              <a:t>Секреты дружного класса»</a:t>
            </a:r>
          </a:p>
        </p:txBody>
      </p:sp>
      <p:sp>
        <p:nvSpPr>
          <p:cNvPr id="2" name="Прямоугольник 1"/>
          <p:cNvSpPr/>
          <p:nvPr/>
        </p:nvSpPr>
        <p:spPr>
          <a:xfrm>
            <a:off x="1115616" y="2165960"/>
            <a:ext cx="6984776"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Прямоугольник 2"/>
          <p:cNvSpPr/>
          <p:nvPr/>
        </p:nvSpPr>
        <p:spPr>
          <a:xfrm>
            <a:off x="683568" y="2060848"/>
            <a:ext cx="3600400" cy="338554"/>
          </a:xfrm>
          <a:prstGeom prst="rect">
            <a:avLst/>
          </a:prstGeom>
        </p:spPr>
        <p:txBody>
          <a:bodyPr wrap="square">
            <a:spAutoFit/>
          </a:bodyPr>
          <a:lstStyle/>
          <a:p>
            <a:pPr marL="0" marR="0" lvl="0" indent="450215" algn="just"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9511" y="1687940"/>
            <a:ext cx="4375361" cy="2461140"/>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80408" y="3439172"/>
            <a:ext cx="3974991" cy="2618778"/>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179512" y="4307612"/>
            <a:ext cx="5368262"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A8246F"/>
                </a:solidFill>
                <a:effectLst/>
                <a:uLnTx/>
                <a:uFillTx/>
                <a:latin typeface="Calibri"/>
                <a:ea typeface="+mn-ea"/>
                <a:cs typeface="+mn-cs"/>
              </a:rPr>
              <a:t>Лучшие родительские комитеты</a:t>
            </a:r>
            <a:r>
              <a:rPr kumimoji="0" lang="ru-RU" sz="2400" b="0" i="0" u="none" strike="noStrike" kern="1200" cap="none" spc="0" normalizeH="0" baseline="0" noProof="0" dirty="0">
                <a:ln>
                  <a:noFill/>
                </a:ln>
                <a:solidFill>
                  <a:srgbClr val="A8246F"/>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800" b="0" i="0" u="none" strike="noStrike" kern="1200" cap="none" spc="0" normalizeH="0" baseline="0" noProof="0" dirty="0" smtClean="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002060"/>
                </a:solidFill>
                <a:effectLst/>
                <a:uLnTx/>
                <a:uFillTx/>
                <a:latin typeface="Calibri"/>
                <a:ea typeface="+mn-ea"/>
                <a:cs typeface="+mn-cs"/>
              </a:rPr>
              <a:t>Лаишевский</a:t>
            </a:r>
            <a:r>
              <a:rPr kumimoji="0" lang="ru-RU" sz="2400" b="0" i="0" u="none" strike="noStrike" kern="1200" cap="none" spc="0" normalizeH="0" baseline="0" noProof="0" dirty="0">
                <a:ln>
                  <a:noFill/>
                </a:ln>
                <a:solidFill>
                  <a:srgbClr val="002060"/>
                </a:solidFill>
                <a:effectLst/>
                <a:uLnTx/>
                <a:uFillTx/>
                <a:latin typeface="Calibri"/>
                <a:ea typeface="+mn-ea"/>
                <a:cs typeface="+mn-cs"/>
              </a:rPr>
              <a:t>, Мамадышский, Дрожжановский, Буинский  </a:t>
            </a:r>
            <a:r>
              <a:rPr kumimoji="0" lang="ru-RU" sz="2400" b="0" i="0" u="none" strike="noStrike" kern="1200" cap="none" spc="0" normalizeH="0" baseline="0" noProof="0" dirty="0" smtClean="0">
                <a:ln>
                  <a:noFill/>
                </a:ln>
                <a:solidFill>
                  <a:srgbClr val="002060"/>
                </a:solidFill>
                <a:effectLst/>
                <a:uLnTx/>
                <a:uFillTx/>
                <a:latin typeface="Calibri"/>
                <a:ea typeface="+mn-ea"/>
                <a:cs typeface="+mn-cs"/>
              </a:rPr>
              <a:t>муниципальные районы,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002060"/>
                </a:solidFill>
                <a:effectLst/>
                <a:uLnTx/>
                <a:uFillTx/>
                <a:latin typeface="Calibri"/>
                <a:ea typeface="+mn-ea"/>
                <a:cs typeface="+mn-cs"/>
              </a:rPr>
              <a:t>Набережные </a:t>
            </a:r>
            <a:r>
              <a:rPr kumimoji="0" lang="ru-RU" sz="2400" b="0" i="0" u="none" strike="noStrike" kern="1200" cap="none" spc="0" normalizeH="0" baseline="0" noProof="0" dirty="0">
                <a:ln>
                  <a:noFill/>
                </a:ln>
                <a:solidFill>
                  <a:srgbClr val="002060"/>
                </a:solidFill>
                <a:effectLst/>
                <a:uLnTx/>
                <a:uFillTx/>
                <a:latin typeface="Calibri"/>
                <a:ea typeface="+mn-ea"/>
                <a:cs typeface="+mn-cs"/>
              </a:rPr>
              <a:t>Челны</a:t>
            </a:r>
          </a:p>
        </p:txBody>
      </p:sp>
      <p:sp>
        <p:nvSpPr>
          <p:cNvPr id="5" name="Прямоугольник 4"/>
          <p:cNvSpPr/>
          <p:nvPr/>
        </p:nvSpPr>
        <p:spPr>
          <a:xfrm>
            <a:off x="5292079" y="2089806"/>
            <a:ext cx="353779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002060"/>
                </a:solidFill>
                <a:effectLst/>
                <a:uLnTx/>
                <a:uFillTx/>
                <a:latin typeface="Calibri"/>
                <a:ea typeface="+mn-ea"/>
                <a:cs typeface="+mn-cs"/>
              </a:rPr>
              <a:t>Более</a:t>
            </a:r>
            <a:r>
              <a:rPr kumimoji="0" lang="ru-RU" sz="2400" b="0" i="0" u="none" strike="noStrike" kern="1200" cap="none" spc="0" normalizeH="0" baseline="0" noProof="0" dirty="0">
                <a:ln>
                  <a:noFill/>
                </a:ln>
                <a:solidFill>
                  <a:srgbClr val="0070C0"/>
                </a:solidFill>
                <a:effectLst/>
                <a:uLnTx/>
                <a:uFillTx/>
                <a:latin typeface="Calibri"/>
                <a:ea typeface="+mn-ea"/>
                <a:cs typeface="+mn-cs"/>
              </a:rPr>
              <a:t> </a:t>
            </a:r>
            <a:r>
              <a:rPr kumimoji="0" lang="ru-RU" sz="2400" b="1" i="0" u="none" strike="noStrike" kern="1200" cap="none" spc="0" normalizeH="0" baseline="0" noProof="0" dirty="0" smtClean="0">
                <a:ln>
                  <a:noFill/>
                </a:ln>
                <a:solidFill>
                  <a:srgbClr val="A8246F"/>
                </a:solidFill>
                <a:effectLst/>
                <a:uLnTx/>
                <a:uFillTx/>
                <a:latin typeface="Calibri"/>
                <a:ea typeface="+mn-ea"/>
                <a:cs typeface="+mn-cs"/>
              </a:rPr>
              <a:t>2 300 </a:t>
            </a:r>
            <a:r>
              <a:rPr kumimoji="0" lang="ru-RU" sz="2400" b="0" i="0" u="none" strike="noStrike" kern="1200" cap="none" spc="0" normalizeH="0" baseline="0" noProof="0" dirty="0">
                <a:ln>
                  <a:noFill/>
                </a:ln>
                <a:solidFill>
                  <a:srgbClr val="002060"/>
                </a:solidFill>
                <a:effectLst/>
                <a:uLnTx/>
                <a:uFillTx/>
                <a:latin typeface="Calibri"/>
                <a:ea typeface="+mn-ea"/>
                <a:cs typeface="+mn-cs"/>
              </a:rPr>
              <a:t>участников</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A8246F"/>
                </a:solidFill>
                <a:effectLst/>
                <a:uLnTx/>
                <a:uFillTx/>
                <a:latin typeface="Calibri"/>
                <a:ea typeface="+mn-ea"/>
                <a:cs typeface="+mn-cs"/>
              </a:rPr>
              <a:t>26</a:t>
            </a:r>
            <a:r>
              <a:rPr kumimoji="0" lang="ru-RU" sz="2400" b="0" i="0" u="none" strike="noStrike" kern="1200" cap="none" spc="0" normalizeH="0" baseline="0" noProof="0" dirty="0">
                <a:ln>
                  <a:noFill/>
                </a:ln>
                <a:solidFill>
                  <a:srgbClr val="0070C0"/>
                </a:solidFill>
                <a:effectLst/>
                <a:uLnTx/>
                <a:uFillTx/>
                <a:latin typeface="Calibri"/>
                <a:ea typeface="+mn-ea"/>
                <a:cs typeface="+mn-cs"/>
              </a:rPr>
              <a:t> </a:t>
            </a:r>
            <a:r>
              <a:rPr kumimoji="0" lang="ru-RU" sz="2400" b="0" i="0" u="none" strike="noStrike" kern="1200" cap="none" spc="0" normalizeH="0" baseline="0" noProof="0" dirty="0">
                <a:ln>
                  <a:noFill/>
                </a:ln>
                <a:solidFill>
                  <a:srgbClr val="002060"/>
                </a:solidFill>
                <a:effectLst/>
                <a:uLnTx/>
                <a:uFillTx/>
                <a:latin typeface="Calibri"/>
                <a:ea typeface="+mn-ea"/>
                <a:cs typeface="+mn-cs"/>
              </a:rPr>
              <a:t>команд</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A8246F"/>
                </a:solidFill>
                <a:effectLst/>
                <a:uLnTx/>
                <a:uFillTx/>
                <a:latin typeface="Calibri"/>
                <a:ea typeface="+mn-ea"/>
                <a:cs typeface="+mn-cs"/>
              </a:rPr>
              <a:t>5</a:t>
            </a:r>
            <a:r>
              <a:rPr kumimoji="0" lang="ru-RU" sz="2400" b="0" i="0" u="none" strike="noStrike" kern="1200" cap="none" spc="0" normalizeH="0" baseline="0" noProof="0" dirty="0">
                <a:ln>
                  <a:noFill/>
                </a:ln>
                <a:solidFill>
                  <a:srgbClr val="0070C0"/>
                </a:solidFill>
                <a:effectLst/>
                <a:uLnTx/>
                <a:uFillTx/>
                <a:latin typeface="Calibri"/>
                <a:ea typeface="+mn-ea"/>
                <a:cs typeface="+mn-cs"/>
              </a:rPr>
              <a:t> </a:t>
            </a:r>
            <a:r>
              <a:rPr kumimoji="0" lang="ru-RU" sz="2400" b="0" i="0" u="none" strike="noStrike" kern="1200" cap="none" spc="0" normalizeH="0" baseline="0" noProof="0" dirty="0">
                <a:ln>
                  <a:noFill/>
                </a:ln>
                <a:solidFill>
                  <a:srgbClr val="002060"/>
                </a:solidFill>
                <a:effectLst/>
                <a:uLnTx/>
                <a:uFillTx/>
                <a:latin typeface="Calibri"/>
                <a:ea typeface="+mn-ea"/>
                <a:cs typeface="+mn-cs"/>
              </a:rPr>
              <a:t>победителей</a:t>
            </a:r>
          </a:p>
        </p:txBody>
      </p:sp>
      <p:sp>
        <p:nvSpPr>
          <p:cNvPr id="9" name="Номер слайда 8"/>
          <p:cNvSpPr>
            <a:spLocks noGrp="1"/>
          </p:cNvSpPr>
          <p:nvPr>
            <p:ph type="sldNum" sz="quarter" idx="12"/>
          </p:nvPr>
        </p:nvSpPr>
        <p:spPr>
          <a:xfrm>
            <a:off x="6982479" y="6492875"/>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0130076"/>
      </p:ext>
    </p:extLst>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5" name="Рисунок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4" name="Овал 3"/>
          <p:cNvSpPr/>
          <p:nvPr/>
        </p:nvSpPr>
        <p:spPr>
          <a:xfrm>
            <a:off x="5598114" y="3741026"/>
            <a:ext cx="1674186" cy="39005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Прямоугольник 4"/>
          <p:cNvSpPr/>
          <p:nvPr/>
        </p:nvSpPr>
        <p:spPr>
          <a:xfrm>
            <a:off x="2627784" y="3774470"/>
            <a:ext cx="918102" cy="32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755576" y="27781"/>
            <a:ext cx="7458069" cy="1569660"/>
          </a:xfrm>
          <a:prstGeom prst="rect">
            <a:avLst/>
          </a:prstGeom>
          <a:noFill/>
        </p:spPr>
        <p:txBody>
          <a:bodyPr wrap="square" rtlCol="0">
            <a:spAutoFit/>
          </a:bodyPr>
          <a:lstStyle/>
          <a:p>
            <a:pPr lvl="0" algn="ctr" fontAlgn="base">
              <a:spcBef>
                <a:spcPct val="0"/>
              </a:spcBef>
              <a:spcAft>
                <a:spcPct val="0"/>
              </a:spcAft>
              <a:defRPr/>
            </a:pPr>
            <a:r>
              <a:rPr lang="ru-RU" sz="3200" b="1" dirty="0" smtClean="0">
                <a:solidFill>
                  <a:srgbClr val="002060"/>
                </a:solidFill>
                <a:effectLst>
                  <a:outerShdw blurRad="38100" dist="38100" dir="2700000" algn="tl">
                    <a:srgbClr val="000000">
                      <a:alpha val="43137"/>
                    </a:srgbClr>
                  </a:outerShdw>
                </a:effectLst>
              </a:rPr>
              <a:t>Стратегическая сессия </a:t>
            </a:r>
          </a:p>
          <a:p>
            <a:pPr lvl="0" algn="ctr" fontAlgn="base">
              <a:spcBef>
                <a:spcPct val="0"/>
              </a:spcBef>
              <a:spcAft>
                <a:spcPct val="0"/>
              </a:spcAft>
              <a:defRPr/>
            </a:pPr>
            <a:r>
              <a:rPr lang="ru-RU" sz="3200" b="1" dirty="0" smtClean="0">
                <a:solidFill>
                  <a:srgbClr val="002060"/>
                </a:solidFill>
                <a:effectLst>
                  <a:outerShdw blurRad="38100" dist="38100" dir="2700000" algn="tl">
                    <a:srgbClr val="000000">
                      <a:alpha val="43137"/>
                    </a:srgbClr>
                  </a:outerShdw>
                </a:effectLst>
              </a:rPr>
              <a:t>«Правительство </a:t>
            </a:r>
            <a:r>
              <a:rPr lang="ru-RU" sz="3200" b="1" dirty="0">
                <a:solidFill>
                  <a:srgbClr val="002060"/>
                </a:solidFill>
                <a:effectLst>
                  <a:outerShdw blurRad="38100" dist="38100" dir="2700000" algn="tl">
                    <a:srgbClr val="000000">
                      <a:alpha val="43137"/>
                    </a:srgbClr>
                  </a:outerShdw>
                </a:effectLst>
              </a:rPr>
              <a:t>Развития: </a:t>
            </a:r>
            <a:endParaRPr lang="ru-RU" sz="3200" b="1" dirty="0" smtClean="0">
              <a:solidFill>
                <a:srgbClr val="002060"/>
              </a:solidFill>
              <a:effectLst>
                <a:outerShdw blurRad="38100" dist="38100" dir="2700000" algn="tl">
                  <a:srgbClr val="000000">
                    <a:alpha val="43137"/>
                  </a:srgbClr>
                </a:outerShdw>
              </a:effectLst>
            </a:endParaRPr>
          </a:p>
          <a:p>
            <a:pPr lvl="0" algn="ctr" fontAlgn="base">
              <a:spcBef>
                <a:spcPct val="0"/>
              </a:spcBef>
              <a:spcAft>
                <a:spcPct val="0"/>
              </a:spcAft>
              <a:defRPr/>
            </a:pPr>
            <a:r>
              <a:rPr lang="ru-RU" sz="3200" b="1" dirty="0" smtClean="0">
                <a:solidFill>
                  <a:srgbClr val="002060"/>
                </a:solidFill>
                <a:effectLst>
                  <a:outerShdw blurRad="38100" dist="38100" dir="2700000" algn="tl">
                    <a:srgbClr val="000000">
                      <a:alpha val="43137"/>
                    </a:srgbClr>
                  </a:outerShdw>
                </a:effectLst>
              </a:rPr>
              <a:t>социальная </a:t>
            </a:r>
            <a:r>
              <a:rPr lang="ru-RU" sz="3200" b="1" dirty="0">
                <a:solidFill>
                  <a:srgbClr val="002060"/>
                </a:solidFill>
                <a:effectLst>
                  <a:outerShdw blurRad="38100" dist="38100" dir="2700000" algn="tl">
                    <a:srgbClr val="000000">
                      <a:alpha val="43137"/>
                    </a:srgbClr>
                  </a:outerShdw>
                </a:effectLst>
              </a:rPr>
              <a:t>сфера» </a:t>
            </a:r>
            <a:endParaRPr kumimoji="0" lang="ru-RU"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ndParaRPr>
          </a:p>
        </p:txBody>
      </p:sp>
      <p:sp>
        <p:nvSpPr>
          <p:cNvPr id="2" name="Прямоугольник 1"/>
          <p:cNvSpPr/>
          <p:nvPr/>
        </p:nvSpPr>
        <p:spPr>
          <a:xfrm>
            <a:off x="1115616" y="2165960"/>
            <a:ext cx="6984776"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Прямоугольник 2"/>
          <p:cNvSpPr/>
          <p:nvPr/>
        </p:nvSpPr>
        <p:spPr>
          <a:xfrm>
            <a:off x="251520" y="1703417"/>
            <a:ext cx="8568952" cy="2877711"/>
          </a:xfrm>
          <a:prstGeom prst="rect">
            <a:avLst/>
          </a:prstGeom>
        </p:spPr>
        <p:txBody>
          <a:bodyPr wrap="square">
            <a:spAutoFit/>
          </a:bodyPr>
          <a:lstStyle/>
          <a:p>
            <a:pPr algn="ctr">
              <a:spcAft>
                <a:spcPts val="0"/>
              </a:spcAft>
            </a:pPr>
            <a:r>
              <a:rPr lang="ru-RU" sz="2200" b="1" dirty="0" smtClean="0">
                <a:solidFill>
                  <a:srgbClr val="002060"/>
                </a:solidFill>
                <a:ea typeface="Calibri" panose="020F0502020204030204" pitchFamily="34" charset="0"/>
                <a:cs typeface="Times New Roman" panose="02020603050405020304" pitchFamily="18" charset="0"/>
              </a:rPr>
              <a:t>Принято решение </a:t>
            </a:r>
          </a:p>
          <a:p>
            <a:pPr algn="ctr">
              <a:spcAft>
                <a:spcPts val="0"/>
              </a:spcAft>
            </a:pPr>
            <a:r>
              <a:rPr lang="ru-RU" sz="2200" b="1" dirty="0" smtClean="0">
                <a:solidFill>
                  <a:srgbClr val="002060"/>
                </a:solidFill>
                <a:ea typeface="Calibri" panose="020F0502020204030204" pitchFamily="34" charset="0"/>
                <a:cs typeface="Times New Roman" panose="02020603050405020304" pitchFamily="18" charset="0"/>
              </a:rPr>
              <a:t>о </a:t>
            </a:r>
            <a:r>
              <a:rPr lang="ru-RU" sz="2200" b="1" dirty="0">
                <a:solidFill>
                  <a:srgbClr val="002060"/>
                </a:solidFill>
                <a:ea typeface="Calibri" panose="020F0502020204030204" pitchFamily="34" charset="0"/>
                <a:cs typeface="Times New Roman" panose="02020603050405020304" pitchFamily="18" charset="0"/>
              </a:rPr>
              <a:t>создании в новом учебном году </a:t>
            </a:r>
            <a:endParaRPr lang="ru-RU" sz="2200" b="1" dirty="0" smtClean="0">
              <a:solidFill>
                <a:srgbClr val="002060"/>
              </a:solidFill>
              <a:ea typeface="Calibri" panose="020F0502020204030204" pitchFamily="34" charset="0"/>
              <a:cs typeface="Times New Roman" panose="02020603050405020304" pitchFamily="18" charset="0"/>
            </a:endParaRPr>
          </a:p>
          <a:p>
            <a:pPr algn="ctr">
              <a:spcAft>
                <a:spcPts val="0"/>
              </a:spcAft>
            </a:pPr>
            <a:r>
              <a:rPr lang="ru-RU" sz="2200" b="1" dirty="0" smtClean="0">
                <a:solidFill>
                  <a:srgbClr val="A8246F"/>
                </a:solidFill>
                <a:ea typeface="Calibri" panose="020F0502020204030204" pitchFamily="34" charset="0"/>
                <a:cs typeface="Times New Roman" panose="02020603050405020304" pitchFamily="18" charset="0"/>
              </a:rPr>
              <a:t>Ассоциации </a:t>
            </a:r>
            <a:r>
              <a:rPr lang="ru-RU" sz="2200" b="1" dirty="0">
                <a:solidFill>
                  <a:srgbClr val="A8246F"/>
                </a:solidFill>
                <a:ea typeface="Calibri" panose="020F0502020204030204" pitchFamily="34" charset="0"/>
                <a:cs typeface="Times New Roman" panose="02020603050405020304" pitchFamily="18" charset="0"/>
              </a:rPr>
              <a:t>классных руководителей Республики </a:t>
            </a:r>
            <a:r>
              <a:rPr lang="ru-RU" sz="2200" b="1" dirty="0" smtClean="0">
                <a:solidFill>
                  <a:srgbClr val="A8246F"/>
                </a:solidFill>
                <a:ea typeface="Calibri" panose="020F0502020204030204" pitchFamily="34" charset="0"/>
                <a:cs typeface="Times New Roman" panose="02020603050405020304" pitchFamily="18" charset="0"/>
              </a:rPr>
              <a:t>Татарстан</a:t>
            </a:r>
          </a:p>
          <a:p>
            <a:pPr algn="just">
              <a:spcAft>
                <a:spcPts val="0"/>
              </a:spcAft>
            </a:pPr>
            <a:endParaRPr lang="ru-RU" sz="2200" b="1" dirty="0" smtClean="0">
              <a:solidFill>
                <a:srgbClr val="002060"/>
              </a:solidFill>
              <a:ea typeface="Calibri" panose="020F0502020204030204" pitchFamily="34" charset="0"/>
              <a:cs typeface="Times New Roman" panose="02020603050405020304" pitchFamily="18" charset="0"/>
            </a:endParaRPr>
          </a:p>
          <a:p>
            <a:pPr algn="ctr">
              <a:spcAft>
                <a:spcPts val="0"/>
              </a:spcAft>
            </a:pPr>
            <a:r>
              <a:rPr lang="ru-RU" sz="2200" b="1" dirty="0" smtClean="0">
                <a:solidFill>
                  <a:srgbClr val="002060"/>
                </a:solidFill>
                <a:ea typeface="Calibri" panose="020F0502020204030204" pitchFamily="34" charset="0"/>
                <a:cs typeface="Times New Roman" panose="02020603050405020304" pitchFamily="18" charset="0"/>
              </a:rPr>
              <a:t>Профессиональное </a:t>
            </a:r>
            <a:r>
              <a:rPr lang="ru-RU" sz="2200" b="1" dirty="0">
                <a:solidFill>
                  <a:srgbClr val="002060"/>
                </a:solidFill>
                <a:ea typeface="Calibri" panose="020F0502020204030204" pitchFamily="34" charset="0"/>
                <a:cs typeface="Times New Roman" panose="02020603050405020304" pitchFamily="18" charset="0"/>
              </a:rPr>
              <a:t>сообщество педагогов, деятельность которого </a:t>
            </a:r>
            <a:endParaRPr lang="ru-RU" sz="2200" b="1" dirty="0" smtClean="0">
              <a:solidFill>
                <a:srgbClr val="002060"/>
              </a:solidFill>
              <a:ea typeface="Calibri" panose="020F0502020204030204" pitchFamily="34" charset="0"/>
              <a:cs typeface="Times New Roman" panose="02020603050405020304" pitchFamily="18" charset="0"/>
            </a:endParaRPr>
          </a:p>
          <a:p>
            <a:pPr algn="ctr">
              <a:spcAft>
                <a:spcPts val="0"/>
              </a:spcAft>
            </a:pPr>
            <a:r>
              <a:rPr lang="ru-RU" sz="2200" b="1" dirty="0" smtClean="0">
                <a:solidFill>
                  <a:srgbClr val="002060"/>
                </a:solidFill>
                <a:ea typeface="Calibri" panose="020F0502020204030204" pitchFamily="34" charset="0"/>
                <a:cs typeface="Times New Roman" panose="02020603050405020304" pitchFamily="18" charset="0"/>
              </a:rPr>
              <a:t>будет </a:t>
            </a:r>
            <a:r>
              <a:rPr lang="ru-RU" sz="2200" b="1" dirty="0">
                <a:solidFill>
                  <a:srgbClr val="002060"/>
                </a:solidFill>
                <a:ea typeface="Calibri" panose="020F0502020204030204" pitchFamily="34" charset="0"/>
                <a:cs typeface="Times New Roman" panose="02020603050405020304" pitchFamily="18" charset="0"/>
              </a:rPr>
              <a:t>направлена на реализацию государственной политики </a:t>
            </a:r>
            <a:endParaRPr lang="ru-RU" sz="2200" b="1" dirty="0" smtClean="0">
              <a:solidFill>
                <a:srgbClr val="002060"/>
              </a:solidFill>
              <a:ea typeface="Calibri" panose="020F0502020204030204" pitchFamily="34" charset="0"/>
              <a:cs typeface="Times New Roman" panose="02020603050405020304" pitchFamily="18" charset="0"/>
            </a:endParaRPr>
          </a:p>
          <a:p>
            <a:pPr algn="ctr">
              <a:spcAft>
                <a:spcPts val="0"/>
              </a:spcAft>
            </a:pPr>
            <a:r>
              <a:rPr lang="ru-RU" sz="2200" b="1" dirty="0" smtClean="0">
                <a:solidFill>
                  <a:srgbClr val="002060"/>
                </a:solidFill>
                <a:ea typeface="Calibri" panose="020F0502020204030204" pitchFamily="34" charset="0"/>
                <a:cs typeface="Times New Roman" panose="02020603050405020304" pitchFamily="18" charset="0"/>
              </a:rPr>
              <a:t>в </a:t>
            </a:r>
            <a:r>
              <a:rPr lang="ru-RU" sz="2200" b="1" dirty="0">
                <a:solidFill>
                  <a:srgbClr val="002060"/>
                </a:solidFill>
                <a:ea typeface="Calibri" panose="020F0502020204030204" pitchFamily="34" charset="0"/>
                <a:cs typeface="Times New Roman" panose="02020603050405020304" pitchFamily="18" charset="0"/>
              </a:rPr>
              <a:t>сфере воспитания и социализации </a:t>
            </a:r>
            <a:r>
              <a:rPr lang="ru-RU" sz="2200" b="1" dirty="0" smtClean="0">
                <a:solidFill>
                  <a:srgbClr val="002060"/>
                </a:solidFill>
                <a:ea typeface="Calibri" panose="020F0502020204030204" pitchFamily="34" charset="0"/>
                <a:cs typeface="Times New Roman" panose="02020603050405020304" pitchFamily="18" charset="0"/>
              </a:rPr>
              <a:t>обучающихся</a:t>
            </a:r>
            <a:endParaRPr lang="ru-RU" sz="2200" b="1" dirty="0">
              <a:solidFill>
                <a:srgbClr val="002060"/>
              </a:solidFill>
              <a:ea typeface="Calibri" panose="020F0502020204030204" pitchFamily="34" charset="0"/>
              <a:cs typeface="Times New Roman" panose="02020603050405020304" pitchFamily="18" charset="0"/>
            </a:endParaRPr>
          </a:p>
          <a:p>
            <a:pPr indent="450215" algn="just">
              <a:lnSpc>
                <a:spcPct val="150000"/>
              </a:lnSpc>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8024" y="4350483"/>
            <a:ext cx="3312079" cy="2203309"/>
          </a:xfrm>
          <a:prstGeom prst="rect">
            <a:avLst/>
          </a:prstGeom>
          <a:ln>
            <a:noFill/>
          </a:ln>
          <a:effectLst>
            <a:outerShdw blurRad="292100" dist="139700" dir="2700000" algn="tl" rotWithShape="0">
              <a:srgbClr val="333333">
                <a:alpha val="65000"/>
              </a:srgbClr>
            </a:outerShdw>
          </a:effectLst>
        </p:spPr>
      </p:pic>
      <p:pic>
        <p:nvPicPr>
          <p:cNvPr id="10" name="Рисунок 9"/>
          <p:cNvPicPr>
            <a:picLocks noChangeAspect="1"/>
          </p:cNvPicPr>
          <p:nvPr/>
        </p:nvPicPr>
        <p:blipFill rotWithShape="1">
          <a:blip r:embed="rId7" cstate="print">
            <a:extLst>
              <a:ext uri="{28A0092B-C50C-407E-A947-70E740481C1C}">
                <a14:useLocalDpi xmlns:a14="http://schemas.microsoft.com/office/drawing/2010/main" val="0"/>
              </a:ext>
            </a:extLst>
          </a:blip>
          <a:srcRect r="18635"/>
          <a:stretch/>
        </p:blipFill>
        <p:spPr>
          <a:xfrm>
            <a:off x="1187624" y="4350483"/>
            <a:ext cx="2709321" cy="2215113"/>
          </a:xfrm>
          <a:prstGeom prst="rect">
            <a:avLst/>
          </a:prstGeom>
          <a:ln>
            <a:noFill/>
          </a:ln>
          <a:effectLst>
            <a:outerShdw blurRad="292100" dist="139700" dir="2700000" algn="tl" rotWithShape="0">
              <a:srgbClr val="333333">
                <a:alpha val="65000"/>
              </a:srgbClr>
            </a:outerShdw>
          </a:effectLst>
        </p:spPr>
      </p:pic>
      <p:sp>
        <p:nvSpPr>
          <p:cNvPr id="11" name="Номер слайда 10"/>
          <p:cNvSpPr>
            <a:spLocks noGrp="1"/>
          </p:cNvSpPr>
          <p:nvPr>
            <p:ph type="sldNum" sz="quarter" idx="12"/>
          </p:nvPr>
        </p:nvSpPr>
        <p:spPr>
          <a:xfrm>
            <a:off x="7010400" y="652977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0128029"/>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7" name="Объект 2"/>
          <p:cNvSpPr txBox="1">
            <a:spLocks/>
          </p:cNvSpPr>
          <p:nvPr/>
        </p:nvSpPr>
        <p:spPr>
          <a:xfrm>
            <a:off x="1547665" y="68627"/>
            <a:ext cx="7645231" cy="172819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ru-RU" sz="16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3" name="Прямоугольник 2"/>
          <p:cNvSpPr/>
          <p:nvPr/>
        </p:nvSpPr>
        <p:spPr>
          <a:xfrm>
            <a:off x="179512" y="1666543"/>
            <a:ext cx="5976664" cy="2554545"/>
          </a:xfrm>
          <a:prstGeom prst="rect">
            <a:avLst/>
          </a:prstGeom>
        </p:spPr>
        <p:txBody>
          <a:bodyPr wrap="square">
            <a:spAutoFit/>
          </a:bodyPr>
          <a:lstStyle/>
          <a:p>
            <a:pPr lvl="0" algn="just">
              <a:defRPr/>
            </a:pPr>
            <a:r>
              <a:rPr kumimoji="0" lang="ru-RU" sz="2000" i="0" u="none" strike="noStrike" kern="1200" cap="none" spc="0" normalizeH="0" baseline="0" noProof="0" dirty="0" smtClean="0">
                <a:ln>
                  <a:noFill/>
                </a:ln>
                <a:solidFill>
                  <a:srgbClr val="002060"/>
                </a:solidFill>
                <a:effectLst/>
                <a:uLnTx/>
                <a:uFillTx/>
                <a:ea typeface="+mn-ea"/>
                <a:cs typeface="+mn-cs"/>
              </a:rPr>
              <a:t>По итогам</a:t>
            </a:r>
            <a:r>
              <a:rPr kumimoji="0" lang="ru-RU" sz="2000" i="0" u="none" strike="noStrike" kern="1200" cap="none" spc="0" normalizeH="0" noProof="0" dirty="0" smtClean="0">
                <a:ln>
                  <a:noFill/>
                </a:ln>
                <a:solidFill>
                  <a:srgbClr val="002060"/>
                </a:solidFill>
                <a:effectLst/>
                <a:uLnTx/>
                <a:uFillTx/>
                <a:ea typeface="+mn-ea"/>
                <a:cs typeface="+mn-cs"/>
              </a:rPr>
              <a:t> к</a:t>
            </a:r>
            <a:r>
              <a:rPr kumimoji="0" lang="ru-RU" sz="2000" i="0" u="none" strike="noStrike" kern="1200" cap="none" spc="0" normalizeH="0" baseline="0" noProof="0" dirty="0" smtClean="0">
                <a:ln>
                  <a:noFill/>
                </a:ln>
                <a:solidFill>
                  <a:srgbClr val="002060"/>
                </a:solidFill>
                <a:effectLst/>
                <a:uLnTx/>
                <a:uFillTx/>
                <a:ea typeface="+mn-ea"/>
                <a:cs typeface="+mn-cs"/>
              </a:rPr>
              <a:t>онкурсного отбора на </a:t>
            </a:r>
            <a:r>
              <a:rPr kumimoji="0" lang="ru-RU" sz="2000" i="0" u="none" strike="noStrike" kern="1200" cap="none" spc="0" normalizeH="0" baseline="0" noProof="0" dirty="0">
                <a:ln>
                  <a:noFill/>
                </a:ln>
                <a:solidFill>
                  <a:srgbClr val="002060"/>
                </a:solidFill>
                <a:effectLst/>
                <a:uLnTx/>
                <a:uFillTx/>
                <a:ea typeface="+mn-ea"/>
                <a:cs typeface="+mn-cs"/>
              </a:rPr>
              <a:t>предоставление в </a:t>
            </a:r>
            <a:r>
              <a:rPr kumimoji="0" lang="ru-RU" sz="2000" i="0" u="none" strike="noStrike" kern="1200" cap="none" spc="0" normalizeH="0" baseline="0" noProof="0" dirty="0" smtClean="0">
                <a:ln>
                  <a:noFill/>
                </a:ln>
                <a:solidFill>
                  <a:srgbClr val="002060"/>
                </a:solidFill>
                <a:effectLst/>
                <a:uLnTx/>
                <a:uFillTx/>
                <a:ea typeface="+mn-ea"/>
                <a:cs typeface="+mn-cs"/>
              </a:rPr>
              <a:t>2020 – 2022 гг. </a:t>
            </a:r>
            <a:r>
              <a:rPr kumimoji="0" lang="ru-RU" sz="2000" b="1" i="0" u="none" strike="noStrike" kern="1200" cap="none" spc="0" normalizeH="0" baseline="0" noProof="0" dirty="0" smtClean="0">
                <a:ln>
                  <a:noFill/>
                </a:ln>
                <a:solidFill>
                  <a:srgbClr val="A8246F"/>
                </a:solidFill>
                <a:effectLst/>
                <a:uLnTx/>
                <a:uFillTx/>
                <a:ea typeface="+mn-ea"/>
                <a:cs typeface="+mn-cs"/>
              </a:rPr>
              <a:t>субсидии </a:t>
            </a:r>
            <a:r>
              <a:rPr kumimoji="0" lang="ru-RU" sz="2000" b="1" i="0" u="none" strike="noStrike" kern="1200" cap="none" spc="0" normalizeH="0" baseline="0" noProof="0" dirty="0">
                <a:ln>
                  <a:noFill/>
                </a:ln>
                <a:solidFill>
                  <a:srgbClr val="A8246F"/>
                </a:solidFill>
                <a:effectLst/>
                <a:uLnTx/>
                <a:uFillTx/>
                <a:ea typeface="+mn-ea"/>
                <a:cs typeface="+mn-cs"/>
              </a:rPr>
              <a:t>из федерального бюджета </a:t>
            </a:r>
            <a:r>
              <a:rPr kumimoji="0" lang="ru-RU" sz="2000" i="0" u="none" strike="noStrike" kern="1200" cap="none" spc="0" normalizeH="0" baseline="0" noProof="0" dirty="0" smtClean="0">
                <a:ln>
                  <a:noFill/>
                </a:ln>
                <a:solidFill>
                  <a:srgbClr val="002060"/>
                </a:solidFill>
                <a:effectLst/>
                <a:uLnTx/>
                <a:uFillTx/>
                <a:ea typeface="+mn-ea"/>
                <a:cs typeface="+mn-cs"/>
              </a:rPr>
              <a:t>на</a:t>
            </a:r>
            <a:r>
              <a:rPr kumimoji="0" lang="ru-RU" sz="2000" b="1" i="0" u="none" strike="noStrike" kern="1200" cap="none" spc="0" normalizeH="0" baseline="0" noProof="0" dirty="0" smtClean="0">
                <a:ln>
                  <a:noFill/>
                </a:ln>
                <a:solidFill>
                  <a:srgbClr val="0070C0"/>
                </a:solidFill>
                <a:effectLst/>
                <a:uLnTx/>
                <a:uFillTx/>
                <a:ea typeface="+mn-ea"/>
                <a:cs typeface="+mn-cs"/>
              </a:rPr>
              <a:t> </a:t>
            </a:r>
            <a:r>
              <a:rPr kumimoji="0" lang="ru-RU" sz="2000" b="1" i="0" u="none" strike="noStrike" kern="1200" cap="none" spc="0" normalizeH="0" baseline="0" noProof="0" dirty="0">
                <a:ln>
                  <a:noFill/>
                </a:ln>
                <a:solidFill>
                  <a:srgbClr val="A8246F"/>
                </a:solidFill>
                <a:effectLst/>
                <a:uLnTx/>
                <a:uFillTx/>
                <a:ea typeface="+mn-ea"/>
                <a:cs typeface="+mn-cs"/>
              </a:rPr>
              <a:t>обновление материально-технической </a:t>
            </a:r>
            <a:r>
              <a:rPr lang="ru-RU" sz="2000" b="1" dirty="0" smtClean="0">
                <a:solidFill>
                  <a:srgbClr val="A8246F"/>
                </a:solidFill>
              </a:rPr>
              <a:t>базы </a:t>
            </a:r>
            <a:r>
              <a:rPr lang="ru-RU" sz="2000" dirty="0" smtClean="0">
                <a:solidFill>
                  <a:srgbClr val="002060"/>
                </a:solidFill>
              </a:rPr>
              <a:t>в </a:t>
            </a:r>
            <a:r>
              <a:rPr lang="ru-RU" sz="2000" b="1" dirty="0" smtClean="0">
                <a:solidFill>
                  <a:srgbClr val="002060"/>
                </a:solidFill>
              </a:rPr>
              <a:t>300</a:t>
            </a:r>
            <a:r>
              <a:rPr lang="ru-RU" sz="2000" dirty="0" smtClean="0">
                <a:solidFill>
                  <a:srgbClr val="002060"/>
                </a:solidFill>
              </a:rPr>
              <a:t> </a:t>
            </a:r>
            <a:r>
              <a:rPr lang="ru-RU" sz="2000" dirty="0">
                <a:solidFill>
                  <a:srgbClr val="002060"/>
                </a:solidFill>
              </a:rPr>
              <a:t>общеобразовательных организациях Республики Татарстан, расположенных в сельской местности и малых городах, </a:t>
            </a:r>
            <a:r>
              <a:rPr lang="ru-RU" sz="2000" b="1" dirty="0">
                <a:solidFill>
                  <a:srgbClr val="002060"/>
                </a:solidFill>
              </a:rPr>
              <a:t>будет </a:t>
            </a:r>
            <a:r>
              <a:rPr lang="ru-RU" sz="2000" b="1" dirty="0" smtClean="0">
                <a:solidFill>
                  <a:srgbClr val="002060"/>
                </a:solidFill>
              </a:rPr>
              <a:t>обновлена материально-техническая </a:t>
            </a:r>
            <a:r>
              <a:rPr lang="ru-RU" sz="2000" b="1" dirty="0">
                <a:solidFill>
                  <a:srgbClr val="002060"/>
                </a:solidFill>
              </a:rPr>
              <a:t>база</a:t>
            </a:r>
            <a:r>
              <a:rPr lang="ru-RU" sz="2000" dirty="0">
                <a:solidFill>
                  <a:srgbClr val="002060"/>
                </a:solidFill>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dirty="0">
              <a:ln>
                <a:noFill/>
              </a:ln>
              <a:solidFill>
                <a:srgbClr val="002060"/>
              </a:solidFill>
              <a:effectLst/>
              <a:uLnTx/>
              <a:uFillTx/>
              <a:ea typeface="+mn-ea"/>
              <a:cs typeface="+mn-cs"/>
            </a:endParaRPr>
          </a:p>
        </p:txBody>
      </p:sp>
      <p:pic>
        <p:nvPicPr>
          <p:cNvPr id="5" name="Рисунок 4"/>
          <p:cNvPicPr>
            <a:picLocks noChangeAspect="1"/>
          </p:cNvPicPr>
          <p:nvPr/>
        </p:nvPicPr>
        <p:blipFill>
          <a:blip r:embed="rId5"/>
          <a:stretch>
            <a:fillRect/>
          </a:stretch>
        </p:blipFill>
        <p:spPr>
          <a:xfrm>
            <a:off x="6372200" y="1739346"/>
            <a:ext cx="2554391" cy="1977686"/>
          </a:xfrm>
          <a:prstGeom prst="rect">
            <a:avLst/>
          </a:prstGeom>
          <a:ln>
            <a:noFill/>
          </a:ln>
          <a:effectLst>
            <a:outerShdw blurRad="292100" dist="139700" dir="2700000" algn="tl" rotWithShape="0">
              <a:srgbClr val="333333">
                <a:alpha val="65000"/>
              </a:srgbClr>
            </a:outerShdw>
          </a:effectLst>
        </p:spPr>
      </p:pic>
      <p:pic>
        <p:nvPicPr>
          <p:cNvPr id="8" name="Рисунок 7"/>
          <p:cNvPicPr>
            <a:picLocks noChangeAspect="1"/>
          </p:cNvPicPr>
          <p:nvPr/>
        </p:nvPicPr>
        <p:blipFill>
          <a:blip r:embed="rId6"/>
          <a:stretch>
            <a:fillRect/>
          </a:stretch>
        </p:blipFill>
        <p:spPr>
          <a:xfrm>
            <a:off x="6372201" y="4293096"/>
            <a:ext cx="2554390" cy="1895440"/>
          </a:xfrm>
          <a:prstGeom prst="rect">
            <a:avLst/>
          </a:prstGeom>
          <a:ln>
            <a:noFill/>
          </a:ln>
          <a:effectLst>
            <a:outerShdw blurRad="292100" dist="139700" dir="2700000" algn="tl" rotWithShape="0">
              <a:srgbClr val="333333">
                <a:alpha val="65000"/>
              </a:srgbClr>
            </a:outerShdw>
          </a:effectLst>
        </p:spPr>
      </p:pic>
      <p:sp>
        <p:nvSpPr>
          <p:cNvPr id="12" name="Прямоугольник 11"/>
          <p:cNvSpPr/>
          <p:nvPr/>
        </p:nvSpPr>
        <p:spPr>
          <a:xfrm>
            <a:off x="1619672" y="0"/>
            <a:ext cx="5832648"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7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mn-cs"/>
              </a:rPr>
              <a:t>Центры образования цифрового </a:t>
            </a:r>
            <a:endParaRPr kumimoji="0" lang="ru-RU" sz="27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7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n-ea"/>
                <a:cs typeface="+mn-cs"/>
              </a:rPr>
              <a:t>и </a:t>
            </a:r>
            <a:r>
              <a:rPr kumimoji="0" lang="ru-RU" sz="27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mn-cs"/>
              </a:rPr>
              <a:t>гуманитарного профилей </a:t>
            </a:r>
            <a:endParaRPr kumimoji="0" lang="ru-RU" sz="27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7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n-ea"/>
                <a:cs typeface="+mn-cs"/>
              </a:rPr>
              <a:t>«</a:t>
            </a:r>
            <a:r>
              <a:rPr kumimoji="0" lang="ru-RU" sz="27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mn-cs"/>
              </a:rPr>
              <a:t>Точка роста</a:t>
            </a:r>
            <a:r>
              <a:rPr kumimoji="0" lang="ru-RU" sz="27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n-ea"/>
                <a:cs typeface="+mn-cs"/>
              </a:rPr>
              <a:t>» в 2020 – 2022 гг.</a:t>
            </a:r>
            <a:endParaRPr kumimoji="0" lang="ru-RU" sz="2700" b="1" i="0" u="none" strike="noStrike" kern="1200" cap="none" spc="0" normalizeH="0" baseline="0" noProof="0" dirty="0">
              <a:ln>
                <a:noFill/>
              </a:ln>
              <a:solidFill>
                <a:srgbClr val="A8246F"/>
              </a:solidFill>
              <a:effectLst>
                <a:outerShdw blurRad="38100" dist="38100" dir="2700000" algn="tl">
                  <a:srgbClr val="000000">
                    <a:alpha val="43137"/>
                  </a:srgbClr>
                </a:outerShdw>
              </a:effectLst>
              <a:uLnTx/>
              <a:uFillTx/>
              <a:latin typeface="Calibri"/>
              <a:ea typeface="+mn-ea"/>
              <a:cs typeface="+mn-cs"/>
            </a:endParaRPr>
          </a:p>
        </p:txBody>
      </p:sp>
      <p:sp>
        <p:nvSpPr>
          <p:cNvPr id="2" name="Прямоугольник 1"/>
          <p:cNvSpPr/>
          <p:nvPr/>
        </p:nvSpPr>
        <p:spPr>
          <a:xfrm>
            <a:off x="179512" y="4289286"/>
            <a:ext cx="6525016" cy="1508105"/>
          </a:xfrm>
          <a:prstGeom prst="rect">
            <a:avLst/>
          </a:prstGeom>
        </p:spPr>
        <p:txBody>
          <a:bodyPr wrap="square">
            <a:spAutoFit/>
          </a:bodyPr>
          <a:lstStyle/>
          <a:p>
            <a:pPr algn="just">
              <a:defRPr/>
            </a:pPr>
            <a:r>
              <a:rPr lang="ru-RU" sz="2300" b="1" dirty="0" smtClean="0">
                <a:solidFill>
                  <a:srgbClr val="A8246F"/>
                </a:solidFill>
              </a:rPr>
              <a:t>2019 г.</a:t>
            </a:r>
            <a:r>
              <a:rPr lang="ru-RU" sz="2300" b="1" dirty="0" smtClean="0">
                <a:solidFill>
                  <a:srgbClr val="0070C0"/>
                </a:solidFill>
              </a:rPr>
              <a:t> </a:t>
            </a:r>
            <a:r>
              <a:rPr lang="ru-RU" sz="2300" b="1" dirty="0" smtClean="0">
                <a:solidFill>
                  <a:srgbClr val="002060"/>
                </a:solidFill>
              </a:rPr>
              <a:t>–</a:t>
            </a:r>
            <a:r>
              <a:rPr lang="ru-RU" sz="2300" b="1" dirty="0" smtClean="0">
                <a:solidFill>
                  <a:srgbClr val="0070C0"/>
                </a:solidFill>
              </a:rPr>
              <a:t> </a:t>
            </a:r>
            <a:r>
              <a:rPr lang="ru-RU" sz="2300" b="1" dirty="0" smtClean="0">
                <a:solidFill>
                  <a:srgbClr val="A8246F"/>
                </a:solidFill>
              </a:rPr>
              <a:t>97</a:t>
            </a:r>
            <a:r>
              <a:rPr lang="ru-RU" sz="2300" b="1" dirty="0" smtClean="0">
                <a:solidFill>
                  <a:srgbClr val="0070C0"/>
                </a:solidFill>
              </a:rPr>
              <a:t> </a:t>
            </a:r>
            <a:r>
              <a:rPr lang="ru-RU" sz="2300" dirty="0" smtClean="0">
                <a:solidFill>
                  <a:srgbClr val="002060"/>
                </a:solidFill>
              </a:rPr>
              <a:t>школ</a:t>
            </a:r>
            <a:r>
              <a:rPr lang="en-US" sz="2300" dirty="0" smtClean="0">
                <a:solidFill>
                  <a:srgbClr val="002060"/>
                </a:solidFill>
              </a:rPr>
              <a:t> (</a:t>
            </a:r>
            <a:r>
              <a:rPr lang="ru-RU" sz="2300" dirty="0" smtClean="0">
                <a:solidFill>
                  <a:srgbClr val="002060"/>
                </a:solidFill>
              </a:rPr>
              <a:t>на сумму </a:t>
            </a:r>
            <a:r>
              <a:rPr lang="ru-RU" sz="2300" b="1" dirty="0">
                <a:solidFill>
                  <a:srgbClr val="A8246F"/>
                </a:solidFill>
              </a:rPr>
              <a:t>225 760,5 </a:t>
            </a:r>
            <a:r>
              <a:rPr lang="ru-RU" sz="2300" b="1" dirty="0" smtClean="0">
                <a:solidFill>
                  <a:srgbClr val="A8246F"/>
                </a:solidFill>
              </a:rPr>
              <a:t>тыс. руб.</a:t>
            </a:r>
            <a:r>
              <a:rPr lang="ru-RU" sz="2300" dirty="0" smtClean="0">
                <a:solidFill>
                  <a:srgbClr val="002060"/>
                </a:solidFill>
              </a:rPr>
              <a:t>)</a:t>
            </a:r>
            <a:endParaRPr lang="ru-RU" sz="2300" dirty="0">
              <a:solidFill>
                <a:srgbClr val="002060"/>
              </a:solidFill>
            </a:endParaRPr>
          </a:p>
          <a:p>
            <a:pPr lvl="0" algn="just">
              <a:defRPr/>
            </a:pPr>
            <a:r>
              <a:rPr lang="ru-RU" sz="2300" b="1" dirty="0" smtClean="0">
                <a:solidFill>
                  <a:srgbClr val="A8246F"/>
                </a:solidFill>
              </a:rPr>
              <a:t>2020 </a:t>
            </a:r>
            <a:r>
              <a:rPr lang="ru-RU" sz="2300" b="1" dirty="0">
                <a:solidFill>
                  <a:srgbClr val="A8246F"/>
                </a:solidFill>
              </a:rPr>
              <a:t>г. </a:t>
            </a:r>
            <a:r>
              <a:rPr lang="ru-RU" sz="2300" dirty="0">
                <a:solidFill>
                  <a:srgbClr val="002060"/>
                </a:solidFill>
              </a:rPr>
              <a:t>–</a:t>
            </a:r>
            <a:r>
              <a:rPr lang="ru-RU" sz="2300" b="1" dirty="0">
                <a:solidFill>
                  <a:srgbClr val="0070C0"/>
                </a:solidFill>
              </a:rPr>
              <a:t> </a:t>
            </a:r>
            <a:r>
              <a:rPr lang="ru-RU" sz="2300" b="1" dirty="0">
                <a:solidFill>
                  <a:srgbClr val="A8246F"/>
                </a:solidFill>
              </a:rPr>
              <a:t>42</a:t>
            </a:r>
            <a:r>
              <a:rPr lang="ru-RU" sz="2300" b="1" dirty="0">
                <a:solidFill>
                  <a:srgbClr val="0070C0"/>
                </a:solidFill>
              </a:rPr>
              <a:t> </a:t>
            </a:r>
            <a:r>
              <a:rPr lang="ru-RU" sz="2300" dirty="0" smtClean="0">
                <a:solidFill>
                  <a:srgbClr val="002060"/>
                </a:solidFill>
              </a:rPr>
              <a:t>школы</a:t>
            </a:r>
          </a:p>
          <a:p>
            <a:pPr lvl="0" algn="just">
              <a:defRPr/>
            </a:pPr>
            <a:r>
              <a:rPr lang="ru-RU" sz="2300" b="1" dirty="0" smtClean="0">
                <a:solidFill>
                  <a:srgbClr val="A8246F"/>
                </a:solidFill>
              </a:rPr>
              <a:t>2021 </a:t>
            </a:r>
            <a:r>
              <a:rPr lang="ru-RU" sz="2300" b="1" dirty="0">
                <a:solidFill>
                  <a:srgbClr val="A8246F"/>
                </a:solidFill>
              </a:rPr>
              <a:t>г. </a:t>
            </a:r>
            <a:r>
              <a:rPr lang="ru-RU" sz="2300" b="1" dirty="0">
                <a:solidFill>
                  <a:srgbClr val="002060"/>
                </a:solidFill>
              </a:rPr>
              <a:t>–</a:t>
            </a:r>
            <a:r>
              <a:rPr lang="ru-RU" sz="2300" b="1" dirty="0">
                <a:solidFill>
                  <a:srgbClr val="0070C0"/>
                </a:solidFill>
              </a:rPr>
              <a:t> </a:t>
            </a:r>
            <a:r>
              <a:rPr lang="ru-RU" sz="2300" b="1" dirty="0">
                <a:solidFill>
                  <a:srgbClr val="A8246F"/>
                </a:solidFill>
              </a:rPr>
              <a:t>75</a:t>
            </a:r>
            <a:r>
              <a:rPr lang="ru-RU" sz="2300" b="1" dirty="0">
                <a:solidFill>
                  <a:srgbClr val="0070C0"/>
                </a:solidFill>
              </a:rPr>
              <a:t> </a:t>
            </a:r>
            <a:r>
              <a:rPr lang="ru-RU" sz="2300" dirty="0" smtClean="0">
                <a:solidFill>
                  <a:srgbClr val="002060"/>
                </a:solidFill>
              </a:rPr>
              <a:t>школ</a:t>
            </a:r>
            <a:r>
              <a:rPr lang="ru-RU" sz="2300" dirty="0" smtClean="0">
                <a:solidFill>
                  <a:srgbClr val="0070C0"/>
                </a:solidFill>
              </a:rPr>
              <a:t>  </a:t>
            </a:r>
          </a:p>
          <a:p>
            <a:pPr lvl="0" algn="just">
              <a:defRPr/>
            </a:pPr>
            <a:r>
              <a:rPr lang="ru-RU" sz="2300" b="1" dirty="0" smtClean="0">
                <a:solidFill>
                  <a:srgbClr val="A8246F"/>
                </a:solidFill>
              </a:rPr>
              <a:t>2022 </a:t>
            </a:r>
            <a:r>
              <a:rPr lang="ru-RU" sz="2300" b="1" dirty="0">
                <a:solidFill>
                  <a:srgbClr val="A8246F"/>
                </a:solidFill>
              </a:rPr>
              <a:t>г. </a:t>
            </a:r>
            <a:r>
              <a:rPr lang="ru-RU" sz="2300" dirty="0">
                <a:solidFill>
                  <a:srgbClr val="002060"/>
                </a:solidFill>
              </a:rPr>
              <a:t>–</a:t>
            </a:r>
            <a:r>
              <a:rPr lang="ru-RU" sz="2300" b="1" dirty="0">
                <a:solidFill>
                  <a:srgbClr val="0070C0"/>
                </a:solidFill>
              </a:rPr>
              <a:t> </a:t>
            </a:r>
            <a:r>
              <a:rPr lang="ru-RU" sz="2300" b="1" dirty="0" smtClean="0">
                <a:solidFill>
                  <a:srgbClr val="A8246F"/>
                </a:solidFill>
              </a:rPr>
              <a:t>86</a:t>
            </a:r>
            <a:r>
              <a:rPr lang="ru-RU" sz="2300" b="1" dirty="0" smtClean="0">
                <a:solidFill>
                  <a:srgbClr val="0070C0"/>
                </a:solidFill>
              </a:rPr>
              <a:t> </a:t>
            </a:r>
            <a:r>
              <a:rPr lang="ru-RU" sz="2300" dirty="0">
                <a:solidFill>
                  <a:srgbClr val="002060"/>
                </a:solidFill>
              </a:rPr>
              <a:t>школ</a:t>
            </a:r>
          </a:p>
        </p:txBody>
      </p:sp>
      <p:sp>
        <p:nvSpPr>
          <p:cNvPr id="4" name="Номер слайда 3"/>
          <p:cNvSpPr>
            <a:spLocks noGrp="1"/>
          </p:cNvSpPr>
          <p:nvPr>
            <p:ph type="sldNum" sz="quarter" idx="12"/>
          </p:nvPr>
        </p:nvSpPr>
        <p:spPr>
          <a:xfrm>
            <a:off x="6993404" y="6494256"/>
            <a:ext cx="2133600" cy="365125"/>
          </a:xfrm>
        </p:spPr>
        <p:txBody>
          <a:bodyPr/>
          <a:lstStyle/>
          <a:p>
            <a:fld id="{2E1AE7FE-9857-4954-863E-6424AC6B4709}" type="slidenum">
              <a:rPr lang="ru-RU" smtClean="0"/>
              <a:t>6</a:t>
            </a:fld>
            <a:endParaRPr lang="ru-RU" dirty="0"/>
          </a:p>
        </p:txBody>
      </p:sp>
    </p:spTree>
    <p:extLst>
      <p:ext uri="{BB962C8B-B14F-4D97-AF65-F5344CB8AC3E}">
        <p14:creationId xmlns:p14="http://schemas.microsoft.com/office/powerpoint/2010/main" val="2086108186"/>
      </p:ext>
    </p:extLst>
  </p:cSld>
  <p:clrMapOvr>
    <a:masterClrMapping/>
  </p:clrMapOvr>
  <p:transition spd="slow">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5" name="Рисунок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4" name="Овал 3"/>
          <p:cNvSpPr/>
          <p:nvPr/>
        </p:nvSpPr>
        <p:spPr>
          <a:xfrm>
            <a:off x="5598114" y="3741026"/>
            <a:ext cx="1674186" cy="39005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Прямоугольник 4"/>
          <p:cNvSpPr/>
          <p:nvPr/>
        </p:nvSpPr>
        <p:spPr>
          <a:xfrm>
            <a:off x="2627784" y="3774470"/>
            <a:ext cx="918102" cy="32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842965" y="247061"/>
            <a:ext cx="7458069"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000" b="1" i="0" u="none" strike="noStrike" kern="1200" cap="none" spc="0" normalizeH="0" baseline="0" noProof="0" dirty="0">
                <a:ln>
                  <a:noFill/>
                </a:ln>
                <a:solidFill>
                  <a:srgbClr val="C00000"/>
                </a:solidFill>
                <a:effectLst/>
                <a:uLnTx/>
                <a:uFillTx/>
                <a:latin typeface="Calibri"/>
                <a:ea typeface="+mn-ea"/>
                <a:cs typeface="+mn-cs"/>
              </a:rPr>
              <a:t>  </a:t>
            </a:r>
            <a:r>
              <a:rPr kumimoji="0" lang="ru-RU"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mn-cs"/>
              </a:rPr>
              <a:t>Результаты мониторинга </a:t>
            </a:r>
            <a:endParaRPr kumimoji="0" lang="ru-RU"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n-ea"/>
                <a:cs typeface="+mn-cs"/>
              </a:rPr>
              <a:t>психологической </a:t>
            </a:r>
            <a:r>
              <a:rPr kumimoji="0" lang="ru-RU"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mn-cs"/>
              </a:rPr>
              <a:t>безопасности </a:t>
            </a:r>
            <a:endParaRPr kumimoji="0" lang="ru-RU"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n-ea"/>
                <a:cs typeface="+mn-cs"/>
              </a:rPr>
              <a:t>молодежной </a:t>
            </a:r>
            <a:r>
              <a:rPr kumimoji="0" lang="ru-RU"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mn-cs"/>
              </a:rPr>
              <a:t>среды </a:t>
            </a:r>
            <a:r>
              <a:rPr kumimoji="0" lang="ru-RU"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n-ea"/>
                <a:cs typeface="+mn-cs"/>
              </a:rPr>
              <a:t>по </a:t>
            </a:r>
            <a:r>
              <a:rPr kumimoji="0" lang="ru-RU"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mn-cs"/>
              </a:rPr>
              <a:t>итогам 2018 года</a:t>
            </a:r>
          </a:p>
        </p:txBody>
      </p:sp>
      <p:sp>
        <p:nvSpPr>
          <p:cNvPr id="2" name="Прямоугольник 1"/>
          <p:cNvSpPr/>
          <p:nvPr/>
        </p:nvSpPr>
        <p:spPr>
          <a:xfrm>
            <a:off x="1115616" y="2165960"/>
            <a:ext cx="6984776"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8" name="Таблица 7"/>
          <p:cNvGraphicFramePr>
            <a:graphicFrameLocks noGrp="1"/>
          </p:cNvGraphicFramePr>
          <p:nvPr>
            <p:extLst>
              <p:ext uri="{D42A27DB-BD31-4B8C-83A1-F6EECF244321}">
                <p14:modId xmlns:p14="http://schemas.microsoft.com/office/powerpoint/2010/main" val="3232367745"/>
              </p:ext>
            </p:extLst>
          </p:nvPr>
        </p:nvGraphicFramePr>
        <p:xfrm>
          <a:off x="842965" y="2046882"/>
          <a:ext cx="7539382" cy="4457650"/>
        </p:xfrm>
        <a:graphic>
          <a:graphicData uri="http://schemas.openxmlformats.org/drawingml/2006/table">
            <a:tbl>
              <a:tblPr firstRow="1" bandRow="1">
                <a:tableStyleId>{5C22544A-7EE6-4342-B048-85BDC9FD1C3A}</a:tableStyleId>
              </a:tblPr>
              <a:tblGrid>
                <a:gridCol w="5956747">
                  <a:extLst>
                    <a:ext uri="{9D8B030D-6E8A-4147-A177-3AD203B41FA5}">
                      <a16:colId xmlns:a16="http://schemas.microsoft.com/office/drawing/2014/main" val="205969603"/>
                    </a:ext>
                  </a:extLst>
                </a:gridCol>
                <a:gridCol w="1582635">
                  <a:extLst>
                    <a:ext uri="{9D8B030D-6E8A-4147-A177-3AD203B41FA5}">
                      <a16:colId xmlns:a16="http://schemas.microsoft.com/office/drawing/2014/main" val="485020033"/>
                    </a:ext>
                  </a:extLst>
                </a:gridCol>
              </a:tblGrid>
              <a:tr h="605650">
                <a:tc>
                  <a:txBody>
                    <a:bodyPr/>
                    <a:lstStyle/>
                    <a:p>
                      <a:pPr algn="ctr">
                        <a:spcAft>
                          <a:spcPts val="0"/>
                        </a:spcAft>
                      </a:pPr>
                      <a:r>
                        <a:rPr lang="ru-RU" sz="2800" b="1" kern="1200" dirty="0" smtClean="0">
                          <a:solidFill>
                            <a:srgbClr val="FFFFFF"/>
                          </a:solidFill>
                          <a:effectLst>
                            <a:outerShdw blurRad="38100" dist="38100" dir="2700000" algn="tl">
                              <a:srgbClr val="000000">
                                <a:alpha val="43137"/>
                              </a:srgbClr>
                            </a:outerShdw>
                          </a:effectLst>
                          <a:latin typeface="+mn-lt"/>
                          <a:ea typeface="Times New Roman" panose="02020603050405020304" pitchFamily="18" charset="0"/>
                        </a:rPr>
                        <a:t> Проблемы </a:t>
                      </a:r>
                      <a:endParaRPr lang="ru-RU" sz="2800" dirty="0">
                        <a:effectLst>
                          <a:outerShdw blurRad="38100" dist="38100" dir="2700000" algn="tl">
                            <a:srgbClr val="000000">
                              <a:alpha val="43137"/>
                            </a:srgbClr>
                          </a:outerShdw>
                        </a:effectLst>
                        <a:latin typeface="+mn-lt"/>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ru-RU" sz="2800" b="1" kern="1200" dirty="0">
                          <a:solidFill>
                            <a:srgbClr val="FFFFFF"/>
                          </a:solidFill>
                          <a:effectLst>
                            <a:outerShdw blurRad="38100" dist="38100" dir="2700000" algn="tl">
                              <a:srgbClr val="000000">
                                <a:alpha val="43137"/>
                              </a:srgbClr>
                            </a:outerShdw>
                          </a:effectLst>
                          <a:latin typeface="+mn-lt"/>
                          <a:ea typeface="Times New Roman" panose="02020603050405020304" pitchFamily="18" charset="0"/>
                        </a:rPr>
                        <a:t>%</a:t>
                      </a:r>
                      <a:endParaRPr lang="ru-RU" sz="2800" dirty="0">
                        <a:effectLst>
                          <a:outerShdw blurRad="38100" dist="38100" dir="2700000" algn="tl">
                            <a:srgbClr val="000000">
                              <a:alpha val="43137"/>
                            </a:srgbClr>
                          </a:outerShdw>
                        </a:effectLst>
                        <a:latin typeface="+mn-lt"/>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271111805"/>
                  </a:ext>
                </a:extLst>
              </a:tr>
              <a:tr h="605650">
                <a:tc>
                  <a:txBody>
                    <a:bodyPr/>
                    <a:lstStyle/>
                    <a:p>
                      <a:pPr>
                        <a:spcAft>
                          <a:spcPts val="0"/>
                        </a:spcAft>
                      </a:pPr>
                      <a:r>
                        <a:rPr lang="ru-RU" sz="2800" b="0" kern="1200" dirty="0">
                          <a:solidFill>
                            <a:srgbClr val="002060"/>
                          </a:solidFill>
                          <a:effectLst/>
                          <a:latin typeface="+mn-lt"/>
                          <a:ea typeface="Times New Roman" panose="02020603050405020304" pitchFamily="18" charset="0"/>
                        </a:rPr>
                        <a:t>Испытывают страх</a:t>
                      </a:r>
                      <a:endParaRPr lang="ru-RU" sz="2800" b="0" dirty="0">
                        <a:solidFill>
                          <a:srgbClr val="002060"/>
                        </a:solidFill>
                        <a:effectLst/>
                        <a:latin typeface="+mn-lt"/>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2800" b="1" kern="1200" dirty="0" smtClean="0">
                          <a:solidFill>
                            <a:srgbClr val="A8246F"/>
                          </a:solidFill>
                          <a:effectLst/>
                          <a:latin typeface="+mn-lt"/>
                          <a:ea typeface="Times New Roman" panose="02020603050405020304" pitchFamily="18" charset="0"/>
                        </a:rPr>
                        <a:t>7,5</a:t>
                      </a:r>
                      <a:endParaRPr lang="ru-RU" sz="2800" dirty="0">
                        <a:solidFill>
                          <a:srgbClr val="A8246F"/>
                        </a:solidFill>
                        <a:effectLst/>
                        <a:latin typeface="+mn-lt"/>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1572074"/>
                  </a:ext>
                </a:extLst>
              </a:tr>
              <a:tr h="605650">
                <a:tc>
                  <a:txBody>
                    <a:bodyPr/>
                    <a:lstStyle/>
                    <a:p>
                      <a:pPr>
                        <a:spcAft>
                          <a:spcPts val="0"/>
                        </a:spcAft>
                      </a:pPr>
                      <a:r>
                        <a:rPr lang="ru-RU" sz="2800" b="0" kern="1200" dirty="0">
                          <a:solidFill>
                            <a:srgbClr val="002060"/>
                          </a:solidFill>
                          <a:effectLst/>
                          <a:latin typeface="+mn-lt"/>
                          <a:ea typeface="Times New Roman" panose="02020603050405020304" pitchFamily="18" charset="0"/>
                        </a:rPr>
                        <a:t>Испытывают тревогу</a:t>
                      </a:r>
                      <a:endParaRPr lang="ru-RU" sz="2800" b="0" dirty="0">
                        <a:solidFill>
                          <a:srgbClr val="002060"/>
                        </a:solidFill>
                        <a:effectLst/>
                        <a:latin typeface="+mn-lt"/>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2800" b="1" kern="1200" dirty="0" smtClean="0">
                          <a:solidFill>
                            <a:srgbClr val="A8246F"/>
                          </a:solidFill>
                          <a:effectLst/>
                          <a:latin typeface="+mn-lt"/>
                          <a:ea typeface="Times New Roman" panose="02020603050405020304" pitchFamily="18" charset="0"/>
                        </a:rPr>
                        <a:t>13,7</a:t>
                      </a:r>
                      <a:endParaRPr lang="ru-RU" sz="2800" dirty="0">
                        <a:solidFill>
                          <a:srgbClr val="A8246F"/>
                        </a:solidFill>
                        <a:effectLst/>
                        <a:latin typeface="+mn-lt"/>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5907138"/>
                  </a:ext>
                </a:extLst>
              </a:tr>
              <a:tr h="605650">
                <a:tc>
                  <a:txBody>
                    <a:bodyPr/>
                    <a:lstStyle/>
                    <a:p>
                      <a:pPr>
                        <a:spcAft>
                          <a:spcPts val="0"/>
                        </a:spcAft>
                      </a:pPr>
                      <a:r>
                        <a:rPr lang="ru-RU" sz="2800" b="0" kern="1200" dirty="0">
                          <a:solidFill>
                            <a:srgbClr val="002060"/>
                          </a:solidFill>
                          <a:effectLst/>
                          <a:latin typeface="+mn-lt"/>
                          <a:ea typeface="Times New Roman" panose="02020603050405020304" pitchFamily="18" charset="0"/>
                        </a:rPr>
                        <a:t>Чувствуют себя нужными родителям</a:t>
                      </a:r>
                      <a:endParaRPr lang="ru-RU" sz="2800" b="0" dirty="0">
                        <a:solidFill>
                          <a:srgbClr val="002060"/>
                        </a:solidFill>
                        <a:effectLst/>
                        <a:latin typeface="+mn-lt"/>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2800" b="1" kern="1200" dirty="0">
                          <a:solidFill>
                            <a:srgbClr val="A8246F"/>
                          </a:solidFill>
                          <a:effectLst/>
                          <a:latin typeface="+mn-lt"/>
                          <a:ea typeface="Times New Roman" panose="02020603050405020304" pitchFamily="18" charset="0"/>
                        </a:rPr>
                        <a:t>63</a:t>
                      </a:r>
                      <a:endParaRPr lang="ru-RU" sz="2800" dirty="0">
                        <a:solidFill>
                          <a:srgbClr val="A8246F"/>
                        </a:solidFill>
                        <a:effectLst/>
                        <a:latin typeface="+mn-lt"/>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59693315"/>
                  </a:ext>
                </a:extLst>
              </a:tr>
              <a:tr h="605650">
                <a:tc>
                  <a:txBody>
                    <a:bodyPr/>
                    <a:lstStyle/>
                    <a:p>
                      <a:pPr>
                        <a:spcAft>
                          <a:spcPts val="0"/>
                        </a:spcAft>
                      </a:pPr>
                      <a:r>
                        <a:rPr lang="ru-RU" sz="2800" b="0" kern="1200" dirty="0">
                          <a:solidFill>
                            <a:srgbClr val="002060"/>
                          </a:solidFill>
                          <a:effectLst/>
                          <a:latin typeface="+mn-lt"/>
                          <a:ea typeface="Times New Roman" panose="02020603050405020304" pitchFamily="18" charset="0"/>
                        </a:rPr>
                        <a:t>Чувствуют себя защищенными в семье</a:t>
                      </a:r>
                      <a:endParaRPr lang="ru-RU" sz="2800" b="0" dirty="0">
                        <a:solidFill>
                          <a:srgbClr val="002060"/>
                        </a:solidFill>
                        <a:effectLst/>
                        <a:latin typeface="+mn-lt"/>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2800" b="1" kern="1200" dirty="0" smtClean="0">
                          <a:solidFill>
                            <a:srgbClr val="A8246F"/>
                          </a:solidFill>
                          <a:effectLst/>
                          <a:latin typeface="+mn-lt"/>
                          <a:ea typeface="Times New Roman" panose="02020603050405020304" pitchFamily="18" charset="0"/>
                        </a:rPr>
                        <a:t>46,7</a:t>
                      </a:r>
                      <a:endParaRPr lang="ru-RU" sz="2800" dirty="0">
                        <a:solidFill>
                          <a:srgbClr val="A8246F"/>
                        </a:solidFill>
                        <a:effectLst/>
                        <a:latin typeface="+mn-lt"/>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8449011"/>
                  </a:ext>
                </a:extLst>
              </a:tr>
              <a:tr h="109017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rgbClr val="002060"/>
                          </a:solidFill>
                          <a:effectLst/>
                          <a:uLnTx/>
                          <a:uFillTx/>
                          <a:latin typeface="+mn-lt"/>
                          <a:ea typeface="+mn-ea"/>
                          <a:cs typeface="Arial" panose="020B0604020202020204" pitchFamily="34" charset="0"/>
                        </a:rPr>
                        <a:t>Негативно настроены по отношению</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rgbClr val="002060"/>
                          </a:solidFill>
                          <a:effectLst/>
                          <a:uLnTx/>
                          <a:uFillTx/>
                          <a:latin typeface="+mn-lt"/>
                          <a:ea typeface="+mn-ea"/>
                          <a:cs typeface="Arial" panose="020B0604020202020204" pitchFamily="34" charset="0"/>
                        </a:rPr>
                        <a:t>к образовательной организации</a:t>
                      </a:r>
                      <a:endParaRPr lang="ru-RU" sz="2800" b="0" dirty="0">
                        <a:solidFill>
                          <a:srgbClr val="002060"/>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0" lang="ru-RU" sz="2800" b="1" i="0" u="none" strike="noStrike" kern="1200" cap="none" spc="0" normalizeH="0" baseline="0" noProof="0" dirty="0" smtClean="0">
                          <a:ln>
                            <a:noFill/>
                          </a:ln>
                          <a:solidFill>
                            <a:srgbClr val="A8246F"/>
                          </a:solidFill>
                          <a:effectLst/>
                          <a:uLnTx/>
                          <a:uFillTx/>
                          <a:latin typeface="+mn-lt"/>
                          <a:ea typeface="+mn-ea"/>
                          <a:cs typeface="Arial" panose="020B0604020202020204" pitchFamily="34" charset="0"/>
                        </a:rPr>
                        <a:t>3,5 </a:t>
                      </a:r>
                      <a:endParaRPr lang="ru-RU" sz="2800" b="1" dirty="0">
                        <a:solidFill>
                          <a:srgbClr val="A8246F"/>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6630843"/>
                  </a:ext>
                </a:extLst>
              </a:tr>
            </a:tbl>
          </a:graphicData>
        </a:graphic>
      </p:graphicFrame>
      <p:sp>
        <p:nvSpPr>
          <p:cNvPr id="3" name="Номер слайда 2"/>
          <p:cNvSpPr>
            <a:spLocks noGrp="1"/>
          </p:cNvSpPr>
          <p:nvPr>
            <p:ph type="sldNum" sz="quarter" idx="12"/>
          </p:nvPr>
        </p:nvSpPr>
        <p:spPr>
          <a:xfrm>
            <a:off x="7010400" y="651204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51112551"/>
      </p:ext>
    </p:extLst>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Объект 2"/>
          <p:cNvSpPr txBox="1">
            <a:spLocks/>
          </p:cNvSpPr>
          <p:nvPr/>
        </p:nvSpPr>
        <p:spPr>
          <a:xfrm>
            <a:off x="1547665" y="68627"/>
            <a:ext cx="7645231" cy="172819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ru-RU" sz="16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11" name="Прямоугольник 10"/>
          <p:cNvSpPr/>
          <p:nvPr/>
        </p:nvSpPr>
        <p:spPr>
          <a:xfrm>
            <a:off x="1403648" y="260648"/>
            <a:ext cx="726207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n-ea"/>
                <a:cs typeface="+mn-cs"/>
              </a:rPr>
              <a:t>Августовское совещание 2015 года</a:t>
            </a:r>
            <a:endParaRPr kumimoji="0" lang="ru-RU"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mn-cs"/>
            </a:endParaRPr>
          </a:p>
        </p:txBody>
      </p:sp>
      <p:pic>
        <p:nvPicPr>
          <p:cNvPr id="12" name="Рисунок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5" name="Title 1"/>
          <p:cNvSpPr txBox="1">
            <a:spLocks/>
          </p:cNvSpPr>
          <p:nvPr/>
        </p:nvSpPr>
        <p:spPr>
          <a:xfrm>
            <a:off x="157956" y="342083"/>
            <a:ext cx="8828088" cy="565150"/>
          </a:xfrm>
          <a:prstGeom prst="rect">
            <a:avLst/>
          </a:prstGeom>
        </p:spPr>
        <p:txBody>
          <a:bodyPr lIns="68580" tIns="34290" rIns="68580" bIns="34290"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ru-RU"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j-ea"/>
                <a:cs typeface="Arial" panose="020B0604020202020204" pitchFamily="34" charset="0"/>
              </a:rPr>
              <a:t>Финал </a:t>
            </a:r>
            <a:endParaRPr kumimoji="0" lang="ru-RU"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j-ea"/>
              <a:cs typeface="Arial" panose="020B0604020202020204" pitchFamily="34" charset="0"/>
            </a:endParaRPr>
          </a:p>
          <a:p>
            <a:pPr marL="0" marR="0" lvl="0" indent="0" algn="ctr" defTabSz="685800" rtl="0" eaLnBrk="1" fontAlgn="auto" latinLnBrk="0" hangingPunct="1">
              <a:lnSpc>
                <a:spcPct val="90000"/>
              </a:lnSpc>
              <a:spcBef>
                <a:spcPts val="0"/>
              </a:spcBef>
              <a:spcAft>
                <a:spcPts val="0"/>
              </a:spcAft>
              <a:buClrTx/>
              <a:buSzTx/>
              <a:buFontTx/>
              <a:buNone/>
              <a:tabLst/>
              <a:defRPr/>
            </a:pPr>
            <a:r>
              <a:rPr kumimoji="0" lang="ru-RU"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j-ea"/>
                <a:cs typeface="Arial" panose="020B0604020202020204" pitchFamily="34" charset="0"/>
              </a:rPr>
              <a:t>национального чемпионата </a:t>
            </a:r>
            <a:r>
              <a:rPr kumimoji="0" lang="ru-RU"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j-ea"/>
                <a:cs typeface="Arial" panose="020B0604020202020204" pitchFamily="34" charset="0"/>
              </a:rPr>
              <a:t>2019</a:t>
            </a:r>
          </a:p>
        </p:txBody>
      </p:sp>
      <p:sp>
        <p:nvSpPr>
          <p:cNvPr id="4101" name="Прямоугольник 8"/>
          <p:cNvSpPr>
            <a:spLocks noChangeArrowheads="1"/>
          </p:cNvSpPr>
          <p:nvPr/>
        </p:nvSpPr>
        <p:spPr bwMode="auto">
          <a:xfrm>
            <a:off x="971600" y="1412776"/>
            <a:ext cx="33369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ru-RU" sz="4000" b="1" i="0" u="none" strike="noStrike" kern="1200" cap="none" spc="0" normalizeH="0" baseline="0" noProof="0" dirty="0">
                <a:ln>
                  <a:noFill/>
                </a:ln>
                <a:solidFill>
                  <a:srgbClr val="A8246F"/>
                </a:solidFill>
                <a:effectLst/>
                <a:uLnTx/>
                <a:uFillTx/>
                <a:latin typeface="Calibri" panose="020F0502020204030204" pitchFamily="34" charset="0"/>
                <a:ea typeface="+mn-ea"/>
                <a:cs typeface="+mn-cs"/>
              </a:rPr>
              <a:t>&gt; </a:t>
            </a:r>
            <a:r>
              <a:rPr kumimoji="0" lang="ru-RU" altLang="ru-RU" sz="2800" b="1" i="0" u="none" strike="noStrike" kern="1200" cap="none" spc="0" normalizeH="0" baseline="0" noProof="0" dirty="0" smtClean="0">
                <a:ln>
                  <a:noFill/>
                </a:ln>
                <a:solidFill>
                  <a:srgbClr val="A8246F"/>
                </a:solidFill>
                <a:effectLst/>
                <a:uLnTx/>
                <a:uFillTx/>
                <a:latin typeface="Calibri" panose="020F0502020204030204" pitchFamily="34" charset="0"/>
                <a:ea typeface="+mn-ea"/>
                <a:cs typeface="+mn-cs"/>
              </a:rPr>
              <a:t>1 500</a:t>
            </a:r>
            <a:r>
              <a:rPr kumimoji="0" lang="ru-RU" altLang="ru-RU" sz="1800" b="1" i="0" u="none" strike="noStrike" kern="1200" cap="none" spc="0" normalizeH="0" baseline="0" noProof="0" dirty="0" smtClean="0">
                <a:ln>
                  <a:noFill/>
                </a:ln>
                <a:solidFill>
                  <a:srgbClr val="A8246F"/>
                </a:solidFill>
                <a:effectLst/>
                <a:uLnTx/>
                <a:uFillTx/>
                <a:latin typeface="Calibri" panose="020F0502020204030204" pitchFamily="34" charset="0"/>
                <a:ea typeface="+mn-ea"/>
                <a:cs typeface="+mn-cs"/>
              </a:rPr>
              <a:t> </a:t>
            </a:r>
            <a:r>
              <a:rPr kumimoji="0" lang="ru-RU" altLang="ru-RU"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участников</a:t>
            </a:r>
          </a:p>
        </p:txBody>
      </p:sp>
      <p:sp>
        <p:nvSpPr>
          <p:cNvPr id="4102" name="Прямоугольник 17"/>
          <p:cNvSpPr>
            <a:spLocks noChangeArrowheads="1"/>
          </p:cNvSpPr>
          <p:nvPr/>
        </p:nvSpPr>
        <p:spPr bwMode="auto">
          <a:xfrm>
            <a:off x="5951860" y="1539048"/>
            <a:ext cx="28686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altLang="ru-RU" sz="2800" b="1" i="0" u="none" strike="noStrike" kern="1200" cap="none" spc="0" normalizeH="0" baseline="0" noProof="0" dirty="0" smtClean="0">
                <a:ln>
                  <a:noFill/>
                </a:ln>
                <a:solidFill>
                  <a:srgbClr val="A8246F"/>
                </a:solidFill>
                <a:effectLst/>
                <a:uLnTx/>
                <a:uFillTx/>
                <a:latin typeface="Calibri" panose="020F0502020204030204" pitchFamily="34" charset="0"/>
                <a:ea typeface="+mn-ea"/>
                <a:cs typeface="+mn-cs"/>
              </a:rPr>
              <a:t>26</a:t>
            </a:r>
            <a:r>
              <a:rPr kumimoji="0" lang="ru-RU" altLang="ru-RU" sz="2800" b="1" i="0" u="none" strike="noStrike" kern="1200" cap="none" spc="0" normalizeH="0" baseline="0" noProof="0" dirty="0" smtClean="0">
                <a:ln>
                  <a:noFill/>
                </a:ln>
                <a:solidFill>
                  <a:srgbClr val="7030A0"/>
                </a:solidFill>
                <a:effectLst/>
                <a:uLnTx/>
                <a:uFillTx/>
                <a:latin typeface="Calibri" panose="020F0502020204030204" pitchFamily="34" charset="0"/>
                <a:ea typeface="+mn-ea"/>
                <a:cs typeface="+mn-cs"/>
              </a:rPr>
              <a:t> </a:t>
            </a:r>
            <a:r>
              <a:rPr kumimoji="0" lang="ru-RU" altLang="ru-RU" sz="2400" b="1"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mn-cs"/>
              </a:rPr>
              <a:t>стран</a:t>
            </a:r>
            <a:endParaRPr kumimoji="0" lang="ru-RU" altLang="ru-RU"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endParaRPr>
          </a:p>
        </p:txBody>
      </p:sp>
      <p:sp>
        <p:nvSpPr>
          <p:cNvPr id="4104" name="Прямоугольник 8"/>
          <p:cNvSpPr>
            <a:spLocks noChangeArrowheads="1"/>
          </p:cNvSpPr>
          <p:nvPr/>
        </p:nvSpPr>
        <p:spPr bwMode="auto">
          <a:xfrm>
            <a:off x="4211960" y="1527075"/>
            <a:ext cx="2216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altLang="ru-RU" sz="2800" b="1" i="0" u="none" strike="noStrike" kern="1200" cap="none" spc="0" normalizeH="0" baseline="0" noProof="0" dirty="0">
                <a:ln>
                  <a:noFill/>
                </a:ln>
                <a:solidFill>
                  <a:srgbClr val="A8246F"/>
                </a:solidFill>
                <a:effectLst/>
                <a:uLnTx/>
                <a:uFillTx/>
                <a:latin typeface="Calibri" panose="020F0502020204030204" pitchFamily="34" charset="0"/>
                <a:ea typeface="+mn-ea"/>
                <a:cs typeface="+mn-cs"/>
              </a:rPr>
              <a:t>82</a:t>
            </a:r>
            <a:r>
              <a:rPr kumimoji="0" lang="ru-RU" altLang="ru-RU" sz="2400" b="1" i="0" u="none" strike="noStrike" kern="1200" cap="none" spc="0" normalizeH="0" baseline="0" noProof="0" dirty="0">
                <a:ln>
                  <a:noFill/>
                </a:ln>
                <a:solidFill>
                  <a:srgbClr val="7030A0"/>
                </a:solidFill>
                <a:effectLst/>
                <a:uLnTx/>
                <a:uFillTx/>
                <a:latin typeface="Calibri" panose="020F0502020204030204" pitchFamily="34" charset="0"/>
                <a:ea typeface="+mn-ea"/>
                <a:cs typeface="+mn-cs"/>
              </a:rPr>
              <a:t> </a:t>
            </a:r>
            <a:r>
              <a:rPr kumimoji="0" lang="ru-RU" altLang="ru-RU" sz="2400" b="1"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mn-cs"/>
              </a:rPr>
              <a:t>региона</a:t>
            </a:r>
            <a:endParaRPr kumimoji="0" lang="ru-RU" altLang="ru-RU"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endParaRPr>
          </a:p>
        </p:txBody>
      </p:sp>
      <p:graphicFrame>
        <p:nvGraphicFramePr>
          <p:cNvPr id="21" name="Таблица 20">
            <a:extLst/>
          </p:cNvPr>
          <p:cNvGraphicFramePr>
            <a:graphicFrameLocks noGrp="1"/>
          </p:cNvGraphicFramePr>
          <p:nvPr>
            <p:extLst/>
          </p:nvPr>
        </p:nvGraphicFramePr>
        <p:xfrm>
          <a:off x="791581" y="2299987"/>
          <a:ext cx="7560838" cy="3973184"/>
        </p:xfrm>
        <a:graphic>
          <a:graphicData uri="http://schemas.openxmlformats.org/drawingml/2006/table">
            <a:tbl>
              <a:tblPr firstRow="1" bandRow="1">
                <a:effectLst/>
                <a:tableStyleId>{5C22544A-7EE6-4342-B048-85BDC9FD1C3A}</a:tableStyleId>
              </a:tblPr>
              <a:tblGrid>
                <a:gridCol w="2575644">
                  <a:extLst>
                    <a:ext uri="{9D8B030D-6E8A-4147-A177-3AD203B41FA5}">
                      <a16:colId xmlns:a16="http://schemas.microsoft.com/office/drawing/2014/main" val="20000"/>
                    </a:ext>
                  </a:extLst>
                </a:gridCol>
                <a:gridCol w="1139459">
                  <a:extLst>
                    <a:ext uri="{9D8B030D-6E8A-4147-A177-3AD203B41FA5}">
                      <a16:colId xmlns:a16="http://schemas.microsoft.com/office/drawing/2014/main" val="20001"/>
                    </a:ext>
                  </a:extLst>
                </a:gridCol>
                <a:gridCol w="1142385">
                  <a:extLst>
                    <a:ext uri="{9D8B030D-6E8A-4147-A177-3AD203B41FA5}">
                      <a16:colId xmlns:a16="http://schemas.microsoft.com/office/drawing/2014/main" val="20002"/>
                    </a:ext>
                  </a:extLst>
                </a:gridCol>
                <a:gridCol w="1095836">
                  <a:extLst>
                    <a:ext uri="{9D8B030D-6E8A-4147-A177-3AD203B41FA5}">
                      <a16:colId xmlns:a16="http://schemas.microsoft.com/office/drawing/2014/main" val="20003"/>
                    </a:ext>
                  </a:extLst>
                </a:gridCol>
                <a:gridCol w="1607514">
                  <a:extLst>
                    <a:ext uri="{9D8B030D-6E8A-4147-A177-3AD203B41FA5}">
                      <a16:colId xmlns:a16="http://schemas.microsoft.com/office/drawing/2014/main" val="20005"/>
                    </a:ext>
                  </a:extLst>
                </a:gridCol>
              </a:tblGrid>
              <a:tr h="648072">
                <a:tc>
                  <a:txBody>
                    <a:bodyPr/>
                    <a:lstStyle/>
                    <a:p>
                      <a:pPr algn="ctr" fontAlgn="ctr"/>
                      <a:r>
                        <a:rPr lang="ru-RU" sz="2400" kern="1200" dirty="0">
                          <a:solidFill>
                            <a:schemeClr val="bg1"/>
                          </a:solidFill>
                          <a:effectLst>
                            <a:outerShdw blurRad="38100" dist="38100" dir="2700000" algn="tl">
                              <a:srgbClr val="000000">
                                <a:alpha val="43137"/>
                              </a:srgbClr>
                            </a:outerShdw>
                          </a:effectLst>
                          <a:latin typeface="Calibri" pitchFamily="34" charset="0"/>
                          <a:ea typeface="+mn-ea"/>
                          <a:cs typeface="+mn-cs"/>
                        </a:rPr>
                        <a:t>Регион</a:t>
                      </a:r>
                    </a:p>
                  </a:txBody>
                  <a:tcPr marL="8313" marR="8313" marT="83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ctr"/>
                      <a:r>
                        <a:rPr lang="ru-RU" sz="2400" kern="1200" dirty="0">
                          <a:solidFill>
                            <a:schemeClr val="bg1"/>
                          </a:solidFill>
                          <a:effectLst>
                            <a:outerShdw blurRad="38100" dist="38100" dir="2700000" algn="tl">
                              <a:srgbClr val="000000">
                                <a:alpha val="43137"/>
                              </a:srgbClr>
                            </a:outerShdw>
                          </a:effectLst>
                          <a:latin typeface="Calibri" pitchFamily="34" charset="0"/>
                          <a:ea typeface="+mn-ea"/>
                          <a:cs typeface="+mn-cs"/>
                        </a:rPr>
                        <a:t>Золото</a:t>
                      </a:r>
                    </a:p>
                  </a:txBody>
                  <a:tcPr marL="8313" marR="8313" marT="83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ctr"/>
                      <a:r>
                        <a:rPr lang="ru-RU" sz="2400" kern="1200" dirty="0">
                          <a:solidFill>
                            <a:schemeClr val="bg1"/>
                          </a:solidFill>
                          <a:effectLst>
                            <a:outerShdw blurRad="38100" dist="38100" dir="2700000" algn="tl">
                              <a:srgbClr val="000000">
                                <a:alpha val="43137"/>
                              </a:srgbClr>
                            </a:outerShdw>
                          </a:effectLst>
                          <a:latin typeface="Calibri" pitchFamily="34" charset="0"/>
                          <a:ea typeface="+mn-ea"/>
                          <a:cs typeface="+mn-cs"/>
                        </a:rPr>
                        <a:t>Серебро</a:t>
                      </a:r>
                    </a:p>
                  </a:txBody>
                  <a:tcPr marL="8313" marR="8313" marT="83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ctr"/>
                      <a:r>
                        <a:rPr lang="ru-RU" sz="2400" kern="1200" dirty="0">
                          <a:solidFill>
                            <a:schemeClr val="bg1"/>
                          </a:solidFill>
                          <a:effectLst>
                            <a:outerShdw blurRad="38100" dist="38100" dir="2700000" algn="tl">
                              <a:srgbClr val="000000">
                                <a:alpha val="43137"/>
                              </a:srgbClr>
                            </a:outerShdw>
                          </a:effectLst>
                          <a:latin typeface="Calibri" pitchFamily="34" charset="0"/>
                          <a:ea typeface="+mn-ea"/>
                          <a:cs typeface="+mn-cs"/>
                        </a:rPr>
                        <a:t>Бронза</a:t>
                      </a:r>
                    </a:p>
                  </a:txBody>
                  <a:tcPr marL="8313" marR="8313" marT="83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ctr"/>
                      <a:r>
                        <a:rPr lang="ru-RU" sz="2400" kern="1200" dirty="0">
                          <a:solidFill>
                            <a:schemeClr val="bg1"/>
                          </a:solidFill>
                          <a:effectLst>
                            <a:outerShdw blurRad="38100" dist="38100" dir="2700000" algn="tl">
                              <a:srgbClr val="000000">
                                <a:alpha val="43137"/>
                              </a:srgbClr>
                            </a:outerShdw>
                          </a:effectLst>
                          <a:latin typeface="Calibri" pitchFamily="34" charset="0"/>
                          <a:ea typeface="+mn-ea"/>
                          <a:cs typeface="+mn-cs"/>
                        </a:rPr>
                        <a:t>Баллы</a:t>
                      </a:r>
                    </a:p>
                  </a:txBody>
                  <a:tcPr marL="8313" marR="8313" marT="83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158895">
                <a:tc>
                  <a:txBody>
                    <a:bodyPr/>
                    <a:lstStyle/>
                    <a:p>
                      <a:pPr algn="ctr" fontAlgn="b">
                        <a:lnSpc>
                          <a:spcPct val="100000"/>
                        </a:lnSpc>
                      </a:pPr>
                      <a:r>
                        <a:rPr lang="ru-RU" sz="2400" b="1" kern="1200" dirty="0" smtClean="0">
                          <a:solidFill>
                            <a:srgbClr val="002060"/>
                          </a:solidFill>
                          <a:effectLst/>
                          <a:latin typeface="Calibri" pitchFamily="34" charset="0"/>
                          <a:ea typeface="+mn-ea"/>
                          <a:cs typeface="+mn-cs"/>
                        </a:rPr>
                        <a:t>Республика </a:t>
                      </a:r>
                    </a:p>
                    <a:p>
                      <a:pPr algn="ctr" fontAlgn="b">
                        <a:lnSpc>
                          <a:spcPct val="100000"/>
                        </a:lnSpc>
                      </a:pPr>
                      <a:r>
                        <a:rPr lang="ru-RU" sz="2400" b="1" kern="1200" dirty="0" smtClean="0">
                          <a:solidFill>
                            <a:srgbClr val="002060"/>
                          </a:solidFill>
                          <a:effectLst/>
                          <a:latin typeface="Calibri" pitchFamily="34" charset="0"/>
                          <a:ea typeface="+mn-ea"/>
                          <a:cs typeface="+mn-cs"/>
                        </a:rPr>
                        <a:t>Татарстан</a:t>
                      </a:r>
                      <a:endParaRPr lang="ru-RU" sz="2400" b="1" kern="1200" dirty="0">
                        <a:solidFill>
                          <a:srgbClr val="002060"/>
                        </a:solidFill>
                        <a:effectLst/>
                        <a:latin typeface="Calibri" pitchFamily="34" charset="0"/>
                        <a:ea typeface="+mn-ea"/>
                        <a:cs typeface="+mn-cs"/>
                      </a:endParaRPr>
                    </a:p>
                  </a:txBody>
                  <a:tcPr marL="8313" marR="8313" marT="83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tcPr>
                </a:tc>
                <a:tc>
                  <a:txBody>
                    <a:bodyPr/>
                    <a:lstStyle/>
                    <a:p>
                      <a:pPr algn="ctr" fontAlgn="ctr">
                        <a:lnSpc>
                          <a:spcPct val="100000"/>
                        </a:lnSpc>
                      </a:pPr>
                      <a:r>
                        <a:rPr lang="ru-RU" sz="2400" b="1" kern="1200" dirty="0">
                          <a:solidFill>
                            <a:srgbClr val="002060"/>
                          </a:solidFill>
                          <a:effectLst/>
                          <a:latin typeface="Calibri" pitchFamily="34" charset="0"/>
                          <a:ea typeface="+mn-ea"/>
                          <a:cs typeface="+mn-cs"/>
                        </a:rPr>
                        <a:t>55</a:t>
                      </a:r>
                    </a:p>
                  </a:txBody>
                  <a:tcPr marL="8313" marR="8313" marT="83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tcPr>
                </a:tc>
                <a:tc>
                  <a:txBody>
                    <a:bodyPr/>
                    <a:lstStyle/>
                    <a:p>
                      <a:pPr algn="ctr" fontAlgn="ctr">
                        <a:lnSpc>
                          <a:spcPct val="100000"/>
                        </a:lnSpc>
                      </a:pPr>
                      <a:r>
                        <a:rPr lang="ru-RU" sz="2400" b="1" kern="1200" dirty="0">
                          <a:solidFill>
                            <a:srgbClr val="002060"/>
                          </a:solidFill>
                          <a:effectLst/>
                          <a:latin typeface="Calibri" pitchFamily="34" charset="0"/>
                          <a:ea typeface="+mn-ea"/>
                          <a:cs typeface="+mn-cs"/>
                        </a:rPr>
                        <a:t>47</a:t>
                      </a:r>
                    </a:p>
                  </a:txBody>
                  <a:tcPr marL="8313" marR="8313" marT="83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tcPr>
                </a:tc>
                <a:tc>
                  <a:txBody>
                    <a:bodyPr/>
                    <a:lstStyle/>
                    <a:p>
                      <a:pPr algn="ctr" fontAlgn="ctr">
                        <a:lnSpc>
                          <a:spcPct val="100000"/>
                        </a:lnSpc>
                      </a:pPr>
                      <a:r>
                        <a:rPr lang="ru-RU" sz="2400" b="1" kern="1200" dirty="0">
                          <a:solidFill>
                            <a:srgbClr val="002060"/>
                          </a:solidFill>
                          <a:effectLst/>
                          <a:latin typeface="Calibri" pitchFamily="34" charset="0"/>
                          <a:ea typeface="+mn-ea"/>
                          <a:cs typeface="+mn-cs"/>
                        </a:rPr>
                        <a:t>39</a:t>
                      </a:r>
                    </a:p>
                  </a:txBody>
                  <a:tcPr marL="8313" marR="8313" marT="83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tcPr>
                </a:tc>
                <a:tc>
                  <a:txBody>
                    <a:bodyPr/>
                    <a:lstStyle/>
                    <a:p>
                      <a:pPr algn="ctr" fontAlgn="ctr">
                        <a:lnSpc>
                          <a:spcPct val="100000"/>
                        </a:lnSpc>
                      </a:pPr>
                      <a:endParaRPr lang="ru-RU" sz="2400" b="1" kern="1200" dirty="0" smtClean="0">
                        <a:solidFill>
                          <a:srgbClr val="002060"/>
                        </a:solidFill>
                        <a:effectLst/>
                        <a:latin typeface="Calibri" pitchFamily="34" charset="0"/>
                        <a:ea typeface="+mn-ea"/>
                        <a:cs typeface="+mn-cs"/>
                      </a:endParaRPr>
                    </a:p>
                    <a:p>
                      <a:pPr algn="ctr" fontAlgn="ctr">
                        <a:lnSpc>
                          <a:spcPct val="100000"/>
                        </a:lnSpc>
                      </a:pPr>
                      <a:r>
                        <a:rPr lang="ru-RU" sz="2400" b="1" kern="1200" dirty="0" smtClean="0">
                          <a:solidFill>
                            <a:srgbClr val="002060"/>
                          </a:solidFill>
                          <a:effectLst/>
                          <a:latin typeface="Calibri" pitchFamily="34" charset="0"/>
                          <a:ea typeface="+mn-ea"/>
                          <a:cs typeface="+mn-cs"/>
                        </a:rPr>
                        <a:t>447,5</a:t>
                      </a:r>
                    </a:p>
                    <a:p>
                      <a:pPr algn="ctr" fontAlgn="ctr">
                        <a:lnSpc>
                          <a:spcPct val="100000"/>
                        </a:lnSpc>
                      </a:pPr>
                      <a:endParaRPr lang="ru-RU" sz="2400" b="1" kern="1200" dirty="0">
                        <a:solidFill>
                          <a:srgbClr val="002060"/>
                        </a:solidFill>
                        <a:effectLst/>
                        <a:latin typeface="Calibri" pitchFamily="34" charset="0"/>
                        <a:ea typeface="+mn-ea"/>
                        <a:cs typeface="+mn-cs"/>
                      </a:endParaRPr>
                    </a:p>
                  </a:txBody>
                  <a:tcPr marL="8313" marR="8313" marT="83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tcPr>
                </a:tc>
                <a:extLst>
                  <a:ext uri="{0D108BD9-81ED-4DB2-BD59-A6C34878D82A}">
                    <a16:rowId xmlns:a16="http://schemas.microsoft.com/office/drawing/2014/main" val="10001"/>
                  </a:ext>
                </a:extLst>
              </a:tr>
              <a:tr h="313253">
                <a:tc>
                  <a:txBody>
                    <a:bodyPr/>
                    <a:lstStyle/>
                    <a:p>
                      <a:pPr algn="ctr" fontAlgn="b">
                        <a:lnSpc>
                          <a:spcPct val="150000"/>
                        </a:lnSpc>
                      </a:pPr>
                      <a:r>
                        <a:rPr lang="ru-RU" sz="2400" kern="1200" dirty="0">
                          <a:solidFill>
                            <a:srgbClr val="002060"/>
                          </a:solidFill>
                          <a:effectLst/>
                          <a:latin typeface="Calibri" pitchFamily="34" charset="0"/>
                          <a:ea typeface="+mn-ea"/>
                          <a:cs typeface="+mn-cs"/>
                        </a:rPr>
                        <a:t>Москва</a:t>
                      </a:r>
                    </a:p>
                  </a:txBody>
                  <a:tcPr marL="8313" marR="8313" marT="831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lnSpc>
                          <a:spcPct val="150000"/>
                        </a:lnSpc>
                      </a:pPr>
                      <a:r>
                        <a:rPr lang="ru-RU" sz="2400" b="1" kern="1200" dirty="0">
                          <a:solidFill>
                            <a:srgbClr val="002060"/>
                          </a:solidFill>
                          <a:effectLst/>
                          <a:latin typeface="Calibri" pitchFamily="34" charset="0"/>
                          <a:ea typeface="+mn-ea"/>
                          <a:cs typeface="+mn-cs"/>
                        </a:rPr>
                        <a:t>91</a:t>
                      </a:r>
                    </a:p>
                  </a:txBody>
                  <a:tcPr marL="8313" marR="8313" marT="83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lnSpc>
                          <a:spcPct val="150000"/>
                        </a:lnSpc>
                      </a:pPr>
                      <a:r>
                        <a:rPr lang="ru-RU" sz="2400" b="1" kern="1200" dirty="0">
                          <a:solidFill>
                            <a:srgbClr val="002060"/>
                          </a:solidFill>
                          <a:effectLst/>
                          <a:latin typeface="Calibri" pitchFamily="34" charset="0"/>
                          <a:ea typeface="+mn-ea"/>
                          <a:cs typeface="+mn-cs"/>
                        </a:rPr>
                        <a:t>22</a:t>
                      </a:r>
                    </a:p>
                  </a:txBody>
                  <a:tcPr marL="8313" marR="8313" marT="83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lnSpc>
                          <a:spcPct val="150000"/>
                        </a:lnSpc>
                      </a:pPr>
                      <a:r>
                        <a:rPr lang="ru-RU" sz="2400" b="1" kern="1200" dirty="0">
                          <a:solidFill>
                            <a:srgbClr val="002060"/>
                          </a:solidFill>
                          <a:effectLst/>
                          <a:latin typeface="Calibri" pitchFamily="34" charset="0"/>
                          <a:ea typeface="+mn-ea"/>
                          <a:cs typeface="+mn-cs"/>
                        </a:rPr>
                        <a:t>22</a:t>
                      </a:r>
                    </a:p>
                  </a:txBody>
                  <a:tcPr marL="8313" marR="8313" marT="83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lnSpc>
                          <a:spcPct val="150000"/>
                        </a:lnSpc>
                      </a:pPr>
                      <a:r>
                        <a:rPr lang="ru-RU" sz="2400" b="1" kern="1200">
                          <a:solidFill>
                            <a:srgbClr val="002060"/>
                          </a:solidFill>
                          <a:effectLst/>
                          <a:latin typeface="Calibri" pitchFamily="34" charset="0"/>
                          <a:ea typeface="+mn-ea"/>
                          <a:cs typeface="+mn-cs"/>
                        </a:rPr>
                        <a:t>438</a:t>
                      </a:r>
                    </a:p>
                  </a:txBody>
                  <a:tcPr marL="8313" marR="8313" marT="83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93674">
                <a:tc>
                  <a:txBody>
                    <a:bodyPr/>
                    <a:lstStyle/>
                    <a:p>
                      <a:pPr algn="ctr" fontAlgn="b">
                        <a:lnSpc>
                          <a:spcPct val="150000"/>
                        </a:lnSpc>
                      </a:pPr>
                      <a:r>
                        <a:rPr lang="ru-RU" sz="2400" kern="1200" dirty="0">
                          <a:solidFill>
                            <a:srgbClr val="002060"/>
                          </a:solidFill>
                          <a:effectLst/>
                          <a:latin typeface="Calibri" pitchFamily="34" charset="0"/>
                          <a:ea typeface="+mn-ea"/>
                          <a:cs typeface="+mn-cs"/>
                        </a:rPr>
                        <a:t>Московская область</a:t>
                      </a:r>
                    </a:p>
                  </a:txBody>
                  <a:tcPr marL="8313" marR="8313" marT="831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lnSpc>
                          <a:spcPct val="150000"/>
                        </a:lnSpc>
                      </a:pPr>
                      <a:r>
                        <a:rPr lang="ru-RU" sz="2400" b="1" kern="1200" dirty="0">
                          <a:solidFill>
                            <a:srgbClr val="002060"/>
                          </a:solidFill>
                          <a:effectLst/>
                          <a:latin typeface="Calibri" pitchFamily="34" charset="0"/>
                          <a:ea typeface="+mn-ea"/>
                          <a:cs typeface="+mn-cs"/>
                        </a:rPr>
                        <a:t>13</a:t>
                      </a:r>
                    </a:p>
                  </a:txBody>
                  <a:tcPr marL="8313" marR="8313" marT="83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lnSpc>
                          <a:spcPct val="150000"/>
                        </a:lnSpc>
                      </a:pPr>
                      <a:r>
                        <a:rPr lang="ru-RU" sz="2400" b="1" kern="1200" dirty="0">
                          <a:solidFill>
                            <a:srgbClr val="002060"/>
                          </a:solidFill>
                          <a:effectLst/>
                          <a:latin typeface="Calibri" pitchFamily="34" charset="0"/>
                          <a:ea typeface="+mn-ea"/>
                          <a:cs typeface="+mn-cs"/>
                        </a:rPr>
                        <a:t>17</a:t>
                      </a:r>
                    </a:p>
                  </a:txBody>
                  <a:tcPr marL="8313" marR="8313" marT="83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lnSpc>
                          <a:spcPct val="150000"/>
                        </a:lnSpc>
                      </a:pPr>
                      <a:r>
                        <a:rPr lang="ru-RU" sz="2400" b="1" kern="1200" dirty="0">
                          <a:solidFill>
                            <a:srgbClr val="002060"/>
                          </a:solidFill>
                          <a:effectLst/>
                          <a:latin typeface="Calibri" pitchFamily="34" charset="0"/>
                          <a:ea typeface="+mn-ea"/>
                          <a:cs typeface="+mn-cs"/>
                        </a:rPr>
                        <a:t>22</a:t>
                      </a:r>
                    </a:p>
                  </a:txBody>
                  <a:tcPr marL="8313" marR="8313" marT="83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lnSpc>
                          <a:spcPct val="150000"/>
                        </a:lnSpc>
                      </a:pPr>
                      <a:r>
                        <a:rPr lang="ru-RU" sz="2400" b="1" kern="1200" dirty="0">
                          <a:solidFill>
                            <a:srgbClr val="002060"/>
                          </a:solidFill>
                          <a:effectLst/>
                          <a:latin typeface="Calibri" pitchFamily="34" charset="0"/>
                          <a:ea typeface="+mn-ea"/>
                          <a:cs typeface="+mn-cs"/>
                        </a:rPr>
                        <a:t>147,5</a:t>
                      </a:r>
                    </a:p>
                  </a:txBody>
                  <a:tcPr marL="8313" marR="8313" marT="83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2564">
                <a:tc>
                  <a:txBody>
                    <a:bodyPr/>
                    <a:lstStyle/>
                    <a:p>
                      <a:pPr algn="ctr" fontAlgn="b">
                        <a:lnSpc>
                          <a:spcPct val="150000"/>
                        </a:lnSpc>
                      </a:pPr>
                      <a:r>
                        <a:rPr lang="ru-RU" sz="2400" kern="1200" dirty="0">
                          <a:solidFill>
                            <a:srgbClr val="002060"/>
                          </a:solidFill>
                          <a:effectLst/>
                          <a:latin typeface="Calibri" pitchFamily="34" charset="0"/>
                          <a:ea typeface="+mn-ea"/>
                          <a:cs typeface="+mn-cs"/>
                        </a:rPr>
                        <a:t>Санкт-Петербург</a:t>
                      </a:r>
                    </a:p>
                  </a:txBody>
                  <a:tcPr marL="8313" marR="8313" marT="831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lnSpc>
                          <a:spcPct val="150000"/>
                        </a:lnSpc>
                      </a:pPr>
                      <a:r>
                        <a:rPr lang="ru-RU" sz="2400" b="1" kern="1200">
                          <a:solidFill>
                            <a:srgbClr val="002060"/>
                          </a:solidFill>
                          <a:effectLst/>
                          <a:latin typeface="Calibri" pitchFamily="34" charset="0"/>
                          <a:ea typeface="+mn-ea"/>
                          <a:cs typeface="+mn-cs"/>
                        </a:rPr>
                        <a:t>7</a:t>
                      </a:r>
                    </a:p>
                  </a:txBody>
                  <a:tcPr marL="8313" marR="8313" marT="83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lnSpc>
                          <a:spcPct val="150000"/>
                        </a:lnSpc>
                      </a:pPr>
                      <a:r>
                        <a:rPr lang="ru-RU" sz="2400" b="1" kern="1200" dirty="0">
                          <a:solidFill>
                            <a:srgbClr val="002060"/>
                          </a:solidFill>
                          <a:effectLst/>
                          <a:latin typeface="Calibri" pitchFamily="34" charset="0"/>
                          <a:ea typeface="+mn-ea"/>
                          <a:cs typeface="+mn-cs"/>
                        </a:rPr>
                        <a:t>14</a:t>
                      </a:r>
                    </a:p>
                  </a:txBody>
                  <a:tcPr marL="8313" marR="8313" marT="83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lnSpc>
                          <a:spcPct val="150000"/>
                        </a:lnSpc>
                      </a:pPr>
                      <a:r>
                        <a:rPr lang="ru-RU" sz="2400" b="1" kern="1200" dirty="0">
                          <a:solidFill>
                            <a:srgbClr val="002060"/>
                          </a:solidFill>
                          <a:effectLst/>
                          <a:latin typeface="Calibri" pitchFamily="34" charset="0"/>
                          <a:ea typeface="+mn-ea"/>
                          <a:cs typeface="+mn-cs"/>
                        </a:rPr>
                        <a:t>8</a:t>
                      </a:r>
                    </a:p>
                  </a:txBody>
                  <a:tcPr marL="8313" marR="8313" marT="83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lnSpc>
                          <a:spcPct val="150000"/>
                        </a:lnSpc>
                      </a:pPr>
                      <a:r>
                        <a:rPr lang="ru-RU" sz="2400" b="1" kern="1200" dirty="0">
                          <a:solidFill>
                            <a:srgbClr val="002060"/>
                          </a:solidFill>
                          <a:effectLst/>
                          <a:latin typeface="Calibri" pitchFamily="34" charset="0"/>
                          <a:ea typeface="+mn-ea"/>
                          <a:cs typeface="+mn-cs"/>
                        </a:rPr>
                        <a:t>90</a:t>
                      </a:r>
                    </a:p>
                  </a:txBody>
                  <a:tcPr marL="8313" marR="8313" marT="83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2" name="Номер слайда 1"/>
          <p:cNvSpPr>
            <a:spLocks noGrp="1"/>
          </p:cNvSpPr>
          <p:nvPr>
            <p:ph type="sldNum" sz="quarter" idx="12"/>
          </p:nvPr>
        </p:nvSpPr>
        <p:spPr>
          <a:xfrm>
            <a:off x="7010400" y="6511822"/>
            <a:ext cx="2133600" cy="365125"/>
          </a:xfrm>
        </p:spPr>
        <p:txBody>
          <a:bodyPr/>
          <a:lstStyle/>
          <a:p>
            <a:fld id="{2E1AE7FE-9857-4954-863E-6424AC6B4709}" type="slidenum">
              <a:rPr lang="ru-RU" smtClean="0"/>
              <a:t>61</a:t>
            </a:fld>
            <a:endParaRPr lang="ru-RU" dirty="0"/>
          </a:p>
        </p:txBody>
      </p:sp>
    </p:spTree>
    <p:extLst>
      <p:ext uri="{BB962C8B-B14F-4D97-AF65-F5344CB8AC3E}">
        <p14:creationId xmlns:p14="http://schemas.microsoft.com/office/powerpoint/2010/main" val="1827944576"/>
      </p:ext>
    </p:extLst>
  </p:cSld>
  <p:clrMapOvr>
    <a:masterClrMapping/>
  </p:clrMapOvr>
  <p:transition spd="slow">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5122"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21063" y="857250"/>
            <a:ext cx="77152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Параллелограмм 13"/>
          <p:cNvSpPr/>
          <p:nvPr/>
        </p:nvSpPr>
        <p:spPr>
          <a:xfrm rot="10800000">
            <a:off x="-1449388" y="857250"/>
            <a:ext cx="6280151" cy="5143500"/>
          </a:xfrm>
          <a:prstGeom prst="parallelogram">
            <a:avLst/>
          </a:prstGeom>
          <a:solidFill>
            <a:srgbClr val="003B67"/>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ru-RU" sz="1500"/>
          </a:p>
        </p:txBody>
      </p:sp>
      <p:sp>
        <p:nvSpPr>
          <p:cNvPr id="5124" name="TextBox 14"/>
          <p:cNvSpPr txBox="1">
            <a:spLocks noChangeArrowheads="1"/>
          </p:cNvSpPr>
          <p:nvPr/>
        </p:nvSpPr>
        <p:spPr bwMode="auto">
          <a:xfrm>
            <a:off x="320676" y="1030288"/>
            <a:ext cx="41497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r>
              <a:rPr lang="en-US" sz="2000" b="1">
                <a:solidFill>
                  <a:srgbClr val="CAD900"/>
                </a:solidFill>
                <a:latin typeface="Frutiger Neue LT CYR XBlack"/>
                <a:cs typeface="Arial" panose="020B0604020202020204" pitchFamily="34" charset="0"/>
              </a:rPr>
              <a:t>WORLDSKILLS KAZAN 2019</a:t>
            </a:r>
          </a:p>
        </p:txBody>
      </p:sp>
      <p:sp>
        <p:nvSpPr>
          <p:cNvPr id="5125" name="TextBox 15"/>
          <p:cNvSpPr txBox="1">
            <a:spLocks noChangeArrowheads="1"/>
          </p:cNvSpPr>
          <p:nvPr/>
        </p:nvSpPr>
        <p:spPr bwMode="auto">
          <a:xfrm>
            <a:off x="320675" y="3238500"/>
            <a:ext cx="4452938"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marL="242888" indent="-242888">
              <a:defRPr sz="1400">
                <a:solidFill>
                  <a:schemeClr val="tx1"/>
                </a:solidFill>
                <a:latin typeface="Calibri" panose="020F0502020204030204" pitchFamily="34" charset="0"/>
              </a:defRPr>
            </a:lvl1pPr>
            <a:lvl2pPr>
              <a:defRPr sz="1400">
                <a:solidFill>
                  <a:schemeClr val="tx1"/>
                </a:solidFill>
                <a:latin typeface="Calibri" panose="020F0502020204030204" pitchFamily="34" charset="0"/>
              </a:defRPr>
            </a:lvl2pPr>
            <a:lvl3pPr>
              <a:defRPr sz="1400">
                <a:solidFill>
                  <a:schemeClr val="tx1"/>
                </a:solidFill>
                <a:latin typeface="Calibri" panose="020F0502020204030204" pitchFamily="34" charset="0"/>
              </a:defRPr>
            </a:lvl3pPr>
            <a:lvl4pPr>
              <a:defRPr sz="1400">
                <a:solidFill>
                  <a:schemeClr val="tx1"/>
                </a:solidFill>
                <a:latin typeface="Calibri" panose="020F0502020204030204" pitchFamily="34" charset="0"/>
              </a:defRPr>
            </a:lvl4pPr>
            <a:lvl5pPr>
              <a:defRPr sz="1400">
                <a:solidFill>
                  <a:schemeClr val="tx1"/>
                </a:solidFill>
                <a:latin typeface="Calibri" panose="020F0502020204030204" pitchFamily="34" charset="0"/>
              </a:defRPr>
            </a:lvl5pPr>
            <a:lvl6pPr marL="1828800" indent="457200" defTabSz="685800" eaLnBrk="0" fontAlgn="base" hangingPunct="0">
              <a:spcBef>
                <a:spcPct val="0"/>
              </a:spcBef>
              <a:spcAft>
                <a:spcPct val="0"/>
              </a:spcAft>
              <a:defRPr sz="1400">
                <a:solidFill>
                  <a:schemeClr val="tx1"/>
                </a:solidFill>
                <a:latin typeface="Calibri" panose="020F0502020204030204" pitchFamily="34" charset="0"/>
              </a:defRPr>
            </a:lvl6pPr>
            <a:lvl7pPr marL="2286000" indent="457200" defTabSz="685800" eaLnBrk="0" fontAlgn="base" hangingPunct="0">
              <a:spcBef>
                <a:spcPct val="0"/>
              </a:spcBef>
              <a:spcAft>
                <a:spcPct val="0"/>
              </a:spcAft>
              <a:defRPr sz="1400">
                <a:solidFill>
                  <a:schemeClr val="tx1"/>
                </a:solidFill>
                <a:latin typeface="Calibri" panose="020F0502020204030204" pitchFamily="34" charset="0"/>
              </a:defRPr>
            </a:lvl7pPr>
            <a:lvl8pPr marL="2743200" indent="457200" defTabSz="685800" eaLnBrk="0" fontAlgn="base" hangingPunct="0">
              <a:spcBef>
                <a:spcPct val="0"/>
              </a:spcBef>
              <a:spcAft>
                <a:spcPct val="0"/>
              </a:spcAft>
              <a:defRPr sz="1400">
                <a:solidFill>
                  <a:schemeClr val="tx1"/>
                </a:solidFill>
                <a:latin typeface="Calibri" panose="020F0502020204030204" pitchFamily="34" charset="0"/>
              </a:defRPr>
            </a:lvl8pPr>
            <a:lvl9pPr marL="3200400" indent="457200" defTabSz="685800" eaLnBrk="0" fontAlgn="base" hangingPunct="0">
              <a:spcBef>
                <a:spcPct val="0"/>
              </a:spcBef>
              <a:spcAft>
                <a:spcPct val="0"/>
              </a:spcAft>
              <a:defRPr sz="1400">
                <a:solidFill>
                  <a:schemeClr val="tx1"/>
                </a:solidFill>
                <a:latin typeface="Calibri" panose="020F0502020204030204" pitchFamily="34" charset="0"/>
              </a:defRPr>
            </a:lvl9pPr>
          </a:lstStyle>
          <a:p>
            <a:pPr>
              <a:lnSpc>
                <a:spcPct val="150000"/>
              </a:lnSpc>
              <a:buFont typeface="Arial" panose="020B0604020202020204" pitchFamily="34" charset="0"/>
              <a:buChar char="•"/>
            </a:pPr>
            <a:r>
              <a:rPr lang="ru-RU" sz="1700">
                <a:solidFill>
                  <a:schemeClr val="bg1"/>
                </a:solidFill>
                <a:latin typeface="Frutiger Neue LT CYR Book"/>
                <a:cs typeface="Arial" panose="020B0604020202020204" pitchFamily="34" charset="0"/>
              </a:rPr>
              <a:t>Около </a:t>
            </a:r>
            <a:r>
              <a:rPr lang="ru-RU" sz="1700" b="1">
                <a:solidFill>
                  <a:srgbClr val="CAD900"/>
                </a:solidFill>
                <a:latin typeface="Frutiger Neue LT CYR Book"/>
                <a:cs typeface="Arial" panose="020B0604020202020204" pitchFamily="34" charset="0"/>
              </a:rPr>
              <a:t>1</a:t>
            </a:r>
            <a:r>
              <a:rPr lang="en-US" sz="1700" b="1">
                <a:solidFill>
                  <a:srgbClr val="CAD900"/>
                </a:solidFill>
                <a:latin typeface="Frutiger Neue LT CYR Book"/>
                <a:cs typeface="Arial" panose="020B0604020202020204" pitchFamily="34" charset="0"/>
              </a:rPr>
              <a:t> </a:t>
            </a:r>
            <a:r>
              <a:rPr lang="ru-RU" sz="1700" b="1">
                <a:solidFill>
                  <a:srgbClr val="CAD900"/>
                </a:solidFill>
                <a:latin typeface="Frutiger Neue LT CYR Book"/>
                <a:cs typeface="Arial" panose="020B0604020202020204" pitchFamily="34" charset="0"/>
              </a:rPr>
              <a:t>400</a:t>
            </a:r>
            <a:r>
              <a:rPr lang="ru-RU" sz="1700">
                <a:solidFill>
                  <a:schemeClr val="bg1"/>
                </a:solidFill>
                <a:latin typeface="Frutiger Neue LT CYR Book"/>
                <a:cs typeface="Arial" panose="020B0604020202020204" pitchFamily="34" charset="0"/>
              </a:rPr>
              <a:t> конкурсантов</a:t>
            </a:r>
          </a:p>
          <a:p>
            <a:pPr>
              <a:lnSpc>
                <a:spcPct val="150000"/>
              </a:lnSpc>
              <a:buFont typeface="Arial" panose="020B0604020202020204" pitchFamily="34" charset="0"/>
              <a:buChar char="•"/>
            </a:pPr>
            <a:r>
              <a:rPr lang="ru-RU" sz="1700">
                <a:solidFill>
                  <a:schemeClr val="bg1"/>
                </a:solidFill>
                <a:latin typeface="Frutiger Neue LT CYR Book"/>
                <a:cs typeface="Arial" panose="020B0604020202020204" pitchFamily="34" charset="0"/>
              </a:rPr>
              <a:t>Более </a:t>
            </a:r>
            <a:r>
              <a:rPr lang="ru-RU" sz="1700" b="1">
                <a:solidFill>
                  <a:srgbClr val="CAD900"/>
                </a:solidFill>
                <a:latin typeface="Frutiger Neue LT CYR Book"/>
                <a:cs typeface="Arial" panose="020B0604020202020204" pitchFamily="34" charset="0"/>
              </a:rPr>
              <a:t>1</a:t>
            </a:r>
            <a:r>
              <a:rPr lang="en-US" sz="1700" b="1">
                <a:solidFill>
                  <a:srgbClr val="CAD900"/>
                </a:solidFill>
                <a:latin typeface="Frutiger Neue LT CYR Book"/>
                <a:cs typeface="Arial" panose="020B0604020202020204" pitchFamily="34" charset="0"/>
              </a:rPr>
              <a:t> </a:t>
            </a:r>
            <a:r>
              <a:rPr lang="ru-RU" sz="1700" b="1">
                <a:solidFill>
                  <a:srgbClr val="CAD900"/>
                </a:solidFill>
                <a:latin typeface="Frutiger Neue LT CYR Book"/>
                <a:cs typeface="Arial" panose="020B0604020202020204" pitchFamily="34" charset="0"/>
              </a:rPr>
              <a:t>300</a:t>
            </a:r>
            <a:r>
              <a:rPr lang="ru-RU" sz="1700">
                <a:solidFill>
                  <a:schemeClr val="bg1"/>
                </a:solidFill>
                <a:latin typeface="Frutiger Neue LT CYR Book"/>
                <a:cs typeface="Arial" panose="020B0604020202020204" pitchFamily="34" charset="0"/>
              </a:rPr>
              <a:t> экспертов</a:t>
            </a:r>
          </a:p>
          <a:p>
            <a:pPr>
              <a:lnSpc>
                <a:spcPct val="150000"/>
              </a:lnSpc>
              <a:buFont typeface="Arial" panose="020B0604020202020204" pitchFamily="34" charset="0"/>
              <a:buChar char="•"/>
            </a:pPr>
            <a:r>
              <a:rPr lang="ru-RU" sz="1700" b="1">
                <a:solidFill>
                  <a:srgbClr val="CAD900"/>
                </a:solidFill>
                <a:latin typeface="Frutiger Neue LT CYR Book"/>
                <a:cs typeface="Arial" panose="020B0604020202020204" pitchFamily="34" charset="0"/>
              </a:rPr>
              <a:t>56</a:t>
            </a:r>
            <a:r>
              <a:rPr lang="ru-RU" sz="1700">
                <a:solidFill>
                  <a:srgbClr val="CAD900"/>
                </a:solidFill>
                <a:latin typeface="Frutiger Neue LT CYR Book"/>
                <a:cs typeface="Arial" panose="020B0604020202020204" pitchFamily="34" charset="0"/>
              </a:rPr>
              <a:t> </a:t>
            </a:r>
            <a:r>
              <a:rPr lang="ru-RU" sz="1700">
                <a:solidFill>
                  <a:schemeClr val="bg1"/>
                </a:solidFill>
                <a:latin typeface="Frutiger Neue LT CYR Book"/>
                <a:cs typeface="Arial" panose="020B0604020202020204" pitchFamily="34" charset="0"/>
              </a:rPr>
              <a:t>компетенций</a:t>
            </a:r>
          </a:p>
          <a:p>
            <a:pPr>
              <a:lnSpc>
                <a:spcPct val="150000"/>
              </a:lnSpc>
              <a:buFont typeface="Arial" panose="020B0604020202020204" pitchFamily="34" charset="0"/>
              <a:buChar char="•"/>
            </a:pPr>
            <a:r>
              <a:rPr lang="ru-RU" sz="1700" b="1">
                <a:solidFill>
                  <a:srgbClr val="CAD900"/>
                </a:solidFill>
                <a:latin typeface="Frutiger Neue LT CYR Book"/>
                <a:cs typeface="Arial" panose="020B0604020202020204" pitchFamily="34" charset="0"/>
              </a:rPr>
              <a:t>3</a:t>
            </a:r>
            <a:r>
              <a:rPr lang="en-US" sz="1700" b="1">
                <a:solidFill>
                  <a:srgbClr val="CAD900"/>
                </a:solidFill>
                <a:latin typeface="Frutiger Neue LT CYR Book"/>
                <a:cs typeface="Arial" panose="020B0604020202020204" pitchFamily="34" charset="0"/>
              </a:rPr>
              <a:t> </a:t>
            </a:r>
            <a:r>
              <a:rPr lang="ru-RU" sz="1700" b="1">
                <a:solidFill>
                  <a:srgbClr val="CAD900"/>
                </a:solidFill>
                <a:latin typeface="Frutiger Neue LT CYR Book"/>
                <a:cs typeface="Arial" panose="020B0604020202020204" pitchFamily="34" charset="0"/>
              </a:rPr>
              <a:t>500</a:t>
            </a:r>
            <a:r>
              <a:rPr lang="ru-RU" sz="1700">
                <a:solidFill>
                  <a:schemeClr val="bg1"/>
                </a:solidFill>
                <a:latin typeface="Frutiger Neue LT CYR Book"/>
                <a:cs typeface="Arial" panose="020B0604020202020204" pitchFamily="34" charset="0"/>
              </a:rPr>
              <a:t> волонтеров</a:t>
            </a:r>
          </a:p>
          <a:p>
            <a:pPr>
              <a:lnSpc>
                <a:spcPct val="150000"/>
              </a:lnSpc>
              <a:buFont typeface="Arial" panose="020B0604020202020204" pitchFamily="34" charset="0"/>
              <a:buChar char="•"/>
            </a:pPr>
            <a:r>
              <a:rPr lang="ru-RU" sz="1700" b="1">
                <a:solidFill>
                  <a:srgbClr val="CAD900"/>
                </a:solidFill>
                <a:latin typeface="Frutiger Neue LT CYR Book"/>
                <a:cs typeface="Arial" panose="020B0604020202020204" pitchFamily="34" charset="0"/>
              </a:rPr>
              <a:t>1</a:t>
            </a:r>
            <a:r>
              <a:rPr lang="en-US" sz="1700" b="1">
                <a:solidFill>
                  <a:srgbClr val="CAD900"/>
                </a:solidFill>
                <a:latin typeface="Frutiger Neue LT CYR Book"/>
                <a:cs typeface="Arial" panose="020B0604020202020204" pitchFamily="34" charset="0"/>
              </a:rPr>
              <a:t> </a:t>
            </a:r>
            <a:r>
              <a:rPr lang="ru-RU" sz="1700" b="1">
                <a:solidFill>
                  <a:srgbClr val="CAD900"/>
                </a:solidFill>
                <a:latin typeface="Frutiger Neue LT CYR Book"/>
                <a:cs typeface="Arial" panose="020B0604020202020204" pitchFamily="34" charset="0"/>
              </a:rPr>
              <a:t>000</a:t>
            </a:r>
            <a:r>
              <a:rPr lang="ru-RU" sz="1700">
                <a:solidFill>
                  <a:schemeClr val="bg1"/>
                </a:solidFill>
                <a:latin typeface="Frutiger Neue LT CYR Book"/>
                <a:cs typeface="Arial" panose="020B0604020202020204" pitchFamily="34" charset="0"/>
              </a:rPr>
              <a:t> представителей СМИ</a:t>
            </a:r>
            <a:endParaRPr lang="en-US" sz="1700">
              <a:solidFill>
                <a:schemeClr val="bg1"/>
              </a:solidFill>
              <a:latin typeface="Frutiger Neue LT CYR Book"/>
              <a:cs typeface="Arial" panose="020B0604020202020204" pitchFamily="34" charset="0"/>
            </a:endParaRPr>
          </a:p>
        </p:txBody>
      </p:sp>
      <p:graphicFrame>
        <p:nvGraphicFramePr>
          <p:cNvPr id="5126" name="Объект 16"/>
          <p:cNvGraphicFramePr>
            <a:graphicFrameLocks noChangeAspect="1"/>
          </p:cNvGraphicFramePr>
          <p:nvPr/>
        </p:nvGraphicFramePr>
        <p:xfrm>
          <a:off x="7173914" y="4013201"/>
          <a:ext cx="2001837" cy="2047875"/>
        </p:xfrm>
        <a:graphic>
          <a:graphicData uri="http://schemas.openxmlformats.org/presentationml/2006/ole">
            <mc:AlternateContent xmlns:mc="http://schemas.openxmlformats.org/markup-compatibility/2006">
              <mc:Choice xmlns:v="urn:schemas-microsoft-com:vml" Requires="v">
                <p:oleObj spid="_x0000_s1679" name="CorelDRAW" r:id="rId5" imgW="3053160" imgH="3126960" progId="CorelDraw.Graphic.16">
                  <p:embed/>
                </p:oleObj>
              </mc:Choice>
              <mc:Fallback>
                <p:oleObj name="CorelDRAW" r:id="rId5" imgW="3053160" imgH="3126960" progId="CorelDraw.Graphic.16">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3914" y="4013201"/>
                        <a:ext cx="2001837"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27" name="TextBox 6"/>
          <p:cNvSpPr txBox="1">
            <a:spLocks noChangeArrowheads="1"/>
          </p:cNvSpPr>
          <p:nvPr/>
        </p:nvSpPr>
        <p:spPr bwMode="auto">
          <a:xfrm>
            <a:off x="320676" y="2430464"/>
            <a:ext cx="587057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r>
              <a:rPr lang="ru-RU" sz="1700" b="1">
                <a:solidFill>
                  <a:schemeClr val="bg1"/>
                </a:solidFill>
                <a:latin typeface="Frutiger Neue LT CYR Book"/>
                <a:cs typeface="Arial" panose="020B0604020202020204" pitchFamily="34" charset="0"/>
              </a:rPr>
              <a:t>Место проведения</a:t>
            </a:r>
            <a:r>
              <a:rPr lang="en-US" sz="1700" b="1">
                <a:solidFill>
                  <a:schemeClr val="bg1"/>
                </a:solidFill>
                <a:latin typeface="Frutiger Neue LT CYR Book"/>
                <a:cs typeface="Arial" panose="020B0604020202020204" pitchFamily="34" charset="0"/>
              </a:rPr>
              <a:t>: </a:t>
            </a:r>
          </a:p>
          <a:p>
            <a:r>
              <a:rPr lang="ru-RU" sz="2100" b="1">
                <a:solidFill>
                  <a:srgbClr val="CAD900"/>
                </a:solidFill>
                <a:latin typeface="Frutiger Neue LT CYR Medium"/>
                <a:cs typeface="Arial" panose="020B0604020202020204" pitchFamily="34" charset="0"/>
              </a:rPr>
              <a:t>МВЦ «Казань Экспо»</a:t>
            </a:r>
          </a:p>
        </p:txBody>
      </p:sp>
      <p:sp>
        <p:nvSpPr>
          <p:cNvPr id="5128" name="TextBox 7"/>
          <p:cNvSpPr txBox="1">
            <a:spLocks noChangeArrowheads="1"/>
          </p:cNvSpPr>
          <p:nvPr/>
        </p:nvSpPr>
        <p:spPr bwMode="auto">
          <a:xfrm>
            <a:off x="320676" y="1592264"/>
            <a:ext cx="24225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r>
              <a:rPr lang="ru-RU" sz="1700" b="1">
                <a:solidFill>
                  <a:schemeClr val="bg1"/>
                </a:solidFill>
                <a:latin typeface="Frutiger Neue LT CYR Book"/>
                <a:cs typeface="Arial" panose="020B0604020202020204" pitchFamily="34" charset="0"/>
              </a:rPr>
              <a:t>Даты проведения</a:t>
            </a:r>
            <a:r>
              <a:rPr lang="en-US" sz="1700" b="1">
                <a:solidFill>
                  <a:schemeClr val="bg1"/>
                </a:solidFill>
                <a:latin typeface="Frutiger Neue LT CYR Book"/>
                <a:cs typeface="Arial" panose="020B0604020202020204" pitchFamily="34" charset="0"/>
              </a:rPr>
              <a:t>:</a:t>
            </a:r>
            <a:endParaRPr lang="ru-RU" sz="1700" b="1">
              <a:solidFill>
                <a:schemeClr val="bg1"/>
              </a:solidFill>
              <a:latin typeface="Frutiger Neue LT CYR Book"/>
              <a:cs typeface="Arial" panose="020B0604020202020204" pitchFamily="34" charset="0"/>
            </a:endParaRPr>
          </a:p>
          <a:p>
            <a:r>
              <a:rPr lang="ru-RU" sz="2100" b="1">
                <a:solidFill>
                  <a:srgbClr val="CAD900"/>
                </a:solidFill>
                <a:latin typeface="Frutiger Neue LT CYR Medium"/>
              </a:rPr>
              <a:t>22–27.08.2019</a:t>
            </a:r>
          </a:p>
        </p:txBody>
      </p:sp>
    </p:spTree>
    <p:extLst>
      <p:ext uri="{BB962C8B-B14F-4D97-AF65-F5344CB8AC3E}">
        <p14:creationId xmlns:p14="http://schemas.microsoft.com/office/powerpoint/2010/main" val="4283151217"/>
      </p:ext>
    </p:extLst>
  </p:cSld>
  <p:clrMapOvr>
    <a:masterClrMapping/>
  </p:clrMapOvr>
  <p:transition spd="slow">
    <p:wipe/>
  </p:transition>
  <p:timing>
    <p:tnLst>
      <p:par>
        <p:cTn id="1" dur="indefinite" restart="never" fill="hold"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21" name="Рисунок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22" name="Рисунок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graphicFrame>
        <p:nvGraphicFramePr>
          <p:cNvPr id="6147" name="Диаграмма 13"/>
          <p:cNvGraphicFramePr>
            <a:graphicFrameLocks/>
          </p:cNvGraphicFramePr>
          <p:nvPr/>
        </p:nvGraphicFramePr>
        <p:xfrm>
          <a:off x="128589" y="3433764"/>
          <a:ext cx="4638675" cy="2617787"/>
        </p:xfrm>
        <a:graphic>
          <a:graphicData uri="http://schemas.openxmlformats.org/presentationml/2006/ole">
            <mc:AlternateContent xmlns:mc="http://schemas.openxmlformats.org/markup-compatibility/2006">
              <mc:Choice xmlns:v="urn:schemas-microsoft-com:vml" Requires="v">
                <p:oleObj spid="_x0000_s9135" r:id="rId6" imgW="4639458" imgH="2615411" progId="Excel.Chart.8">
                  <p:embed/>
                </p:oleObj>
              </mc:Choice>
              <mc:Fallback>
                <p:oleObj r:id="rId6" imgW="4639458" imgH="2615411" progId="Excel.Chart.8">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589" y="3433764"/>
                        <a:ext cx="4638675" cy="261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Заголовок 1">
            <a:extLst/>
          </p:cNvPr>
          <p:cNvSpPr>
            <a:spLocks noGrp="1"/>
          </p:cNvSpPr>
          <p:nvPr>
            <p:ph type="title"/>
          </p:nvPr>
        </p:nvSpPr>
        <p:spPr>
          <a:xfrm>
            <a:off x="582614" y="445589"/>
            <a:ext cx="7912100" cy="792163"/>
          </a:xfrm>
        </p:spPr>
        <p:txBody>
          <a:bodyPr rtlCol="0">
            <a:noAutofit/>
          </a:bodyPr>
          <a:lstStyle/>
          <a:p>
            <a:pPr>
              <a:defRPr/>
            </a:pPr>
            <a:r>
              <a:rPr lang="ru-RU" altLang="ru-RU" sz="3200" b="1" dirty="0">
                <a:solidFill>
                  <a:srgbClr val="002060"/>
                </a:solidFill>
                <a:effectLst>
                  <a:outerShdw blurRad="38100" dist="38100" dir="2700000" algn="tl">
                    <a:srgbClr val="000000">
                      <a:alpha val="43137"/>
                    </a:srgbClr>
                  </a:outerShdw>
                </a:effectLst>
                <a:latin typeface="+mn-lt"/>
              </a:rPr>
              <a:t>Ресурсные центры </a:t>
            </a:r>
            <a:r>
              <a:rPr lang="ru-RU" altLang="ru-RU" sz="3200" b="1" dirty="0" smtClean="0">
                <a:solidFill>
                  <a:srgbClr val="002060"/>
                </a:solidFill>
                <a:effectLst>
                  <a:outerShdw blurRad="38100" dist="38100" dir="2700000" algn="tl">
                    <a:srgbClr val="000000">
                      <a:alpha val="43137"/>
                    </a:srgbClr>
                  </a:outerShdw>
                </a:effectLst>
                <a:latin typeface="+mn-lt"/>
              </a:rPr>
              <a:t/>
            </a:r>
            <a:br>
              <a:rPr lang="ru-RU" altLang="ru-RU" sz="3200" b="1" dirty="0" smtClean="0">
                <a:solidFill>
                  <a:srgbClr val="002060"/>
                </a:solidFill>
                <a:effectLst>
                  <a:outerShdw blurRad="38100" dist="38100" dir="2700000" algn="tl">
                    <a:srgbClr val="000000">
                      <a:alpha val="43137"/>
                    </a:srgbClr>
                  </a:outerShdw>
                </a:effectLst>
                <a:latin typeface="+mn-lt"/>
              </a:rPr>
            </a:br>
            <a:r>
              <a:rPr lang="ru-RU" altLang="ru-RU" sz="3200" b="1" dirty="0" smtClean="0">
                <a:solidFill>
                  <a:srgbClr val="002060"/>
                </a:solidFill>
                <a:effectLst>
                  <a:outerShdw blurRad="38100" dist="38100" dir="2700000" algn="tl">
                    <a:srgbClr val="000000">
                      <a:alpha val="43137"/>
                    </a:srgbClr>
                  </a:outerShdw>
                </a:effectLst>
                <a:latin typeface="+mn-lt"/>
              </a:rPr>
              <a:t>по </a:t>
            </a:r>
            <a:r>
              <a:rPr lang="ru-RU" altLang="ru-RU" sz="3200" b="1" dirty="0">
                <a:solidFill>
                  <a:srgbClr val="002060"/>
                </a:solidFill>
                <a:effectLst>
                  <a:outerShdw blurRad="38100" dist="38100" dir="2700000" algn="tl">
                    <a:srgbClr val="000000">
                      <a:alpha val="43137"/>
                    </a:srgbClr>
                  </a:outerShdw>
                </a:effectLst>
                <a:latin typeface="+mn-lt"/>
              </a:rPr>
              <a:t>подготовке рабочих кадров </a:t>
            </a:r>
            <a:r>
              <a:rPr lang="ru-RU" altLang="ru-RU" sz="3200" b="1" dirty="0" smtClean="0">
                <a:solidFill>
                  <a:srgbClr val="002060"/>
                </a:solidFill>
                <a:effectLst>
                  <a:outerShdw blurRad="38100" dist="38100" dir="2700000" algn="tl">
                    <a:srgbClr val="000000">
                      <a:alpha val="43137"/>
                    </a:srgbClr>
                  </a:outerShdw>
                </a:effectLst>
                <a:latin typeface="+mn-lt"/>
              </a:rPr>
              <a:t/>
            </a:r>
            <a:br>
              <a:rPr lang="ru-RU" altLang="ru-RU" sz="3200" b="1" dirty="0" smtClean="0">
                <a:solidFill>
                  <a:srgbClr val="002060"/>
                </a:solidFill>
                <a:effectLst>
                  <a:outerShdw blurRad="38100" dist="38100" dir="2700000" algn="tl">
                    <a:srgbClr val="000000">
                      <a:alpha val="43137"/>
                    </a:srgbClr>
                  </a:outerShdw>
                </a:effectLst>
                <a:latin typeface="+mn-lt"/>
              </a:rPr>
            </a:br>
            <a:endParaRPr lang="ru-RU" altLang="ru-RU" sz="3200" b="1" dirty="0">
              <a:solidFill>
                <a:srgbClr val="002060"/>
              </a:solidFill>
              <a:effectLst>
                <a:outerShdw blurRad="38100" dist="38100" dir="2700000" algn="tl">
                  <a:srgbClr val="000000">
                    <a:alpha val="43137"/>
                  </a:srgbClr>
                </a:outerShdw>
              </a:effectLst>
              <a:latin typeface="+mn-lt"/>
            </a:endParaRPr>
          </a:p>
        </p:txBody>
      </p:sp>
      <p:sp>
        <p:nvSpPr>
          <p:cNvPr id="6150" name="Прямоугольник 19"/>
          <p:cNvSpPr>
            <a:spLocks noChangeArrowheads="1"/>
          </p:cNvSpPr>
          <p:nvPr/>
        </p:nvSpPr>
        <p:spPr bwMode="auto">
          <a:xfrm>
            <a:off x="519113" y="2171701"/>
            <a:ext cx="7777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98525" indent="-898525">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defRPr>
            </a:lvl9pPr>
          </a:lstStyle>
          <a:p>
            <a:pPr eaLnBrk="1" hangingPunct="1"/>
            <a:endParaRPr lang="ru-RU" altLang="ru-RU">
              <a:solidFill>
                <a:srgbClr val="002060"/>
              </a:solidFill>
            </a:endParaRPr>
          </a:p>
        </p:txBody>
      </p:sp>
      <p:sp>
        <p:nvSpPr>
          <p:cNvPr id="11" name="Title 1"/>
          <p:cNvSpPr txBox="1">
            <a:spLocks/>
          </p:cNvSpPr>
          <p:nvPr/>
        </p:nvSpPr>
        <p:spPr>
          <a:xfrm>
            <a:off x="665164" y="1887538"/>
            <a:ext cx="8231187" cy="563562"/>
          </a:xfrm>
          <a:prstGeom prst="rect">
            <a:avLst/>
          </a:prstGeom>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endParaRPr lang="ru-RU" sz="2400" b="1" dirty="0">
              <a:solidFill>
                <a:srgbClr val="002060"/>
              </a:solidFill>
              <a:effectLst>
                <a:outerShdw blurRad="38100" dist="38100" dir="2700000" algn="tl">
                  <a:srgbClr val="000000">
                    <a:alpha val="43137"/>
                  </a:srgbClr>
                </a:outerShdw>
              </a:effectLst>
              <a:latin typeface="+mn-lt"/>
              <a:cs typeface="Arial" panose="020B0604020202020204" pitchFamily="34" charset="0"/>
            </a:endParaRPr>
          </a:p>
        </p:txBody>
      </p:sp>
      <p:sp>
        <p:nvSpPr>
          <p:cNvPr id="15" name="Title 1"/>
          <p:cNvSpPr txBox="1">
            <a:spLocks/>
          </p:cNvSpPr>
          <p:nvPr/>
        </p:nvSpPr>
        <p:spPr>
          <a:xfrm>
            <a:off x="1701800" y="3573463"/>
            <a:ext cx="5411788" cy="563562"/>
          </a:xfrm>
          <a:prstGeom prst="rect">
            <a:avLst/>
          </a:prstGeom>
        </p:spPr>
        <p:txBody>
          <a:bodyPr lIns="68580" tIns="34290" rIns="68580" bIns="34290"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ru-RU" sz="1800" b="1" dirty="0">
                <a:solidFill>
                  <a:srgbClr val="002060"/>
                </a:solidFill>
                <a:effectLst>
                  <a:outerShdw blurRad="38100" dist="38100" dir="2700000" algn="tl">
                    <a:srgbClr val="000000">
                      <a:alpha val="43137"/>
                    </a:srgbClr>
                  </a:outerShdw>
                </a:effectLst>
                <a:latin typeface="+mn-lt"/>
                <a:ea typeface="+mn-ea"/>
                <a:cs typeface="Arial" panose="020B0604020202020204" pitchFamily="34" charset="0"/>
              </a:rPr>
              <a:t>ФИНАНСИРОВАНИЕ</a:t>
            </a:r>
          </a:p>
        </p:txBody>
      </p:sp>
      <p:graphicFrame>
        <p:nvGraphicFramePr>
          <p:cNvPr id="6153" name="Диаграмма 1"/>
          <p:cNvGraphicFramePr>
            <a:graphicFrameLocks/>
          </p:cNvGraphicFramePr>
          <p:nvPr/>
        </p:nvGraphicFramePr>
        <p:xfrm>
          <a:off x="128588" y="1793875"/>
          <a:ext cx="6367462" cy="1849438"/>
        </p:xfrm>
        <a:graphic>
          <a:graphicData uri="http://schemas.openxmlformats.org/presentationml/2006/ole">
            <mc:AlternateContent xmlns:mc="http://schemas.openxmlformats.org/markup-compatibility/2006">
              <mc:Choice xmlns:v="urn:schemas-microsoft-com:vml" Requires="v">
                <p:oleObj spid="_x0000_s9136" r:id="rId8" imgW="6370872" imgH="1847248" progId="Excel.Chart.8">
                  <p:embed/>
                </p:oleObj>
              </mc:Choice>
              <mc:Fallback>
                <p:oleObj r:id="rId8" imgW="6370872" imgH="1847248" progId="Excel.Chart.8">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8588" y="1793875"/>
                        <a:ext cx="6367462" cy="1849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54" name="Прямоугольник 3"/>
          <p:cNvSpPr>
            <a:spLocks noChangeArrowheads="1"/>
          </p:cNvSpPr>
          <p:nvPr/>
        </p:nvSpPr>
        <p:spPr bwMode="auto">
          <a:xfrm>
            <a:off x="3038476" y="2081214"/>
            <a:ext cx="417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defRPr>
            </a:lvl9pPr>
          </a:lstStyle>
          <a:p>
            <a:pPr eaLnBrk="1" hangingPunct="1"/>
            <a:r>
              <a:rPr lang="ru-RU" altLang="ru-RU" sz="1800" b="1">
                <a:solidFill>
                  <a:srgbClr val="002060"/>
                </a:solidFill>
              </a:rPr>
              <a:t>37</a:t>
            </a:r>
          </a:p>
        </p:txBody>
      </p:sp>
      <p:sp>
        <p:nvSpPr>
          <p:cNvPr id="8" name="Прямоугольник 7"/>
          <p:cNvSpPr/>
          <p:nvPr/>
        </p:nvSpPr>
        <p:spPr>
          <a:xfrm>
            <a:off x="6046788" y="2325688"/>
            <a:ext cx="2589212" cy="584200"/>
          </a:xfrm>
          <a:prstGeom prst="rect">
            <a:avLst/>
          </a:prstGeom>
        </p:spPr>
        <p:txBody>
          <a:bodyPr>
            <a:spAutoFit/>
          </a:bodyPr>
          <a:lstStyle/>
          <a:p>
            <a:pPr>
              <a:defRPr/>
            </a:pPr>
            <a:r>
              <a:rPr lang="ru-RU" sz="1600" b="1" dirty="0">
                <a:solidFill>
                  <a:srgbClr val="002060"/>
                </a:solidFill>
                <a:cs typeface="Arial" panose="020B0604020202020204" pitchFamily="34" charset="0"/>
              </a:rPr>
              <a:t>СЕТЬ РЕСУРСНЫХ ЦЕНТРОВ</a:t>
            </a:r>
          </a:p>
          <a:p>
            <a:pPr>
              <a:defRPr/>
            </a:pPr>
            <a:r>
              <a:rPr lang="ru-RU" sz="1600" b="1" dirty="0">
                <a:solidFill>
                  <a:srgbClr val="002060"/>
                </a:solidFill>
                <a:cs typeface="Arial" panose="020B0604020202020204" pitchFamily="34" charset="0"/>
              </a:rPr>
              <a:t>В РЕСПУБЛИКЕ ТАТАРСТАН</a:t>
            </a:r>
            <a:endParaRPr lang="ru-RU" sz="1600" dirty="0">
              <a:solidFill>
                <a:srgbClr val="002060"/>
              </a:solidFill>
            </a:endParaRPr>
          </a:p>
        </p:txBody>
      </p:sp>
      <p:cxnSp>
        <p:nvCxnSpPr>
          <p:cNvPr id="10" name="Прямая соединительная линия 9"/>
          <p:cNvCxnSpPr/>
          <p:nvPr/>
        </p:nvCxnSpPr>
        <p:spPr>
          <a:xfrm>
            <a:off x="161925" y="3573463"/>
            <a:ext cx="8820150" cy="0"/>
          </a:xfrm>
          <a:prstGeom prst="line">
            <a:avLst/>
          </a:prstGeom>
          <a:ln>
            <a:prstDash val="lgDashDotDot"/>
          </a:ln>
        </p:spPr>
        <p:style>
          <a:lnRef idx="1">
            <a:schemeClr val="accent1"/>
          </a:lnRef>
          <a:fillRef idx="0">
            <a:schemeClr val="accent1"/>
          </a:fillRef>
          <a:effectRef idx="0">
            <a:schemeClr val="accent1"/>
          </a:effectRef>
          <a:fontRef idx="minor">
            <a:schemeClr val="tx1"/>
          </a:fontRef>
        </p:style>
      </p:cxnSp>
      <p:sp>
        <p:nvSpPr>
          <p:cNvPr id="6157" name="Прямоугольник 16"/>
          <p:cNvSpPr>
            <a:spLocks noChangeArrowheads="1"/>
          </p:cNvSpPr>
          <p:nvPr/>
        </p:nvSpPr>
        <p:spPr bwMode="auto">
          <a:xfrm>
            <a:off x="2916239" y="4049714"/>
            <a:ext cx="1081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defRPr>
            </a:lvl9pPr>
          </a:lstStyle>
          <a:p>
            <a:pPr eaLnBrk="1" hangingPunct="1"/>
            <a:r>
              <a:rPr lang="ru-RU" altLang="ru-RU" sz="1600" b="1">
                <a:solidFill>
                  <a:srgbClr val="002060"/>
                </a:solidFill>
                <a:cs typeface="Arial" panose="020B0604020202020204" pitchFamily="34" charset="0"/>
              </a:rPr>
              <a:t>2014-2019</a:t>
            </a:r>
            <a:endParaRPr lang="ru-RU" altLang="ru-RU" sz="1600"/>
          </a:p>
        </p:txBody>
      </p:sp>
      <p:sp>
        <p:nvSpPr>
          <p:cNvPr id="19" name="Прямоугольник 18"/>
          <p:cNvSpPr/>
          <p:nvPr/>
        </p:nvSpPr>
        <p:spPr>
          <a:xfrm>
            <a:off x="1504950" y="4425950"/>
            <a:ext cx="908050" cy="554038"/>
          </a:xfrm>
          <a:prstGeom prst="rect">
            <a:avLst/>
          </a:prstGeom>
        </p:spPr>
        <p:txBody>
          <a:bodyPr>
            <a:spAutoFit/>
          </a:bodyPr>
          <a:lstStyle/>
          <a:p>
            <a:pPr algn="ctr">
              <a:lnSpc>
                <a:spcPts val="1200"/>
              </a:lnSpc>
              <a:defRPr/>
            </a:pPr>
            <a:r>
              <a:rPr lang="ru-RU" sz="2400" b="1" dirty="0">
                <a:solidFill>
                  <a:srgbClr val="002060"/>
                </a:solidFill>
                <a:effectLst>
                  <a:outerShdw blurRad="38100" dist="38100" dir="2700000" algn="tl">
                    <a:srgbClr val="000000">
                      <a:alpha val="43137"/>
                    </a:srgbClr>
                  </a:outerShdw>
                </a:effectLst>
                <a:cs typeface="Arial" panose="020B0604020202020204" pitchFamily="34" charset="0"/>
              </a:rPr>
              <a:t>5,1</a:t>
            </a:r>
          </a:p>
          <a:p>
            <a:pPr algn="ctr">
              <a:lnSpc>
                <a:spcPts val="1200"/>
              </a:lnSpc>
              <a:defRPr/>
            </a:pPr>
            <a:r>
              <a:rPr lang="ru-RU" b="1" dirty="0">
                <a:solidFill>
                  <a:srgbClr val="002060"/>
                </a:solidFill>
                <a:cs typeface="Arial" panose="020B0604020202020204" pitchFamily="34" charset="0"/>
              </a:rPr>
              <a:t>млрд. </a:t>
            </a:r>
          </a:p>
          <a:p>
            <a:pPr algn="ctr">
              <a:lnSpc>
                <a:spcPts val="1200"/>
              </a:lnSpc>
              <a:defRPr/>
            </a:pPr>
            <a:r>
              <a:rPr lang="ru-RU" b="1" dirty="0" err="1">
                <a:solidFill>
                  <a:srgbClr val="002060"/>
                </a:solidFill>
                <a:cs typeface="Arial" panose="020B0604020202020204" pitchFamily="34" charset="0"/>
              </a:rPr>
              <a:t>руб</a:t>
            </a:r>
            <a:endParaRPr lang="ru-RU" dirty="0"/>
          </a:p>
        </p:txBody>
      </p:sp>
      <p:graphicFrame>
        <p:nvGraphicFramePr>
          <p:cNvPr id="6159" name="Диаграмма 21"/>
          <p:cNvGraphicFramePr>
            <a:graphicFrameLocks/>
          </p:cNvGraphicFramePr>
          <p:nvPr/>
        </p:nvGraphicFramePr>
        <p:xfrm>
          <a:off x="4305300" y="3235325"/>
          <a:ext cx="6635750" cy="2846388"/>
        </p:xfrm>
        <a:graphic>
          <a:graphicData uri="http://schemas.openxmlformats.org/presentationml/2006/ole">
            <mc:AlternateContent xmlns:mc="http://schemas.openxmlformats.org/markup-compatibility/2006">
              <mc:Choice xmlns:v="urn:schemas-microsoft-com:vml" Requires="v">
                <p:oleObj spid="_x0000_s9137" r:id="rId10" imgW="6639119" imgH="2847079" progId="Excel.Chart.8">
                  <p:embed/>
                </p:oleObj>
              </mc:Choice>
              <mc:Fallback>
                <p:oleObj r:id="rId10" imgW="6639119" imgH="2847079" progId="Excel.Chart.8">
                  <p:embed/>
                  <p:pic>
                    <p:nvPicPr>
                      <p:cNvPr id="0" name=""/>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05300" y="3235325"/>
                        <a:ext cx="6635750"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60" name="Прямоугольник 22"/>
          <p:cNvSpPr>
            <a:spLocks noChangeArrowheads="1"/>
          </p:cNvSpPr>
          <p:nvPr/>
        </p:nvSpPr>
        <p:spPr bwMode="auto">
          <a:xfrm>
            <a:off x="4643439" y="4049714"/>
            <a:ext cx="12715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defRPr>
            </a:lvl9pPr>
          </a:lstStyle>
          <a:p>
            <a:pPr eaLnBrk="1" hangingPunct="1"/>
            <a:r>
              <a:rPr lang="ru-RU" altLang="ru-RU" sz="1600" b="1">
                <a:solidFill>
                  <a:srgbClr val="002060"/>
                </a:solidFill>
                <a:cs typeface="Arial" panose="020B0604020202020204" pitchFamily="34" charset="0"/>
              </a:rPr>
              <a:t>в т. ч. в 2019</a:t>
            </a:r>
            <a:endParaRPr lang="ru-RU" altLang="ru-RU" sz="1600"/>
          </a:p>
        </p:txBody>
      </p:sp>
      <p:sp>
        <p:nvSpPr>
          <p:cNvPr id="24" name="Прямоугольник 23"/>
          <p:cNvSpPr/>
          <p:nvPr/>
        </p:nvSpPr>
        <p:spPr>
          <a:xfrm>
            <a:off x="6367463" y="4475164"/>
            <a:ext cx="908050" cy="554037"/>
          </a:xfrm>
          <a:prstGeom prst="rect">
            <a:avLst/>
          </a:prstGeom>
        </p:spPr>
        <p:txBody>
          <a:bodyPr>
            <a:spAutoFit/>
          </a:bodyPr>
          <a:lstStyle/>
          <a:p>
            <a:pPr algn="ctr">
              <a:lnSpc>
                <a:spcPts val="1200"/>
              </a:lnSpc>
              <a:defRPr/>
            </a:pPr>
            <a:r>
              <a:rPr lang="ru-RU" sz="2400" b="1" dirty="0">
                <a:solidFill>
                  <a:srgbClr val="002060"/>
                </a:solidFill>
                <a:effectLst>
                  <a:outerShdw blurRad="38100" dist="38100" dir="2700000" algn="tl">
                    <a:srgbClr val="000000">
                      <a:alpha val="43137"/>
                    </a:srgbClr>
                  </a:outerShdw>
                </a:effectLst>
                <a:cs typeface="Arial" panose="020B0604020202020204" pitchFamily="34" charset="0"/>
              </a:rPr>
              <a:t>788,3</a:t>
            </a:r>
          </a:p>
          <a:p>
            <a:pPr algn="ctr">
              <a:lnSpc>
                <a:spcPts val="1200"/>
              </a:lnSpc>
              <a:defRPr/>
            </a:pPr>
            <a:r>
              <a:rPr lang="ru-RU" b="1" dirty="0">
                <a:solidFill>
                  <a:srgbClr val="002060"/>
                </a:solidFill>
                <a:cs typeface="Arial" panose="020B0604020202020204" pitchFamily="34" charset="0"/>
              </a:rPr>
              <a:t>млн. </a:t>
            </a:r>
          </a:p>
          <a:p>
            <a:pPr algn="ctr">
              <a:lnSpc>
                <a:spcPts val="1200"/>
              </a:lnSpc>
              <a:defRPr/>
            </a:pPr>
            <a:r>
              <a:rPr lang="ru-RU" b="1" dirty="0" err="1">
                <a:solidFill>
                  <a:srgbClr val="002060"/>
                </a:solidFill>
                <a:cs typeface="Arial" panose="020B0604020202020204" pitchFamily="34" charset="0"/>
              </a:rPr>
              <a:t>руб</a:t>
            </a:r>
            <a:endParaRPr lang="ru-RU" dirty="0"/>
          </a:p>
        </p:txBody>
      </p:sp>
      <p:sp>
        <p:nvSpPr>
          <p:cNvPr id="2" name="Номер слайда 1"/>
          <p:cNvSpPr>
            <a:spLocks noGrp="1"/>
          </p:cNvSpPr>
          <p:nvPr>
            <p:ph type="sldNum" sz="quarter" idx="12"/>
          </p:nvPr>
        </p:nvSpPr>
        <p:spPr>
          <a:xfrm>
            <a:off x="7010400" y="6507586"/>
            <a:ext cx="2133600" cy="365125"/>
          </a:xfrm>
        </p:spPr>
        <p:txBody>
          <a:bodyPr/>
          <a:lstStyle/>
          <a:p>
            <a:fld id="{2E1AE7FE-9857-4954-863E-6424AC6B4709}" type="slidenum">
              <a:rPr lang="ru-RU" smtClean="0"/>
              <a:t>63</a:t>
            </a:fld>
            <a:endParaRPr lang="ru-RU" dirty="0"/>
          </a:p>
        </p:txBody>
      </p:sp>
    </p:spTree>
    <p:extLst>
      <p:ext uri="{BB962C8B-B14F-4D97-AF65-F5344CB8AC3E}">
        <p14:creationId xmlns:p14="http://schemas.microsoft.com/office/powerpoint/2010/main" val="3162537657"/>
      </p:ext>
    </p:extLst>
  </p:cSld>
  <p:clrMapOvr>
    <a:masterClrMapping/>
  </p:clrMapOvr>
  <p:transition spd="slow">
    <p:wip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Рисунок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38" name="Рисунок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39" name="Рисунок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4" name="Заголовок 1">
            <a:extLst/>
          </p:cNvPr>
          <p:cNvSpPr txBox="1">
            <a:spLocks/>
          </p:cNvSpPr>
          <p:nvPr/>
        </p:nvSpPr>
        <p:spPr>
          <a:xfrm>
            <a:off x="971600" y="44624"/>
            <a:ext cx="6778326" cy="742950"/>
          </a:xfrm>
          <a:prstGeom prst="rect">
            <a:avLst/>
          </a:prstGeom>
        </p:spPr>
        <p:txBody>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pPr>
              <a:defRPr/>
            </a:pPr>
            <a:r>
              <a:rPr lang="ru-RU" altLang="ru-RU" sz="2800" dirty="0" smtClean="0">
                <a:solidFill>
                  <a:srgbClr val="002060"/>
                </a:solidFill>
                <a:effectLst>
                  <a:outerShdw blurRad="38100" dist="38100" dir="2700000" algn="tl">
                    <a:srgbClr val="000000">
                      <a:alpha val="43137"/>
                    </a:srgbClr>
                  </a:outerShdw>
                </a:effectLst>
                <a:latin typeface="+mn-lt"/>
                <a:cs typeface="Arial" panose="020B0604020202020204" pitchFamily="34" charset="0"/>
              </a:rPr>
              <a:t>Федеральны</a:t>
            </a:r>
            <a:r>
              <a:rPr lang="ru-RU" altLang="ru-RU" sz="2800" dirty="0">
                <a:solidFill>
                  <a:srgbClr val="002060"/>
                </a:solidFill>
                <a:effectLst>
                  <a:outerShdw blurRad="38100" dist="38100" dir="2700000" algn="tl">
                    <a:srgbClr val="000000">
                      <a:alpha val="43137"/>
                    </a:srgbClr>
                  </a:outerShdw>
                </a:effectLst>
                <a:latin typeface="+mn-lt"/>
                <a:cs typeface="Arial" panose="020B0604020202020204" pitchFamily="34" charset="0"/>
              </a:rPr>
              <a:t>е</a:t>
            </a:r>
            <a:r>
              <a:rPr lang="en-US" altLang="ru-RU" sz="2800" dirty="0" smtClean="0">
                <a:solidFill>
                  <a:srgbClr val="002060"/>
                </a:solidFill>
                <a:effectLst>
                  <a:outerShdw blurRad="38100" dist="38100" dir="2700000" algn="tl">
                    <a:srgbClr val="000000">
                      <a:alpha val="43137"/>
                    </a:srgbClr>
                  </a:outerShdw>
                </a:effectLst>
                <a:latin typeface="+mn-lt"/>
                <a:cs typeface="Arial" panose="020B0604020202020204" pitchFamily="34" charset="0"/>
              </a:rPr>
              <a:t> </a:t>
            </a:r>
            <a:r>
              <a:rPr lang="ru-RU" altLang="ru-RU" sz="2800" dirty="0" smtClean="0">
                <a:solidFill>
                  <a:srgbClr val="002060"/>
                </a:solidFill>
                <a:effectLst>
                  <a:outerShdw blurRad="38100" dist="38100" dir="2700000" algn="tl">
                    <a:srgbClr val="000000">
                      <a:alpha val="43137"/>
                    </a:srgbClr>
                  </a:outerShdw>
                </a:effectLst>
                <a:latin typeface="+mn-lt"/>
                <a:cs typeface="Arial" panose="020B0604020202020204" pitchFamily="34" charset="0"/>
              </a:rPr>
              <a:t>гранты </a:t>
            </a:r>
          </a:p>
          <a:p>
            <a:pPr>
              <a:defRPr/>
            </a:pPr>
            <a:r>
              <a:rPr lang="ru-RU" altLang="ru-RU" sz="2800" dirty="0" smtClean="0">
                <a:solidFill>
                  <a:srgbClr val="002060"/>
                </a:solidFill>
                <a:effectLst>
                  <a:outerShdw blurRad="38100" dist="38100" dir="2700000" algn="tl">
                    <a:srgbClr val="000000">
                      <a:alpha val="43137"/>
                    </a:srgbClr>
                  </a:outerShdw>
                </a:effectLst>
                <a:latin typeface="+mn-lt"/>
                <a:cs typeface="Arial" panose="020B0604020202020204" pitchFamily="34" charset="0"/>
              </a:rPr>
              <a:t>в </a:t>
            </a:r>
            <a:r>
              <a:rPr lang="ru-RU" altLang="ru-RU" sz="2800" dirty="0">
                <a:solidFill>
                  <a:srgbClr val="002060"/>
                </a:solidFill>
                <a:effectLst>
                  <a:outerShdw blurRad="38100" dist="38100" dir="2700000" algn="tl">
                    <a:srgbClr val="000000">
                      <a:alpha val="43137"/>
                    </a:srgbClr>
                  </a:outerShdw>
                </a:effectLst>
                <a:latin typeface="+mn-lt"/>
                <a:cs typeface="Arial" panose="020B0604020202020204" pitchFamily="34" charset="0"/>
              </a:rPr>
              <a:t>рамках госпрограммы </a:t>
            </a:r>
          </a:p>
          <a:p>
            <a:pPr>
              <a:defRPr/>
            </a:pPr>
            <a:r>
              <a:rPr lang="ru-RU" altLang="ru-RU" sz="2800" dirty="0">
                <a:solidFill>
                  <a:srgbClr val="002060"/>
                </a:solidFill>
                <a:effectLst>
                  <a:outerShdw blurRad="38100" dist="38100" dir="2700000" algn="tl">
                    <a:srgbClr val="000000">
                      <a:alpha val="43137"/>
                    </a:srgbClr>
                  </a:outerShdw>
                </a:effectLst>
                <a:latin typeface="+mn-lt"/>
                <a:cs typeface="Arial" panose="020B0604020202020204" pitchFamily="34" charset="0"/>
              </a:rPr>
              <a:t>«Развитие образования» </a:t>
            </a:r>
            <a:endParaRPr lang="ru-RU" altLang="ru-RU" sz="2800" dirty="0" smtClean="0">
              <a:solidFill>
                <a:srgbClr val="002060"/>
              </a:solidFill>
              <a:effectLst>
                <a:outerShdw blurRad="38100" dist="38100" dir="2700000" algn="tl">
                  <a:srgbClr val="000000">
                    <a:alpha val="43137"/>
                  </a:srgbClr>
                </a:outerShdw>
              </a:effectLst>
              <a:latin typeface="+mn-lt"/>
              <a:cs typeface="Arial" panose="020B0604020202020204" pitchFamily="34" charset="0"/>
            </a:endParaRPr>
          </a:p>
          <a:p>
            <a:pPr>
              <a:defRPr/>
            </a:pPr>
            <a:r>
              <a:rPr lang="ru-RU" altLang="ru-RU" sz="2800" dirty="0" smtClean="0">
                <a:solidFill>
                  <a:srgbClr val="002060"/>
                </a:solidFill>
                <a:effectLst>
                  <a:outerShdw blurRad="38100" dist="38100" dir="2700000" algn="tl">
                    <a:srgbClr val="000000">
                      <a:alpha val="43137"/>
                    </a:srgbClr>
                  </a:outerShdw>
                </a:effectLst>
                <a:latin typeface="+mn-lt"/>
                <a:cs typeface="Arial" panose="020B0604020202020204" pitchFamily="34" charset="0"/>
              </a:rPr>
              <a:t>и </a:t>
            </a:r>
            <a:r>
              <a:rPr lang="ru-RU" altLang="ru-RU" sz="2800" dirty="0">
                <a:solidFill>
                  <a:srgbClr val="002060"/>
                </a:solidFill>
                <a:effectLst>
                  <a:outerShdw blurRad="38100" dist="38100" dir="2700000" algn="tl">
                    <a:srgbClr val="000000">
                      <a:alpha val="43137"/>
                    </a:srgbClr>
                  </a:outerShdw>
                </a:effectLst>
                <a:latin typeface="+mn-lt"/>
                <a:cs typeface="Arial" panose="020B0604020202020204" pitchFamily="34" charset="0"/>
              </a:rPr>
              <a:t>национального проекта «Образование»</a:t>
            </a:r>
            <a:r>
              <a:rPr lang="ru-RU" altLang="ru-RU" sz="2600" dirty="0">
                <a:solidFill>
                  <a:srgbClr val="0033CC"/>
                </a:solidFill>
                <a:latin typeface="+mn-lt"/>
                <a:ea typeface="+mn-ea"/>
                <a:cs typeface="Arial" panose="020B0604020202020204" pitchFamily="34" charset="0"/>
              </a:rPr>
              <a:t/>
            </a:r>
            <a:br>
              <a:rPr lang="ru-RU" altLang="ru-RU" sz="2600" dirty="0">
                <a:solidFill>
                  <a:srgbClr val="0033CC"/>
                </a:solidFill>
                <a:latin typeface="+mn-lt"/>
                <a:ea typeface="+mn-ea"/>
                <a:cs typeface="Arial" panose="020B0604020202020204" pitchFamily="34" charset="0"/>
              </a:rPr>
            </a:br>
            <a:endParaRPr lang="ru-RU" altLang="ru-RU" sz="2600" dirty="0">
              <a:solidFill>
                <a:srgbClr val="0033CC"/>
              </a:solidFill>
              <a:latin typeface="+mn-lt"/>
              <a:ea typeface="+mn-ea"/>
              <a:cs typeface="Arial" panose="020B0604020202020204" pitchFamily="34" charset="0"/>
            </a:endParaRPr>
          </a:p>
        </p:txBody>
      </p:sp>
      <p:sp>
        <p:nvSpPr>
          <p:cNvPr id="6" name="Прямоугольник 5"/>
          <p:cNvSpPr/>
          <p:nvPr/>
        </p:nvSpPr>
        <p:spPr>
          <a:xfrm>
            <a:off x="23550" y="1979762"/>
            <a:ext cx="9120450" cy="338554"/>
          </a:xfrm>
          <a:prstGeom prst="rect">
            <a:avLst/>
          </a:prstGeom>
        </p:spPr>
        <p:txBody>
          <a:bodyPr wrap="square">
            <a:spAutoFit/>
          </a:bodyPr>
          <a:lstStyle/>
          <a:p>
            <a:pPr algn="ctr">
              <a:defRPr/>
            </a:pPr>
            <a:r>
              <a:rPr lang="ru-RU" sz="1600" b="1" dirty="0">
                <a:solidFill>
                  <a:srgbClr val="002060"/>
                </a:solidFill>
                <a:effectLst>
                  <a:outerShdw blurRad="38100" dist="38100" dir="2700000" algn="tl">
                    <a:srgbClr val="000000">
                      <a:alpha val="43137"/>
                    </a:srgbClr>
                  </a:outerShdw>
                </a:effectLst>
                <a:ea typeface="+mj-ea"/>
                <a:cs typeface="Arial" panose="020B0604020202020204" pitchFamily="34" charset="0"/>
              </a:rPr>
              <a:t>Мероприятие «Обновление и модернизация материально-технической базы</a:t>
            </a:r>
            <a:r>
              <a:rPr lang="ru-RU" sz="1600" b="1" dirty="0" smtClean="0">
                <a:solidFill>
                  <a:srgbClr val="002060"/>
                </a:solidFill>
                <a:effectLst>
                  <a:outerShdw blurRad="38100" dist="38100" dir="2700000" algn="tl">
                    <a:srgbClr val="000000">
                      <a:alpha val="43137"/>
                    </a:srgbClr>
                  </a:outerShdw>
                </a:effectLst>
                <a:ea typeface="+mj-ea"/>
                <a:cs typeface="Arial" panose="020B0604020202020204" pitchFamily="34" charset="0"/>
              </a:rPr>
              <a:t>» </a:t>
            </a:r>
            <a:r>
              <a:rPr lang="ru-RU" sz="1600" b="1" dirty="0">
                <a:solidFill>
                  <a:srgbClr val="002060"/>
                </a:solidFill>
                <a:effectLst>
                  <a:outerShdw blurRad="38100" dist="38100" dir="2700000" algn="tl">
                    <a:srgbClr val="000000">
                      <a:alpha val="43137"/>
                    </a:srgbClr>
                  </a:outerShdw>
                </a:effectLst>
                <a:ea typeface="+mj-ea"/>
                <a:cs typeface="Arial" panose="020B0604020202020204" pitchFamily="34" charset="0"/>
              </a:rPr>
              <a:t>(2018 г.)</a:t>
            </a:r>
          </a:p>
        </p:txBody>
      </p:sp>
      <p:sp>
        <p:nvSpPr>
          <p:cNvPr id="7" name="Прямоугольник 6"/>
          <p:cNvSpPr/>
          <p:nvPr/>
        </p:nvSpPr>
        <p:spPr>
          <a:xfrm>
            <a:off x="23550" y="5107250"/>
            <a:ext cx="9120450" cy="584775"/>
          </a:xfrm>
          <a:prstGeom prst="rect">
            <a:avLst/>
          </a:prstGeom>
        </p:spPr>
        <p:txBody>
          <a:bodyPr wrap="square">
            <a:spAutoFit/>
          </a:bodyPr>
          <a:lstStyle/>
          <a:p>
            <a:pPr algn="ctr">
              <a:defRPr/>
            </a:pPr>
            <a:r>
              <a:rPr lang="ru-RU" sz="1600" b="1" dirty="0">
                <a:solidFill>
                  <a:srgbClr val="002060"/>
                </a:solidFill>
                <a:effectLst>
                  <a:outerShdw blurRad="38100" dist="38100" dir="2700000" algn="tl">
                    <a:srgbClr val="000000">
                      <a:alpha val="43137"/>
                    </a:srgbClr>
                  </a:outerShdw>
                </a:effectLst>
                <a:ea typeface="+mj-ea"/>
                <a:cs typeface="Arial" panose="020B0604020202020204" pitchFamily="34" charset="0"/>
              </a:rPr>
              <a:t>Мероприятие «Распространение в системе СПО новых образовательных технологий и форм опережающей профессиональной подготовки» (2019 г.)</a:t>
            </a:r>
          </a:p>
        </p:txBody>
      </p:sp>
      <p:sp>
        <p:nvSpPr>
          <p:cNvPr id="9" name="Прямоугольник 8"/>
          <p:cNvSpPr/>
          <p:nvPr/>
        </p:nvSpPr>
        <p:spPr>
          <a:xfrm>
            <a:off x="23550" y="3017987"/>
            <a:ext cx="9120450" cy="584775"/>
          </a:xfrm>
          <a:prstGeom prst="rect">
            <a:avLst/>
          </a:prstGeom>
        </p:spPr>
        <p:txBody>
          <a:bodyPr wrap="square">
            <a:spAutoFit/>
          </a:bodyPr>
          <a:lstStyle/>
          <a:p>
            <a:pPr algn="ctr">
              <a:defRPr/>
            </a:pPr>
            <a:r>
              <a:rPr lang="ru-RU" sz="1600" b="1" dirty="0">
                <a:solidFill>
                  <a:srgbClr val="002060"/>
                </a:solidFill>
                <a:effectLst>
                  <a:outerShdw blurRad="38100" dist="38100" dir="2700000" algn="tl">
                    <a:srgbClr val="000000">
                      <a:alpha val="43137"/>
                    </a:srgbClr>
                  </a:outerShdw>
                </a:effectLst>
                <a:ea typeface="+mj-ea"/>
                <a:cs typeface="Arial" panose="020B0604020202020204" pitchFamily="34" charset="0"/>
              </a:rPr>
              <a:t>Мероприятие «Обеспечение соответствия материально-технической базы </a:t>
            </a:r>
            <a:endParaRPr lang="ru-RU" sz="1600" b="1" dirty="0" smtClean="0">
              <a:solidFill>
                <a:srgbClr val="002060"/>
              </a:solidFill>
              <a:effectLst>
                <a:outerShdw blurRad="38100" dist="38100" dir="2700000" algn="tl">
                  <a:srgbClr val="000000">
                    <a:alpha val="43137"/>
                  </a:srgbClr>
                </a:outerShdw>
              </a:effectLst>
              <a:ea typeface="+mj-ea"/>
              <a:cs typeface="Arial" panose="020B0604020202020204" pitchFamily="34" charset="0"/>
            </a:endParaRPr>
          </a:p>
          <a:p>
            <a:pPr algn="ctr">
              <a:defRPr/>
            </a:pPr>
            <a:r>
              <a:rPr lang="ru-RU" sz="1600" b="1" dirty="0" smtClean="0">
                <a:solidFill>
                  <a:srgbClr val="002060"/>
                </a:solidFill>
                <a:effectLst>
                  <a:outerShdw blurRad="38100" dist="38100" dir="2700000" algn="tl">
                    <a:srgbClr val="000000">
                      <a:alpha val="43137"/>
                    </a:srgbClr>
                  </a:outerShdw>
                </a:effectLst>
                <a:ea typeface="+mj-ea"/>
                <a:cs typeface="Arial" panose="020B0604020202020204" pitchFamily="34" charset="0"/>
              </a:rPr>
              <a:t>современным </a:t>
            </a:r>
            <a:r>
              <a:rPr lang="ru-RU" sz="1600" b="1" dirty="0">
                <a:solidFill>
                  <a:srgbClr val="002060"/>
                </a:solidFill>
                <a:effectLst>
                  <a:outerShdw blurRad="38100" dist="38100" dir="2700000" algn="tl">
                    <a:srgbClr val="000000">
                      <a:alpha val="43137"/>
                    </a:srgbClr>
                  </a:outerShdw>
                </a:effectLst>
                <a:ea typeface="+mj-ea"/>
                <a:cs typeface="Arial" panose="020B0604020202020204" pitchFamily="34" charset="0"/>
              </a:rPr>
              <a:t>требованиям» (2019 г.)</a:t>
            </a:r>
          </a:p>
        </p:txBody>
      </p:sp>
      <p:sp>
        <p:nvSpPr>
          <p:cNvPr id="7175" name="Объект 2"/>
          <p:cNvSpPr txBox="1">
            <a:spLocks/>
          </p:cNvSpPr>
          <p:nvPr/>
        </p:nvSpPr>
        <p:spPr bwMode="auto">
          <a:xfrm>
            <a:off x="635447" y="3219600"/>
            <a:ext cx="7637463" cy="16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45720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91440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371600" indent="-171450">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4pPr>
            <a:lvl5pPr marL="1828800" indent="-171450">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5pPr>
            <a:lvl6pPr indent="-17145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6pPr>
            <a:lvl7pPr indent="-17145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7pPr>
            <a:lvl8pPr indent="-17145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8pPr>
            <a:lvl9pPr indent="-17145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nSpc>
                <a:spcPct val="100000"/>
              </a:lnSpc>
              <a:spcBef>
                <a:spcPts val="13"/>
              </a:spcBef>
              <a:buNone/>
            </a:pPr>
            <a:endParaRPr lang="ru-RU" altLang="ru-RU" sz="1400" b="1">
              <a:solidFill>
                <a:srgbClr val="0070C0"/>
              </a:solidFill>
            </a:endParaRPr>
          </a:p>
        </p:txBody>
      </p:sp>
      <p:sp>
        <p:nvSpPr>
          <p:cNvPr id="12" name="Прямоугольник 11"/>
          <p:cNvSpPr/>
          <p:nvPr/>
        </p:nvSpPr>
        <p:spPr>
          <a:xfrm>
            <a:off x="23550" y="4165749"/>
            <a:ext cx="9120450" cy="338554"/>
          </a:xfrm>
          <a:prstGeom prst="rect">
            <a:avLst/>
          </a:prstGeom>
        </p:spPr>
        <p:txBody>
          <a:bodyPr wrap="square">
            <a:spAutoFit/>
          </a:bodyPr>
          <a:lstStyle/>
          <a:p>
            <a:pPr algn="ctr">
              <a:defRPr/>
            </a:pPr>
            <a:r>
              <a:rPr lang="ru-RU" sz="1600" b="1" dirty="0">
                <a:solidFill>
                  <a:srgbClr val="002060"/>
                </a:solidFill>
                <a:effectLst>
                  <a:outerShdw blurRad="38100" dist="38100" dir="2700000" algn="tl">
                    <a:srgbClr val="000000">
                      <a:alpha val="43137"/>
                    </a:srgbClr>
                  </a:outerShdw>
                </a:effectLst>
                <a:ea typeface="+mj-ea"/>
                <a:cs typeface="Arial" panose="020B0604020202020204" pitchFamily="34" charset="0"/>
              </a:rPr>
              <a:t>Мероприятие «Внедрение целевой модели цифровой образовательной среды» (2019 г.)</a:t>
            </a:r>
          </a:p>
        </p:txBody>
      </p:sp>
      <p:sp>
        <p:nvSpPr>
          <p:cNvPr id="13" name="Объект 2"/>
          <p:cNvSpPr txBox="1">
            <a:spLocks/>
          </p:cNvSpPr>
          <p:nvPr/>
        </p:nvSpPr>
        <p:spPr>
          <a:xfrm>
            <a:off x="635447" y="4813450"/>
            <a:ext cx="7637463" cy="644525"/>
          </a:xfrm>
          <a:prstGeom prst="rect">
            <a:avLst/>
          </a:prstGeom>
        </p:spPr>
        <p:txBody>
          <a:bodyPr>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spcBef>
                <a:spcPts val="10"/>
              </a:spcBef>
              <a:defRPr/>
            </a:pPr>
            <a:endParaRPr lang="ru-RU" sz="1600" b="1" dirty="0">
              <a:solidFill>
                <a:srgbClr val="002060"/>
              </a:solidFill>
              <a:effectLst>
                <a:outerShdw blurRad="38100" dist="38100" dir="2700000" algn="tl">
                  <a:srgbClr val="000000">
                    <a:alpha val="43137"/>
                  </a:srgbClr>
                </a:outerShdw>
              </a:effectLst>
              <a:ea typeface="+mj-ea"/>
              <a:cs typeface="Arial" panose="020B0604020202020204" pitchFamily="34" charset="0"/>
            </a:endParaRPr>
          </a:p>
        </p:txBody>
      </p:sp>
      <p:cxnSp>
        <p:nvCxnSpPr>
          <p:cNvPr id="14" name="Прямая соединительная линия 13"/>
          <p:cNvCxnSpPr/>
          <p:nvPr/>
        </p:nvCxnSpPr>
        <p:spPr>
          <a:xfrm>
            <a:off x="4418459" y="2589253"/>
            <a:ext cx="0" cy="37306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418459" y="3663256"/>
            <a:ext cx="0" cy="40481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a:off x="4418459" y="4536356"/>
            <a:ext cx="0" cy="40481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a:off x="4427984" y="5733256"/>
            <a:ext cx="0" cy="404812"/>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Прямоугольник 8"/>
          <p:cNvSpPr>
            <a:spLocks noChangeArrowheads="1"/>
          </p:cNvSpPr>
          <p:nvPr/>
        </p:nvSpPr>
        <p:spPr bwMode="auto">
          <a:xfrm>
            <a:off x="1043608" y="2439095"/>
            <a:ext cx="6635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defRPr>
            </a:lvl9pPr>
          </a:lstStyle>
          <a:p>
            <a:pPr>
              <a:defRPr/>
            </a:pPr>
            <a:r>
              <a:rPr lang="ru-RU" altLang="ru-RU" sz="2800" b="1" dirty="0">
                <a:solidFill>
                  <a:srgbClr val="A8246F"/>
                </a:solidFill>
                <a:latin typeface="+mn-lt"/>
              </a:rPr>
              <a:t>2</a:t>
            </a:r>
            <a:endParaRPr lang="ru-RU" altLang="ru-RU" sz="2800" b="1" dirty="0">
              <a:solidFill>
                <a:srgbClr val="0070C0"/>
              </a:solidFill>
              <a:latin typeface="+mn-lt"/>
            </a:endParaRPr>
          </a:p>
        </p:txBody>
      </p:sp>
      <p:sp>
        <p:nvSpPr>
          <p:cNvPr id="18" name="Прямоугольник 8"/>
          <p:cNvSpPr>
            <a:spLocks noChangeArrowheads="1"/>
          </p:cNvSpPr>
          <p:nvPr/>
        </p:nvSpPr>
        <p:spPr bwMode="auto">
          <a:xfrm>
            <a:off x="1797496" y="3583906"/>
            <a:ext cx="24780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defRPr>
            </a:lvl9pPr>
          </a:lstStyle>
          <a:p>
            <a:pPr>
              <a:defRPr/>
            </a:pPr>
            <a:r>
              <a:rPr lang="ru-RU" altLang="ru-RU" sz="1500" dirty="0">
                <a:solidFill>
                  <a:srgbClr val="002060"/>
                </a:solidFill>
                <a:latin typeface="+mn-lt"/>
              </a:rPr>
              <a:t>образовательные организации</a:t>
            </a:r>
          </a:p>
        </p:txBody>
      </p:sp>
      <p:sp>
        <p:nvSpPr>
          <p:cNvPr id="21" name="Прямоугольник 8"/>
          <p:cNvSpPr>
            <a:spLocks noChangeArrowheads="1"/>
          </p:cNvSpPr>
          <p:nvPr/>
        </p:nvSpPr>
        <p:spPr bwMode="auto">
          <a:xfrm>
            <a:off x="4860032" y="4564211"/>
            <a:ext cx="1808163" cy="60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defRPr>
            </a:lvl9pPr>
          </a:lstStyle>
          <a:p>
            <a:pPr>
              <a:lnSpc>
                <a:spcPts val="2000"/>
              </a:lnSpc>
              <a:defRPr/>
            </a:pPr>
            <a:r>
              <a:rPr lang="ru-RU" altLang="ru-RU" sz="2800" b="1" dirty="0">
                <a:solidFill>
                  <a:srgbClr val="A8246F"/>
                </a:solidFill>
                <a:latin typeface="+mn-lt"/>
              </a:rPr>
              <a:t>36,3</a:t>
            </a:r>
          </a:p>
          <a:p>
            <a:pPr>
              <a:lnSpc>
                <a:spcPts val="2000"/>
              </a:lnSpc>
              <a:defRPr/>
            </a:pPr>
            <a:r>
              <a:rPr lang="ru-RU" altLang="ru-RU" sz="1600" b="1" dirty="0">
                <a:solidFill>
                  <a:srgbClr val="A8246F"/>
                </a:solidFill>
                <a:latin typeface="+mn-lt"/>
              </a:rPr>
              <a:t>млн. </a:t>
            </a:r>
            <a:r>
              <a:rPr lang="ru-RU" altLang="ru-RU" sz="1600" b="1" dirty="0" smtClean="0">
                <a:solidFill>
                  <a:srgbClr val="A8246F"/>
                </a:solidFill>
                <a:latin typeface="+mn-lt"/>
              </a:rPr>
              <a:t>руб.</a:t>
            </a:r>
            <a:endParaRPr lang="ru-RU" altLang="ru-RU" sz="1600" b="1" dirty="0">
              <a:solidFill>
                <a:srgbClr val="0070C0"/>
              </a:solidFill>
              <a:latin typeface="+mn-lt"/>
            </a:endParaRPr>
          </a:p>
        </p:txBody>
      </p:sp>
      <p:sp>
        <p:nvSpPr>
          <p:cNvPr id="22" name="Прямоугольник 8"/>
          <p:cNvSpPr>
            <a:spLocks noChangeArrowheads="1"/>
          </p:cNvSpPr>
          <p:nvPr/>
        </p:nvSpPr>
        <p:spPr bwMode="auto">
          <a:xfrm>
            <a:off x="6300192" y="2437249"/>
            <a:ext cx="23955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defRPr>
            </a:lvl9pPr>
          </a:lstStyle>
          <a:p>
            <a:pPr>
              <a:defRPr/>
            </a:pPr>
            <a:r>
              <a:rPr lang="ru-RU" altLang="ru-RU" sz="1500" dirty="0">
                <a:solidFill>
                  <a:srgbClr val="002060"/>
                </a:solidFill>
                <a:latin typeface="+mn-lt"/>
              </a:rPr>
              <a:t>сумма федеральной поддержки</a:t>
            </a:r>
          </a:p>
        </p:txBody>
      </p:sp>
      <p:sp>
        <p:nvSpPr>
          <p:cNvPr id="23" name="Прямоугольник 8"/>
          <p:cNvSpPr>
            <a:spLocks noChangeArrowheads="1"/>
          </p:cNvSpPr>
          <p:nvPr/>
        </p:nvSpPr>
        <p:spPr bwMode="auto">
          <a:xfrm>
            <a:off x="336997" y="5723964"/>
            <a:ext cx="4341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defRPr>
            </a:lvl9pPr>
          </a:lstStyle>
          <a:p>
            <a:pPr>
              <a:defRPr/>
            </a:pPr>
            <a:r>
              <a:rPr lang="ru-RU" altLang="ru-RU" sz="1800" b="1" dirty="0">
                <a:solidFill>
                  <a:srgbClr val="A8246F"/>
                </a:solidFill>
                <a:latin typeface="+mn-lt"/>
              </a:rPr>
              <a:t>Казанский педагогический колледж</a:t>
            </a:r>
          </a:p>
        </p:txBody>
      </p:sp>
      <p:sp>
        <p:nvSpPr>
          <p:cNvPr id="24" name="Прямоугольник 8"/>
          <p:cNvSpPr>
            <a:spLocks noChangeArrowheads="1"/>
          </p:cNvSpPr>
          <p:nvPr/>
        </p:nvSpPr>
        <p:spPr bwMode="auto">
          <a:xfrm>
            <a:off x="1792734" y="2413437"/>
            <a:ext cx="241776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defRPr>
            </a:lvl9pPr>
          </a:lstStyle>
          <a:p>
            <a:pPr>
              <a:defRPr/>
            </a:pPr>
            <a:r>
              <a:rPr lang="ru-RU" altLang="ru-RU" sz="1500" dirty="0">
                <a:solidFill>
                  <a:srgbClr val="002060"/>
                </a:solidFill>
                <a:latin typeface="+mn-lt"/>
              </a:rPr>
              <a:t>образовательные организации</a:t>
            </a:r>
          </a:p>
        </p:txBody>
      </p:sp>
      <p:sp>
        <p:nvSpPr>
          <p:cNvPr id="25" name="Прямоугольник 8"/>
          <p:cNvSpPr>
            <a:spLocks noChangeArrowheads="1"/>
          </p:cNvSpPr>
          <p:nvPr/>
        </p:nvSpPr>
        <p:spPr bwMode="auto">
          <a:xfrm>
            <a:off x="4894709" y="2535674"/>
            <a:ext cx="1663700" cy="60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defRPr>
            </a:lvl9pPr>
          </a:lstStyle>
          <a:p>
            <a:pPr>
              <a:lnSpc>
                <a:spcPts val="2000"/>
              </a:lnSpc>
              <a:defRPr/>
            </a:pPr>
            <a:r>
              <a:rPr lang="ru-RU" altLang="ru-RU" sz="2800" b="1" dirty="0">
                <a:solidFill>
                  <a:srgbClr val="A8246F"/>
                </a:solidFill>
                <a:latin typeface="+mn-lt"/>
              </a:rPr>
              <a:t>78,3 </a:t>
            </a:r>
          </a:p>
          <a:p>
            <a:pPr>
              <a:lnSpc>
                <a:spcPts val="2000"/>
              </a:lnSpc>
              <a:defRPr/>
            </a:pPr>
            <a:r>
              <a:rPr lang="ru-RU" altLang="ru-RU" sz="1600" b="1" dirty="0">
                <a:solidFill>
                  <a:srgbClr val="A8246F"/>
                </a:solidFill>
                <a:latin typeface="+mn-lt"/>
              </a:rPr>
              <a:t>млн. </a:t>
            </a:r>
            <a:r>
              <a:rPr lang="ru-RU" altLang="ru-RU" sz="1600" b="1" dirty="0" smtClean="0">
                <a:solidFill>
                  <a:srgbClr val="A8246F"/>
                </a:solidFill>
                <a:latin typeface="+mn-lt"/>
              </a:rPr>
              <a:t>руб.</a:t>
            </a:r>
            <a:endParaRPr lang="ru-RU" altLang="ru-RU" sz="1600" b="1" dirty="0">
              <a:solidFill>
                <a:srgbClr val="0070C0"/>
              </a:solidFill>
              <a:latin typeface="+mn-lt"/>
            </a:endParaRPr>
          </a:p>
        </p:txBody>
      </p:sp>
      <p:sp>
        <p:nvSpPr>
          <p:cNvPr id="26" name="Прямоугольник 8"/>
          <p:cNvSpPr>
            <a:spLocks noChangeArrowheads="1"/>
          </p:cNvSpPr>
          <p:nvPr/>
        </p:nvSpPr>
        <p:spPr bwMode="auto">
          <a:xfrm>
            <a:off x="6331397" y="3575968"/>
            <a:ext cx="239712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defRPr>
            </a:lvl9pPr>
          </a:lstStyle>
          <a:p>
            <a:pPr>
              <a:defRPr/>
            </a:pPr>
            <a:r>
              <a:rPr lang="ru-RU" altLang="ru-RU" sz="1500" dirty="0">
                <a:solidFill>
                  <a:srgbClr val="002060"/>
                </a:solidFill>
                <a:latin typeface="+mn-lt"/>
              </a:rPr>
              <a:t>сумма федеральной поддержки</a:t>
            </a:r>
          </a:p>
        </p:txBody>
      </p:sp>
      <p:sp>
        <p:nvSpPr>
          <p:cNvPr id="27" name="Прямоугольник 8"/>
          <p:cNvSpPr>
            <a:spLocks noChangeArrowheads="1"/>
          </p:cNvSpPr>
          <p:nvPr/>
        </p:nvSpPr>
        <p:spPr bwMode="auto">
          <a:xfrm>
            <a:off x="876722" y="4478487"/>
            <a:ext cx="7429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defRPr>
            </a:lvl9pPr>
          </a:lstStyle>
          <a:p>
            <a:pPr>
              <a:defRPr/>
            </a:pPr>
            <a:r>
              <a:rPr lang="ru-RU" altLang="ru-RU" sz="3200" b="1" dirty="0">
                <a:solidFill>
                  <a:srgbClr val="A8246F"/>
                </a:solidFill>
                <a:latin typeface="+mn-lt"/>
              </a:rPr>
              <a:t>17</a:t>
            </a:r>
            <a:endParaRPr lang="ru-RU" altLang="ru-RU" sz="3200" b="1" dirty="0">
              <a:solidFill>
                <a:srgbClr val="0070C0"/>
              </a:solidFill>
              <a:latin typeface="+mn-lt"/>
            </a:endParaRPr>
          </a:p>
        </p:txBody>
      </p:sp>
      <p:sp>
        <p:nvSpPr>
          <p:cNvPr id="28" name="Прямоугольник 8"/>
          <p:cNvSpPr>
            <a:spLocks noChangeArrowheads="1"/>
          </p:cNvSpPr>
          <p:nvPr/>
        </p:nvSpPr>
        <p:spPr bwMode="auto">
          <a:xfrm>
            <a:off x="1773684" y="4483249"/>
            <a:ext cx="24765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defRPr>
            </a:lvl9pPr>
          </a:lstStyle>
          <a:p>
            <a:pPr>
              <a:defRPr/>
            </a:pPr>
            <a:r>
              <a:rPr lang="ru-RU" altLang="ru-RU" sz="1500" dirty="0">
                <a:solidFill>
                  <a:srgbClr val="002060"/>
                </a:solidFill>
                <a:latin typeface="+mn-lt"/>
              </a:rPr>
              <a:t>образовательных организаций</a:t>
            </a:r>
          </a:p>
        </p:txBody>
      </p:sp>
      <p:sp>
        <p:nvSpPr>
          <p:cNvPr id="29" name="Прямоугольник 8"/>
          <p:cNvSpPr>
            <a:spLocks noChangeArrowheads="1"/>
          </p:cNvSpPr>
          <p:nvPr/>
        </p:nvSpPr>
        <p:spPr bwMode="auto">
          <a:xfrm>
            <a:off x="4894710" y="3617243"/>
            <a:ext cx="1952625" cy="60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defRPr>
            </a:lvl9pPr>
          </a:lstStyle>
          <a:p>
            <a:pPr>
              <a:lnSpc>
                <a:spcPts val="2000"/>
              </a:lnSpc>
              <a:defRPr/>
            </a:pPr>
            <a:r>
              <a:rPr lang="ru-RU" altLang="ru-RU" sz="2800" b="1" dirty="0">
                <a:solidFill>
                  <a:srgbClr val="A8246F"/>
                </a:solidFill>
                <a:latin typeface="+mn-lt"/>
              </a:rPr>
              <a:t>54,9</a:t>
            </a:r>
          </a:p>
          <a:p>
            <a:pPr>
              <a:lnSpc>
                <a:spcPts val="2000"/>
              </a:lnSpc>
              <a:defRPr/>
            </a:pPr>
            <a:r>
              <a:rPr lang="ru-RU" altLang="ru-RU" sz="1600" b="1" dirty="0">
                <a:solidFill>
                  <a:srgbClr val="A8246F"/>
                </a:solidFill>
                <a:latin typeface="+mn-lt"/>
              </a:rPr>
              <a:t>млн. </a:t>
            </a:r>
            <a:r>
              <a:rPr lang="ru-RU" altLang="ru-RU" sz="1600" b="1" dirty="0" smtClean="0">
                <a:solidFill>
                  <a:srgbClr val="A8246F"/>
                </a:solidFill>
                <a:latin typeface="+mn-lt"/>
              </a:rPr>
              <a:t>руб.</a:t>
            </a:r>
            <a:endParaRPr lang="ru-RU" altLang="ru-RU" sz="1600" b="1" dirty="0">
              <a:solidFill>
                <a:srgbClr val="0070C0"/>
              </a:solidFill>
              <a:latin typeface="+mn-lt"/>
            </a:endParaRPr>
          </a:p>
        </p:txBody>
      </p:sp>
      <p:sp>
        <p:nvSpPr>
          <p:cNvPr id="30" name="Прямоугольник 8"/>
          <p:cNvSpPr>
            <a:spLocks noChangeArrowheads="1"/>
          </p:cNvSpPr>
          <p:nvPr/>
        </p:nvSpPr>
        <p:spPr bwMode="auto">
          <a:xfrm>
            <a:off x="6342510" y="4554686"/>
            <a:ext cx="239712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defRPr>
            </a:lvl9pPr>
          </a:lstStyle>
          <a:p>
            <a:pPr>
              <a:defRPr/>
            </a:pPr>
            <a:r>
              <a:rPr lang="ru-RU" altLang="ru-RU" sz="1500" dirty="0">
                <a:solidFill>
                  <a:srgbClr val="002060"/>
                </a:solidFill>
                <a:latin typeface="+mn-lt"/>
              </a:rPr>
              <a:t>сумма федеральной поддержки</a:t>
            </a:r>
          </a:p>
        </p:txBody>
      </p:sp>
      <p:sp>
        <p:nvSpPr>
          <p:cNvPr id="31" name="Прямоугольник 8"/>
          <p:cNvSpPr>
            <a:spLocks noChangeArrowheads="1"/>
          </p:cNvSpPr>
          <p:nvPr/>
        </p:nvSpPr>
        <p:spPr bwMode="auto">
          <a:xfrm>
            <a:off x="708472" y="3573016"/>
            <a:ext cx="9509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defRPr>
            </a:lvl9pPr>
          </a:lstStyle>
          <a:p>
            <a:pPr>
              <a:defRPr/>
            </a:pPr>
            <a:r>
              <a:rPr lang="ru-RU" altLang="ru-RU" sz="2800" b="1" dirty="0">
                <a:solidFill>
                  <a:srgbClr val="A8246F"/>
                </a:solidFill>
                <a:latin typeface="+mn-lt"/>
              </a:rPr>
              <a:t>    3</a:t>
            </a:r>
            <a:endParaRPr lang="ru-RU" altLang="ru-RU" sz="2800" b="1" dirty="0">
              <a:solidFill>
                <a:srgbClr val="0070C0"/>
              </a:solidFill>
              <a:latin typeface="+mn-lt"/>
            </a:endParaRPr>
          </a:p>
        </p:txBody>
      </p:sp>
      <p:sp>
        <p:nvSpPr>
          <p:cNvPr id="32" name="Прямоугольник 8"/>
          <p:cNvSpPr>
            <a:spLocks noChangeArrowheads="1"/>
          </p:cNvSpPr>
          <p:nvPr/>
        </p:nvSpPr>
        <p:spPr bwMode="auto">
          <a:xfrm>
            <a:off x="4860032" y="5704026"/>
            <a:ext cx="1952625" cy="60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defRPr>
            </a:lvl9pPr>
          </a:lstStyle>
          <a:p>
            <a:pPr>
              <a:lnSpc>
                <a:spcPts val="2000"/>
              </a:lnSpc>
              <a:defRPr/>
            </a:pPr>
            <a:r>
              <a:rPr lang="ru-RU" altLang="ru-RU" sz="2800" b="1" dirty="0">
                <a:solidFill>
                  <a:srgbClr val="A8246F"/>
                </a:solidFill>
                <a:latin typeface="+mn-lt"/>
              </a:rPr>
              <a:t>45,2</a:t>
            </a:r>
          </a:p>
          <a:p>
            <a:pPr>
              <a:lnSpc>
                <a:spcPts val="2000"/>
              </a:lnSpc>
              <a:defRPr/>
            </a:pPr>
            <a:r>
              <a:rPr lang="ru-RU" altLang="ru-RU" sz="1600" b="1" dirty="0">
                <a:solidFill>
                  <a:srgbClr val="A8246F"/>
                </a:solidFill>
                <a:latin typeface="+mn-lt"/>
              </a:rPr>
              <a:t>млн. </a:t>
            </a:r>
            <a:r>
              <a:rPr lang="ru-RU" altLang="ru-RU" sz="1600" b="1" dirty="0" smtClean="0">
                <a:solidFill>
                  <a:srgbClr val="A8246F"/>
                </a:solidFill>
                <a:latin typeface="+mn-lt"/>
              </a:rPr>
              <a:t>руб.</a:t>
            </a:r>
            <a:endParaRPr lang="ru-RU" altLang="ru-RU" sz="1600" b="1" dirty="0">
              <a:solidFill>
                <a:srgbClr val="0070C0"/>
              </a:solidFill>
              <a:latin typeface="+mn-lt"/>
            </a:endParaRPr>
          </a:p>
        </p:txBody>
      </p:sp>
      <p:sp>
        <p:nvSpPr>
          <p:cNvPr id="33" name="Прямоугольник 8"/>
          <p:cNvSpPr>
            <a:spLocks noChangeArrowheads="1"/>
          </p:cNvSpPr>
          <p:nvPr/>
        </p:nvSpPr>
        <p:spPr bwMode="auto">
          <a:xfrm>
            <a:off x="6372200" y="5732601"/>
            <a:ext cx="23955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defRPr>
            </a:lvl9pPr>
          </a:lstStyle>
          <a:p>
            <a:pPr>
              <a:defRPr/>
            </a:pPr>
            <a:r>
              <a:rPr lang="ru-RU" altLang="ru-RU" sz="1500" dirty="0">
                <a:solidFill>
                  <a:srgbClr val="002060"/>
                </a:solidFill>
                <a:latin typeface="+mn-lt"/>
              </a:rPr>
              <a:t>сумма федеральной поддержки</a:t>
            </a:r>
          </a:p>
        </p:txBody>
      </p:sp>
      <p:sp>
        <p:nvSpPr>
          <p:cNvPr id="2" name="Номер слайда 1"/>
          <p:cNvSpPr>
            <a:spLocks noGrp="1"/>
          </p:cNvSpPr>
          <p:nvPr>
            <p:ph type="sldNum" sz="quarter" idx="12"/>
          </p:nvPr>
        </p:nvSpPr>
        <p:spPr>
          <a:xfrm>
            <a:off x="7015400" y="6499911"/>
            <a:ext cx="2133600" cy="365125"/>
          </a:xfrm>
        </p:spPr>
        <p:txBody>
          <a:bodyPr/>
          <a:lstStyle/>
          <a:p>
            <a:fld id="{2E1AE7FE-9857-4954-863E-6424AC6B4709}" type="slidenum">
              <a:rPr lang="ru-RU" smtClean="0"/>
              <a:t>64</a:t>
            </a:fld>
            <a:endParaRPr lang="ru-RU" dirty="0"/>
          </a:p>
        </p:txBody>
      </p:sp>
    </p:spTree>
    <p:extLst>
      <p:ext uri="{BB962C8B-B14F-4D97-AF65-F5344CB8AC3E}">
        <p14:creationId xmlns:p14="http://schemas.microsoft.com/office/powerpoint/2010/main" val="2301008126"/>
      </p:ext>
    </p:extLst>
  </p:cSld>
  <p:clrMapOvr>
    <a:masterClrMapping/>
  </p:clrMapOvr>
  <p:transition spd="slow">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2" name="Title 1"/>
          <p:cNvSpPr>
            <a:spLocks noGrp="1"/>
          </p:cNvSpPr>
          <p:nvPr>
            <p:ph type="title"/>
          </p:nvPr>
        </p:nvSpPr>
        <p:spPr>
          <a:xfrm>
            <a:off x="192069" y="492697"/>
            <a:ext cx="8440738" cy="298450"/>
          </a:xfrm>
        </p:spPr>
        <p:txBody>
          <a:bodyPr>
            <a:noAutofit/>
          </a:bodyPr>
          <a:lstStyle/>
          <a:p>
            <a:pPr algn="ctr">
              <a:defRPr/>
            </a:pPr>
            <a:r>
              <a:rPr lang="ru-RU" sz="3200" b="1" dirty="0" smtClean="0">
                <a:solidFill>
                  <a:srgbClr val="002060"/>
                </a:solidFill>
                <a:effectLst>
                  <a:outerShdw blurRad="38100" dist="38100" dir="2700000" algn="tl">
                    <a:srgbClr val="000000">
                      <a:alpha val="43137"/>
                    </a:srgbClr>
                  </a:outerShdw>
                </a:effectLst>
                <a:latin typeface="+mn-lt"/>
                <a:cs typeface="Arial" panose="020B0604020202020204" pitchFamily="34" charset="0"/>
              </a:rPr>
              <a:t>Краткосрочные  </a:t>
            </a:r>
            <a:br>
              <a:rPr lang="ru-RU" sz="3200" b="1" dirty="0" smtClean="0">
                <a:solidFill>
                  <a:srgbClr val="002060"/>
                </a:solidFill>
                <a:effectLst>
                  <a:outerShdw blurRad="38100" dist="38100" dir="2700000" algn="tl">
                    <a:srgbClr val="000000">
                      <a:alpha val="43137"/>
                    </a:srgbClr>
                  </a:outerShdw>
                </a:effectLst>
                <a:latin typeface="+mn-lt"/>
                <a:cs typeface="Arial" panose="020B0604020202020204" pitchFamily="34" charset="0"/>
              </a:rPr>
            </a:br>
            <a:r>
              <a:rPr lang="ru-RU" sz="3200" b="1" dirty="0" smtClean="0">
                <a:solidFill>
                  <a:srgbClr val="002060"/>
                </a:solidFill>
                <a:effectLst>
                  <a:outerShdw blurRad="38100" dist="38100" dir="2700000" algn="tl">
                    <a:srgbClr val="000000">
                      <a:alpha val="43137"/>
                    </a:srgbClr>
                  </a:outerShdw>
                </a:effectLst>
                <a:latin typeface="+mn-lt"/>
                <a:cs typeface="Arial" panose="020B0604020202020204" pitchFamily="34" charset="0"/>
              </a:rPr>
              <a:t>образовательные программы</a:t>
            </a:r>
            <a:endParaRPr lang="ru-RU" sz="3200" b="1" dirty="0">
              <a:solidFill>
                <a:srgbClr val="002060"/>
              </a:solidFill>
              <a:effectLst>
                <a:outerShdw blurRad="38100" dist="38100" dir="2700000" algn="tl">
                  <a:srgbClr val="000000">
                    <a:alpha val="43137"/>
                  </a:srgbClr>
                </a:outerShdw>
              </a:effectLst>
              <a:latin typeface="+mn-lt"/>
              <a:cs typeface="Arial" panose="020B0604020202020204" pitchFamily="34"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1160721495"/>
              </p:ext>
            </p:extLst>
          </p:nvPr>
        </p:nvGraphicFramePr>
        <p:xfrm>
          <a:off x="755576" y="1760360"/>
          <a:ext cx="7776864" cy="4404944"/>
        </p:xfrm>
        <a:graphic>
          <a:graphicData uri="http://schemas.openxmlformats.org/drawingml/2006/table">
            <a:tbl>
              <a:tblPr>
                <a:tableStyleId>{5940675A-B579-460E-94D1-54222C63F5DA}</a:tableStyleId>
              </a:tblPr>
              <a:tblGrid>
                <a:gridCol w="522015">
                  <a:extLst>
                    <a:ext uri="{9D8B030D-6E8A-4147-A177-3AD203B41FA5}">
                      <a16:colId xmlns:a16="http://schemas.microsoft.com/office/drawing/2014/main" val="20000"/>
                    </a:ext>
                  </a:extLst>
                </a:gridCol>
                <a:gridCol w="5358176">
                  <a:extLst>
                    <a:ext uri="{9D8B030D-6E8A-4147-A177-3AD203B41FA5}">
                      <a16:colId xmlns:a16="http://schemas.microsoft.com/office/drawing/2014/main" val="20001"/>
                    </a:ext>
                  </a:extLst>
                </a:gridCol>
                <a:gridCol w="1896673">
                  <a:extLst>
                    <a:ext uri="{9D8B030D-6E8A-4147-A177-3AD203B41FA5}">
                      <a16:colId xmlns:a16="http://schemas.microsoft.com/office/drawing/2014/main" val="20002"/>
                    </a:ext>
                  </a:extLst>
                </a:gridCol>
              </a:tblGrid>
              <a:tr h="567257">
                <a:tc>
                  <a:txBody>
                    <a:bodyPr/>
                    <a:lstStyle/>
                    <a:p>
                      <a:pPr algn="ctr" fontAlgn="ctr"/>
                      <a:r>
                        <a:rPr lang="ru-RU" sz="2400" b="1" i="0" u="none" strike="noStrike" dirty="0" smtClean="0">
                          <a:solidFill>
                            <a:schemeClr val="bg1"/>
                          </a:solidFill>
                          <a:effectLst>
                            <a:outerShdw blurRad="38100" dist="38100" dir="2700000" algn="tl">
                              <a:srgbClr val="000000">
                                <a:alpha val="43137"/>
                              </a:srgbClr>
                            </a:outerShdw>
                          </a:effectLst>
                          <a:latin typeface="+mn-lt"/>
                        </a:rPr>
                        <a:t>№ п/п</a:t>
                      </a:r>
                      <a:endParaRPr lang="ru-RU" sz="2400" b="1" i="0" u="none" strike="noStrike" dirty="0">
                        <a:solidFill>
                          <a:schemeClr val="bg1"/>
                        </a:solidFill>
                        <a:effectLst>
                          <a:outerShdw blurRad="38100" dist="38100" dir="2700000" algn="tl">
                            <a:srgbClr val="000000">
                              <a:alpha val="43137"/>
                            </a:srgbClr>
                          </a:outerShdw>
                        </a:effectLst>
                        <a:latin typeface="+mn-lt"/>
                      </a:endParaRPr>
                    </a:p>
                  </a:txBody>
                  <a:tcPr marL="1978" marR="1978" marT="1978" marB="0" anchor="ctr">
                    <a:solidFill>
                      <a:srgbClr val="0070C0"/>
                    </a:solidFill>
                  </a:tcPr>
                </a:tc>
                <a:tc>
                  <a:txBody>
                    <a:bodyPr/>
                    <a:lstStyle/>
                    <a:p>
                      <a:pPr algn="ctr" fontAlgn="ctr"/>
                      <a:r>
                        <a:rPr lang="ru-RU" sz="2400" b="1" i="0" u="none" strike="noStrike" dirty="0" smtClean="0">
                          <a:solidFill>
                            <a:schemeClr val="bg1"/>
                          </a:solidFill>
                          <a:effectLst>
                            <a:outerShdw blurRad="38100" dist="38100" dir="2700000" algn="tl">
                              <a:srgbClr val="000000">
                                <a:alpha val="43137"/>
                              </a:srgbClr>
                            </a:outerShdw>
                          </a:effectLst>
                          <a:latin typeface="+mn-lt"/>
                        </a:rPr>
                        <a:t>Показатель</a:t>
                      </a:r>
                      <a:endParaRPr lang="ru-RU" sz="2400" b="1" i="0" u="none" strike="noStrike" dirty="0">
                        <a:solidFill>
                          <a:schemeClr val="bg1"/>
                        </a:solidFill>
                        <a:effectLst>
                          <a:outerShdw blurRad="38100" dist="38100" dir="2700000" algn="tl">
                            <a:srgbClr val="000000">
                              <a:alpha val="43137"/>
                            </a:srgbClr>
                          </a:outerShdw>
                        </a:effectLst>
                        <a:latin typeface="+mn-lt"/>
                      </a:endParaRPr>
                    </a:p>
                  </a:txBody>
                  <a:tcPr marL="1978" marR="1978" marT="1978" marB="0" anchor="ctr">
                    <a:solidFill>
                      <a:srgbClr val="0070C0"/>
                    </a:solidFill>
                  </a:tcPr>
                </a:tc>
                <a:tc>
                  <a:txBody>
                    <a:bodyPr/>
                    <a:lstStyle/>
                    <a:p>
                      <a:pPr algn="ctr" fontAlgn="ctr"/>
                      <a:r>
                        <a:rPr lang="ru-RU" sz="2400" b="1" i="0" u="none" strike="noStrike" dirty="0" smtClean="0">
                          <a:solidFill>
                            <a:schemeClr val="bg1"/>
                          </a:solidFill>
                          <a:effectLst>
                            <a:outerShdw blurRad="38100" dist="38100" dir="2700000" algn="tl">
                              <a:srgbClr val="000000">
                                <a:alpha val="43137"/>
                              </a:srgbClr>
                            </a:outerShdw>
                          </a:effectLst>
                          <a:latin typeface="+mn-lt"/>
                        </a:rPr>
                        <a:t>Всего</a:t>
                      </a:r>
                      <a:endParaRPr lang="ru-RU" sz="2400" b="1" i="0" u="none" strike="noStrike" dirty="0">
                        <a:solidFill>
                          <a:schemeClr val="bg1"/>
                        </a:solidFill>
                        <a:effectLst>
                          <a:outerShdw blurRad="38100" dist="38100" dir="2700000" algn="tl">
                            <a:srgbClr val="000000">
                              <a:alpha val="43137"/>
                            </a:srgbClr>
                          </a:outerShdw>
                        </a:effectLst>
                        <a:latin typeface="+mn-lt"/>
                      </a:endParaRPr>
                    </a:p>
                  </a:txBody>
                  <a:tcPr marL="1978" marR="1978" marT="1978" marB="0" anchor="ctr">
                    <a:solidFill>
                      <a:srgbClr val="0070C0"/>
                    </a:solidFill>
                  </a:tcPr>
                </a:tc>
                <a:extLst>
                  <a:ext uri="{0D108BD9-81ED-4DB2-BD59-A6C34878D82A}">
                    <a16:rowId xmlns:a16="http://schemas.microsoft.com/office/drawing/2014/main" val="10000"/>
                  </a:ext>
                </a:extLst>
              </a:tr>
              <a:tr h="622884">
                <a:tc>
                  <a:txBody>
                    <a:bodyPr/>
                    <a:lstStyle/>
                    <a:p>
                      <a:pPr marL="0" indent="0" algn="ctr" fontAlgn="ctr">
                        <a:buFont typeface="+mj-lt"/>
                        <a:buNone/>
                      </a:pPr>
                      <a:r>
                        <a:rPr lang="ru-RU" sz="2400" b="1" kern="1200" dirty="0" smtClean="0">
                          <a:solidFill>
                            <a:srgbClr val="002060"/>
                          </a:solidFill>
                          <a:effectLst/>
                          <a:latin typeface="+mn-lt"/>
                          <a:ea typeface="+mj-ea"/>
                          <a:cs typeface="Arial" panose="020B0604020202020204" pitchFamily="34" charset="0"/>
                        </a:rPr>
                        <a:t>1.</a:t>
                      </a:r>
                      <a:endParaRPr lang="ru-RU" sz="2400" b="1" kern="1200" dirty="0">
                        <a:solidFill>
                          <a:srgbClr val="002060"/>
                        </a:solidFill>
                        <a:effectLst/>
                        <a:latin typeface="+mn-lt"/>
                        <a:ea typeface="+mj-ea"/>
                        <a:cs typeface="Arial" panose="020B0604020202020204" pitchFamily="34" charset="0"/>
                      </a:endParaRPr>
                    </a:p>
                  </a:txBody>
                  <a:tcPr marL="1978" marR="1978" marT="1978" marB="0" anchor="ctr">
                    <a:solidFill>
                      <a:schemeClr val="bg1"/>
                    </a:solidFill>
                  </a:tcPr>
                </a:tc>
                <a:tc>
                  <a:txBody>
                    <a:bodyPr/>
                    <a:lstStyle/>
                    <a:p>
                      <a:pPr marL="82550" indent="0" algn="l" defTabSz="685800" rtl="0" eaLnBrk="1" fontAlgn="ctr" latinLnBrk="0" hangingPunct="1"/>
                      <a:r>
                        <a:rPr lang="ru-RU" sz="2400" b="1" kern="1200" dirty="0" smtClean="0">
                          <a:solidFill>
                            <a:srgbClr val="002060"/>
                          </a:solidFill>
                          <a:effectLst/>
                          <a:latin typeface="+mn-lt"/>
                          <a:ea typeface="+mj-ea"/>
                          <a:cs typeface="Arial" panose="020B0604020202020204" pitchFamily="34" charset="0"/>
                        </a:rPr>
                        <a:t>Количество реализованных в 2018 году программ, в том числе:</a:t>
                      </a:r>
                      <a:endParaRPr lang="ru-RU" sz="2400" b="1" kern="1200" dirty="0">
                        <a:solidFill>
                          <a:srgbClr val="002060"/>
                        </a:solidFill>
                        <a:effectLst/>
                        <a:latin typeface="+mn-lt"/>
                        <a:ea typeface="+mj-ea"/>
                        <a:cs typeface="Arial" panose="020B0604020202020204" pitchFamily="34" charset="0"/>
                      </a:endParaRPr>
                    </a:p>
                  </a:txBody>
                  <a:tcPr marL="1978" marR="1978" marT="1978" marB="0" anchor="ctr">
                    <a:solidFill>
                      <a:schemeClr val="bg1"/>
                    </a:solidFill>
                  </a:tcPr>
                </a:tc>
                <a:tc>
                  <a:txBody>
                    <a:bodyPr/>
                    <a:lstStyle/>
                    <a:p>
                      <a:pPr algn="ctr"/>
                      <a:r>
                        <a:rPr lang="ru-RU" sz="2400" b="1" kern="1200" dirty="0" smtClean="0">
                          <a:solidFill>
                            <a:srgbClr val="A8246F"/>
                          </a:solidFill>
                          <a:effectLst/>
                          <a:latin typeface="+mn-lt"/>
                          <a:ea typeface="+mj-ea"/>
                          <a:cs typeface="Arial" panose="020B0604020202020204" pitchFamily="34" charset="0"/>
                        </a:rPr>
                        <a:t>874</a:t>
                      </a:r>
                      <a:endParaRPr lang="ru-RU" sz="2400" b="1" kern="1200" dirty="0">
                        <a:solidFill>
                          <a:srgbClr val="A8246F"/>
                        </a:solidFill>
                        <a:effectLst/>
                        <a:latin typeface="+mn-lt"/>
                        <a:ea typeface="+mj-ea"/>
                        <a:cs typeface="Arial" panose="020B0604020202020204" pitchFamily="34" charset="0"/>
                      </a:endParaRPr>
                    </a:p>
                  </a:txBody>
                  <a:tcPr marL="1978" marR="1978" marT="1978" marB="0" anchor="ctr">
                    <a:solidFill>
                      <a:schemeClr val="bg1"/>
                    </a:solidFill>
                  </a:tcPr>
                </a:tc>
                <a:extLst>
                  <a:ext uri="{0D108BD9-81ED-4DB2-BD59-A6C34878D82A}">
                    <a16:rowId xmlns:a16="http://schemas.microsoft.com/office/drawing/2014/main" val="10001"/>
                  </a:ext>
                </a:extLst>
              </a:tr>
              <a:tr h="325799">
                <a:tc>
                  <a:txBody>
                    <a:bodyPr/>
                    <a:lstStyle/>
                    <a:p>
                      <a:pPr marL="0" indent="0" algn="ctr" fontAlgn="ctr">
                        <a:buFont typeface="+mj-lt"/>
                        <a:buNone/>
                      </a:pPr>
                      <a:r>
                        <a:rPr lang="ru-RU" sz="2400" b="0" kern="1200" dirty="0" smtClean="0">
                          <a:solidFill>
                            <a:srgbClr val="002060"/>
                          </a:solidFill>
                          <a:effectLst/>
                          <a:latin typeface="+mn-lt"/>
                          <a:ea typeface="+mj-ea"/>
                          <a:cs typeface="Arial" panose="020B0604020202020204" pitchFamily="34" charset="0"/>
                        </a:rPr>
                        <a:t>1.1</a:t>
                      </a:r>
                      <a:endParaRPr lang="ru-RU" sz="2400" b="0" kern="1200" dirty="0">
                        <a:solidFill>
                          <a:srgbClr val="002060"/>
                        </a:solidFill>
                        <a:effectLst/>
                        <a:latin typeface="+mn-lt"/>
                        <a:ea typeface="+mj-ea"/>
                        <a:cs typeface="Arial" panose="020B0604020202020204" pitchFamily="34" charset="0"/>
                      </a:endParaRPr>
                    </a:p>
                  </a:txBody>
                  <a:tcPr marL="1978" marR="1978" marT="1978" marB="0" anchor="ctr">
                    <a:solidFill>
                      <a:schemeClr val="bg1"/>
                    </a:solidFill>
                  </a:tcPr>
                </a:tc>
                <a:tc>
                  <a:txBody>
                    <a:bodyPr/>
                    <a:lstStyle/>
                    <a:p>
                      <a:pPr marL="82550" indent="0" algn="l" defTabSz="685800" rtl="0" eaLnBrk="1" fontAlgn="ctr" latinLnBrk="0" hangingPunct="1"/>
                      <a:r>
                        <a:rPr lang="ru-RU" sz="2400" b="0" kern="1200" dirty="0" smtClean="0">
                          <a:solidFill>
                            <a:srgbClr val="002060"/>
                          </a:solidFill>
                          <a:effectLst/>
                          <a:latin typeface="+mn-lt"/>
                          <a:ea typeface="+mj-ea"/>
                          <a:cs typeface="Arial" panose="020B0604020202020204" pitchFamily="34" charset="0"/>
                        </a:rPr>
                        <a:t>программ ДПО </a:t>
                      </a:r>
                      <a:endParaRPr lang="ru-RU" sz="2400" b="0" kern="1200" dirty="0">
                        <a:solidFill>
                          <a:srgbClr val="002060"/>
                        </a:solidFill>
                        <a:effectLst/>
                        <a:latin typeface="+mn-lt"/>
                        <a:ea typeface="+mj-ea"/>
                        <a:cs typeface="Arial" panose="020B0604020202020204" pitchFamily="34" charset="0"/>
                      </a:endParaRPr>
                    </a:p>
                  </a:txBody>
                  <a:tcPr marL="1978" marR="1978" marT="1978" marB="0" anchor="ctr">
                    <a:solidFill>
                      <a:schemeClr val="bg1"/>
                    </a:solidFill>
                  </a:tcPr>
                </a:tc>
                <a:tc>
                  <a:txBody>
                    <a:bodyPr/>
                    <a:lstStyle/>
                    <a:p>
                      <a:pPr algn="ctr"/>
                      <a:r>
                        <a:rPr lang="ru-RU" sz="2400" b="0" kern="1200" dirty="0" smtClean="0">
                          <a:solidFill>
                            <a:srgbClr val="002060"/>
                          </a:solidFill>
                          <a:effectLst/>
                          <a:latin typeface="+mn-lt"/>
                          <a:ea typeface="+mj-ea"/>
                          <a:cs typeface="Arial" panose="020B0604020202020204" pitchFamily="34" charset="0"/>
                        </a:rPr>
                        <a:t>461</a:t>
                      </a:r>
                      <a:endParaRPr lang="ru-RU" sz="2400" b="0" kern="1200" dirty="0">
                        <a:solidFill>
                          <a:srgbClr val="002060"/>
                        </a:solidFill>
                        <a:effectLst/>
                        <a:latin typeface="+mn-lt"/>
                        <a:ea typeface="+mj-ea"/>
                        <a:cs typeface="Arial" panose="020B0604020202020204" pitchFamily="34" charset="0"/>
                      </a:endParaRPr>
                    </a:p>
                  </a:txBody>
                  <a:tcPr marL="1978" marR="1978" marT="1978" marB="0" anchor="ctr">
                    <a:solidFill>
                      <a:schemeClr val="bg1"/>
                    </a:solidFill>
                  </a:tcPr>
                </a:tc>
                <a:extLst>
                  <a:ext uri="{0D108BD9-81ED-4DB2-BD59-A6C34878D82A}">
                    <a16:rowId xmlns:a16="http://schemas.microsoft.com/office/drawing/2014/main" val="10002"/>
                  </a:ext>
                </a:extLst>
              </a:tr>
              <a:tr h="325799">
                <a:tc>
                  <a:txBody>
                    <a:bodyPr/>
                    <a:lstStyle/>
                    <a:p>
                      <a:pPr marL="0" indent="0" algn="ctr" fontAlgn="ctr">
                        <a:buFont typeface="+mj-lt"/>
                        <a:buNone/>
                      </a:pPr>
                      <a:r>
                        <a:rPr lang="ru-RU" sz="2400" b="0" kern="1200" dirty="0" smtClean="0">
                          <a:solidFill>
                            <a:srgbClr val="002060"/>
                          </a:solidFill>
                          <a:effectLst/>
                          <a:latin typeface="+mn-lt"/>
                          <a:ea typeface="+mj-ea"/>
                          <a:cs typeface="Arial" panose="020B0604020202020204" pitchFamily="34" charset="0"/>
                        </a:rPr>
                        <a:t>1.2</a:t>
                      </a:r>
                      <a:endParaRPr lang="ru-RU" sz="2400" b="0" kern="1200" dirty="0">
                        <a:solidFill>
                          <a:srgbClr val="002060"/>
                        </a:solidFill>
                        <a:effectLst/>
                        <a:latin typeface="+mn-lt"/>
                        <a:ea typeface="+mj-ea"/>
                        <a:cs typeface="Arial" panose="020B0604020202020204" pitchFamily="34" charset="0"/>
                      </a:endParaRPr>
                    </a:p>
                  </a:txBody>
                  <a:tcPr marL="1978" marR="1978" marT="1978" marB="0" anchor="ctr">
                    <a:solidFill>
                      <a:schemeClr val="bg1"/>
                    </a:solidFill>
                  </a:tcPr>
                </a:tc>
                <a:tc>
                  <a:txBody>
                    <a:bodyPr/>
                    <a:lstStyle/>
                    <a:p>
                      <a:pPr marL="82550" indent="0" algn="l" defTabSz="685800" rtl="0" eaLnBrk="1" fontAlgn="ctr" latinLnBrk="0" hangingPunct="1"/>
                      <a:r>
                        <a:rPr lang="ru-RU" sz="2400" b="0" kern="1200" dirty="0" smtClean="0">
                          <a:solidFill>
                            <a:srgbClr val="002060"/>
                          </a:solidFill>
                          <a:effectLst/>
                          <a:latin typeface="+mn-lt"/>
                          <a:ea typeface="+mj-ea"/>
                          <a:cs typeface="Arial" panose="020B0604020202020204" pitchFamily="34" charset="0"/>
                        </a:rPr>
                        <a:t>программ профессиональной подготовки</a:t>
                      </a:r>
                      <a:endParaRPr lang="ru-RU" sz="2400" b="0" kern="1200" dirty="0">
                        <a:solidFill>
                          <a:srgbClr val="002060"/>
                        </a:solidFill>
                        <a:effectLst/>
                        <a:latin typeface="+mn-lt"/>
                        <a:ea typeface="+mj-ea"/>
                        <a:cs typeface="Arial" panose="020B0604020202020204" pitchFamily="34" charset="0"/>
                      </a:endParaRPr>
                    </a:p>
                  </a:txBody>
                  <a:tcPr marL="1978" marR="1978" marT="1978" marB="0" anchor="ctr">
                    <a:solidFill>
                      <a:schemeClr val="bg1"/>
                    </a:solidFill>
                  </a:tcPr>
                </a:tc>
                <a:tc>
                  <a:txBody>
                    <a:bodyPr/>
                    <a:lstStyle/>
                    <a:p>
                      <a:pPr algn="ctr"/>
                      <a:r>
                        <a:rPr lang="ru-RU" sz="2400" b="0" kern="1200" dirty="0" smtClean="0">
                          <a:solidFill>
                            <a:srgbClr val="002060"/>
                          </a:solidFill>
                          <a:effectLst/>
                          <a:latin typeface="+mn-lt"/>
                          <a:ea typeface="+mj-ea"/>
                          <a:cs typeface="Arial" panose="020B0604020202020204" pitchFamily="34" charset="0"/>
                        </a:rPr>
                        <a:t>413</a:t>
                      </a:r>
                      <a:endParaRPr lang="ru-RU" sz="2400" b="0" kern="1200" dirty="0">
                        <a:solidFill>
                          <a:srgbClr val="002060"/>
                        </a:solidFill>
                        <a:effectLst/>
                        <a:latin typeface="+mn-lt"/>
                        <a:ea typeface="+mj-ea"/>
                        <a:cs typeface="Arial" panose="020B0604020202020204" pitchFamily="34" charset="0"/>
                      </a:endParaRPr>
                    </a:p>
                  </a:txBody>
                  <a:tcPr marL="1978" marR="1978" marT="1978" marB="0" anchor="ctr">
                    <a:solidFill>
                      <a:schemeClr val="bg1"/>
                    </a:solidFill>
                  </a:tcPr>
                </a:tc>
                <a:extLst>
                  <a:ext uri="{0D108BD9-81ED-4DB2-BD59-A6C34878D82A}">
                    <a16:rowId xmlns:a16="http://schemas.microsoft.com/office/drawing/2014/main" val="10003"/>
                  </a:ext>
                </a:extLst>
              </a:tr>
              <a:tr h="348688">
                <a:tc>
                  <a:txBody>
                    <a:bodyPr/>
                    <a:lstStyle/>
                    <a:p>
                      <a:pPr marL="0" indent="0" algn="ctr" fontAlgn="ctr">
                        <a:buFont typeface="+mj-lt"/>
                        <a:buNone/>
                      </a:pPr>
                      <a:r>
                        <a:rPr lang="ru-RU" sz="2400" b="1" kern="1200" dirty="0" smtClean="0">
                          <a:solidFill>
                            <a:srgbClr val="002060"/>
                          </a:solidFill>
                          <a:effectLst/>
                          <a:latin typeface="+mn-lt"/>
                          <a:ea typeface="+mj-ea"/>
                          <a:cs typeface="Arial" panose="020B0604020202020204" pitchFamily="34" charset="0"/>
                        </a:rPr>
                        <a:t>2.</a:t>
                      </a:r>
                      <a:endParaRPr lang="ru-RU" sz="2400" b="1" kern="1200" dirty="0">
                        <a:solidFill>
                          <a:srgbClr val="002060"/>
                        </a:solidFill>
                        <a:effectLst/>
                        <a:latin typeface="+mn-lt"/>
                        <a:ea typeface="+mj-ea"/>
                        <a:cs typeface="Arial" panose="020B0604020202020204" pitchFamily="34" charset="0"/>
                      </a:endParaRPr>
                    </a:p>
                  </a:txBody>
                  <a:tcPr marL="1978" marR="1978" marT="1978" marB="0" anchor="ctr">
                    <a:solidFill>
                      <a:schemeClr val="bg1"/>
                    </a:solidFill>
                  </a:tcPr>
                </a:tc>
                <a:tc>
                  <a:txBody>
                    <a:bodyPr/>
                    <a:lstStyle/>
                    <a:p>
                      <a:pPr marL="82550" indent="0" algn="l" defTabSz="685800" rtl="0" eaLnBrk="1" fontAlgn="ctr" latinLnBrk="0" hangingPunct="1"/>
                      <a:r>
                        <a:rPr lang="ru-RU" sz="2400" b="1" kern="1200" dirty="0" smtClean="0">
                          <a:solidFill>
                            <a:srgbClr val="002060"/>
                          </a:solidFill>
                          <a:effectLst/>
                          <a:latin typeface="+mn-lt"/>
                          <a:ea typeface="+mj-ea"/>
                          <a:cs typeface="Arial" panose="020B0604020202020204" pitchFamily="34" charset="0"/>
                        </a:rPr>
                        <a:t>Количество обученных, в том числе (чел.):</a:t>
                      </a:r>
                      <a:endParaRPr lang="ru-RU" sz="2400" b="1" kern="1200" dirty="0">
                        <a:solidFill>
                          <a:srgbClr val="002060"/>
                        </a:solidFill>
                        <a:effectLst/>
                        <a:latin typeface="+mn-lt"/>
                        <a:ea typeface="+mj-ea"/>
                        <a:cs typeface="Arial" panose="020B0604020202020204" pitchFamily="34" charset="0"/>
                      </a:endParaRPr>
                    </a:p>
                  </a:txBody>
                  <a:tcPr marL="1978" marR="1978" marT="1978" marB="0" anchor="ctr">
                    <a:solidFill>
                      <a:schemeClr val="bg1"/>
                    </a:solidFill>
                  </a:tcPr>
                </a:tc>
                <a:tc>
                  <a:txBody>
                    <a:bodyPr/>
                    <a:lstStyle/>
                    <a:p>
                      <a:pPr algn="ctr"/>
                      <a:r>
                        <a:rPr lang="ru-RU" sz="2400" b="1" kern="1200" dirty="0" smtClean="0">
                          <a:solidFill>
                            <a:srgbClr val="A8246F"/>
                          </a:solidFill>
                          <a:effectLst/>
                          <a:latin typeface="+mn-lt"/>
                          <a:ea typeface="+mj-ea"/>
                          <a:cs typeface="Arial" panose="020B0604020202020204" pitchFamily="34" charset="0"/>
                        </a:rPr>
                        <a:t>20 985</a:t>
                      </a:r>
                      <a:endParaRPr lang="ru-RU" sz="2400" b="1" kern="1200" dirty="0">
                        <a:solidFill>
                          <a:srgbClr val="A8246F"/>
                        </a:solidFill>
                        <a:effectLst/>
                        <a:latin typeface="+mn-lt"/>
                        <a:ea typeface="+mj-ea"/>
                        <a:cs typeface="Arial" panose="020B0604020202020204" pitchFamily="34" charset="0"/>
                      </a:endParaRPr>
                    </a:p>
                  </a:txBody>
                  <a:tcPr marL="1978" marR="1978" marT="1978" marB="0" anchor="ctr">
                    <a:solidFill>
                      <a:schemeClr val="bg1"/>
                    </a:solidFill>
                  </a:tcPr>
                </a:tc>
                <a:extLst>
                  <a:ext uri="{0D108BD9-81ED-4DB2-BD59-A6C34878D82A}">
                    <a16:rowId xmlns:a16="http://schemas.microsoft.com/office/drawing/2014/main" val="10004"/>
                  </a:ext>
                </a:extLst>
              </a:tr>
              <a:tr h="325799">
                <a:tc>
                  <a:txBody>
                    <a:bodyPr/>
                    <a:lstStyle/>
                    <a:p>
                      <a:pPr marL="0" indent="0" algn="ctr" fontAlgn="ctr">
                        <a:buFont typeface="+mj-lt"/>
                        <a:buNone/>
                      </a:pPr>
                      <a:r>
                        <a:rPr lang="ru-RU" sz="2400" b="0" kern="1200" dirty="0" smtClean="0">
                          <a:solidFill>
                            <a:srgbClr val="002060"/>
                          </a:solidFill>
                          <a:effectLst/>
                          <a:latin typeface="+mn-lt"/>
                          <a:ea typeface="+mj-ea"/>
                          <a:cs typeface="Arial" panose="020B0604020202020204" pitchFamily="34" charset="0"/>
                        </a:rPr>
                        <a:t>2.1</a:t>
                      </a:r>
                      <a:endParaRPr lang="ru-RU" sz="2400" b="0" kern="1200" dirty="0">
                        <a:solidFill>
                          <a:srgbClr val="002060"/>
                        </a:solidFill>
                        <a:effectLst/>
                        <a:latin typeface="+mn-lt"/>
                        <a:ea typeface="+mj-ea"/>
                        <a:cs typeface="Arial" panose="020B0604020202020204" pitchFamily="34" charset="0"/>
                      </a:endParaRPr>
                    </a:p>
                  </a:txBody>
                  <a:tcPr marL="1978" marR="1978" marT="1978" marB="0" anchor="ctr">
                    <a:solidFill>
                      <a:schemeClr val="bg1"/>
                    </a:solidFill>
                  </a:tcPr>
                </a:tc>
                <a:tc>
                  <a:txBody>
                    <a:bodyPr/>
                    <a:lstStyle/>
                    <a:p>
                      <a:pPr marL="82550" indent="0" algn="l" defTabSz="685800" rtl="0" eaLnBrk="1" fontAlgn="ctr" latinLnBrk="0" hangingPunct="1"/>
                      <a:r>
                        <a:rPr lang="ru-RU" sz="2400" b="0" kern="1200" dirty="0" smtClean="0">
                          <a:solidFill>
                            <a:srgbClr val="002060"/>
                          </a:solidFill>
                          <a:effectLst/>
                          <a:latin typeface="+mn-lt"/>
                          <a:ea typeface="+mj-ea"/>
                          <a:cs typeface="Arial" panose="020B0604020202020204" pitchFamily="34" charset="0"/>
                        </a:rPr>
                        <a:t>по запросам физических лиц</a:t>
                      </a:r>
                      <a:endParaRPr lang="ru-RU" sz="2400" b="0" kern="1200" dirty="0">
                        <a:solidFill>
                          <a:srgbClr val="002060"/>
                        </a:solidFill>
                        <a:effectLst/>
                        <a:latin typeface="+mn-lt"/>
                        <a:ea typeface="+mj-ea"/>
                        <a:cs typeface="Arial" panose="020B0604020202020204" pitchFamily="34" charset="0"/>
                      </a:endParaRPr>
                    </a:p>
                  </a:txBody>
                  <a:tcPr marL="1978" marR="1978" marT="1978" marB="0" anchor="ctr">
                    <a:solidFill>
                      <a:schemeClr val="bg1"/>
                    </a:solidFill>
                  </a:tcPr>
                </a:tc>
                <a:tc>
                  <a:txBody>
                    <a:bodyPr/>
                    <a:lstStyle/>
                    <a:p>
                      <a:pPr algn="ctr"/>
                      <a:r>
                        <a:rPr lang="ru-RU" sz="2400" b="0" kern="1200" dirty="0" smtClean="0">
                          <a:solidFill>
                            <a:srgbClr val="002060"/>
                          </a:solidFill>
                          <a:effectLst/>
                          <a:latin typeface="+mn-lt"/>
                          <a:ea typeface="+mj-ea"/>
                          <a:cs typeface="Arial" panose="020B0604020202020204" pitchFamily="34" charset="0"/>
                        </a:rPr>
                        <a:t>12 880</a:t>
                      </a:r>
                      <a:endParaRPr lang="ru-RU" sz="2400" b="0" kern="1200" dirty="0">
                        <a:solidFill>
                          <a:srgbClr val="002060"/>
                        </a:solidFill>
                        <a:effectLst/>
                        <a:latin typeface="+mn-lt"/>
                        <a:ea typeface="+mj-ea"/>
                        <a:cs typeface="Arial" panose="020B0604020202020204" pitchFamily="34" charset="0"/>
                      </a:endParaRPr>
                    </a:p>
                  </a:txBody>
                  <a:tcPr marL="1978" marR="1978" marT="1978" marB="0" anchor="ctr">
                    <a:solidFill>
                      <a:schemeClr val="bg1"/>
                    </a:solidFill>
                  </a:tcPr>
                </a:tc>
                <a:extLst>
                  <a:ext uri="{0D108BD9-81ED-4DB2-BD59-A6C34878D82A}">
                    <a16:rowId xmlns:a16="http://schemas.microsoft.com/office/drawing/2014/main" val="10005"/>
                  </a:ext>
                </a:extLst>
              </a:tr>
              <a:tr h="325799">
                <a:tc>
                  <a:txBody>
                    <a:bodyPr/>
                    <a:lstStyle/>
                    <a:p>
                      <a:pPr marL="0" indent="0" algn="ctr" fontAlgn="ctr">
                        <a:buFont typeface="+mj-lt"/>
                        <a:buNone/>
                      </a:pPr>
                      <a:r>
                        <a:rPr lang="ru-RU" sz="2400" b="0" kern="1200" dirty="0" smtClean="0">
                          <a:solidFill>
                            <a:srgbClr val="002060"/>
                          </a:solidFill>
                          <a:effectLst/>
                          <a:latin typeface="+mn-lt"/>
                          <a:ea typeface="+mj-ea"/>
                          <a:cs typeface="Arial" panose="020B0604020202020204" pitchFamily="34" charset="0"/>
                        </a:rPr>
                        <a:t>2.2</a:t>
                      </a:r>
                      <a:endParaRPr lang="ru-RU" sz="2400" b="0" kern="1200" dirty="0">
                        <a:solidFill>
                          <a:srgbClr val="002060"/>
                        </a:solidFill>
                        <a:effectLst/>
                        <a:latin typeface="+mn-lt"/>
                        <a:ea typeface="+mj-ea"/>
                        <a:cs typeface="Arial" panose="020B0604020202020204" pitchFamily="34" charset="0"/>
                      </a:endParaRPr>
                    </a:p>
                  </a:txBody>
                  <a:tcPr marL="1978" marR="1978" marT="1978" marB="0" anchor="ctr">
                    <a:solidFill>
                      <a:schemeClr val="bg1"/>
                    </a:solidFill>
                  </a:tcPr>
                </a:tc>
                <a:tc>
                  <a:txBody>
                    <a:bodyPr/>
                    <a:lstStyle/>
                    <a:p>
                      <a:pPr marL="82550" indent="0" algn="l" defTabSz="685800" rtl="0" eaLnBrk="1" fontAlgn="ctr" latinLnBrk="0" hangingPunct="1"/>
                      <a:r>
                        <a:rPr lang="ru-RU" sz="2400" b="0" kern="1200" dirty="0" smtClean="0">
                          <a:solidFill>
                            <a:srgbClr val="002060"/>
                          </a:solidFill>
                          <a:effectLst/>
                          <a:latin typeface="+mn-lt"/>
                          <a:ea typeface="+mj-ea"/>
                          <a:cs typeface="Arial" panose="020B0604020202020204" pitchFamily="34" charset="0"/>
                        </a:rPr>
                        <a:t>по запросам работодателей</a:t>
                      </a:r>
                      <a:endParaRPr lang="ru-RU" sz="2400" b="0" kern="1200" dirty="0">
                        <a:solidFill>
                          <a:srgbClr val="002060"/>
                        </a:solidFill>
                        <a:effectLst/>
                        <a:latin typeface="+mn-lt"/>
                        <a:ea typeface="+mj-ea"/>
                        <a:cs typeface="Arial" panose="020B0604020202020204" pitchFamily="34" charset="0"/>
                      </a:endParaRPr>
                    </a:p>
                  </a:txBody>
                  <a:tcPr marL="1978" marR="1978" marT="1978" marB="0" anchor="ctr">
                    <a:solidFill>
                      <a:schemeClr val="bg1"/>
                    </a:solidFill>
                  </a:tcPr>
                </a:tc>
                <a:tc>
                  <a:txBody>
                    <a:bodyPr/>
                    <a:lstStyle/>
                    <a:p>
                      <a:pPr algn="ctr"/>
                      <a:r>
                        <a:rPr lang="ru-RU" sz="2400" b="0" kern="1200" dirty="0" smtClean="0">
                          <a:solidFill>
                            <a:srgbClr val="002060"/>
                          </a:solidFill>
                          <a:effectLst/>
                          <a:latin typeface="+mn-lt"/>
                          <a:ea typeface="+mj-ea"/>
                          <a:cs typeface="Arial" panose="020B0604020202020204" pitchFamily="34" charset="0"/>
                        </a:rPr>
                        <a:t>8 105</a:t>
                      </a:r>
                      <a:endParaRPr lang="ru-RU" sz="2400" b="0" kern="1200" dirty="0">
                        <a:solidFill>
                          <a:srgbClr val="002060"/>
                        </a:solidFill>
                        <a:effectLst/>
                        <a:latin typeface="+mn-lt"/>
                        <a:ea typeface="+mj-ea"/>
                        <a:cs typeface="Arial" panose="020B0604020202020204" pitchFamily="34" charset="0"/>
                      </a:endParaRPr>
                    </a:p>
                  </a:txBody>
                  <a:tcPr marL="1978" marR="1978" marT="1978" marB="0" anchor="ctr">
                    <a:solidFill>
                      <a:schemeClr val="bg1"/>
                    </a:solidFill>
                  </a:tcPr>
                </a:tc>
                <a:extLst>
                  <a:ext uri="{0D108BD9-81ED-4DB2-BD59-A6C34878D82A}">
                    <a16:rowId xmlns:a16="http://schemas.microsoft.com/office/drawing/2014/main" val="10006"/>
                  </a:ext>
                </a:extLst>
              </a:tr>
              <a:tr h="325799">
                <a:tc>
                  <a:txBody>
                    <a:bodyPr/>
                    <a:lstStyle/>
                    <a:p>
                      <a:pPr marL="0" indent="0" algn="ctr" fontAlgn="ctr">
                        <a:buFont typeface="+mj-lt"/>
                        <a:buNone/>
                      </a:pPr>
                      <a:r>
                        <a:rPr lang="ru-RU" sz="2400" b="1" kern="1200" dirty="0" smtClean="0">
                          <a:solidFill>
                            <a:srgbClr val="002060"/>
                          </a:solidFill>
                          <a:effectLst/>
                          <a:latin typeface="+mn-lt"/>
                          <a:ea typeface="+mj-ea"/>
                          <a:cs typeface="Arial" panose="020B0604020202020204" pitchFamily="34" charset="0"/>
                        </a:rPr>
                        <a:t>3.</a:t>
                      </a:r>
                      <a:endParaRPr lang="ru-RU" sz="2400" b="1" kern="1200" dirty="0">
                        <a:solidFill>
                          <a:srgbClr val="002060"/>
                        </a:solidFill>
                        <a:effectLst/>
                        <a:latin typeface="+mn-lt"/>
                        <a:ea typeface="+mj-ea"/>
                        <a:cs typeface="Arial" panose="020B0604020202020204" pitchFamily="34" charset="0"/>
                      </a:endParaRPr>
                    </a:p>
                  </a:txBody>
                  <a:tcPr marL="1978" marR="1978" marT="1978" marB="0" anchor="ctr">
                    <a:solidFill>
                      <a:schemeClr val="bg1"/>
                    </a:solidFill>
                  </a:tcPr>
                </a:tc>
                <a:tc>
                  <a:txBody>
                    <a:bodyPr/>
                    <a:lstStyle/>
                    <a:p>
                      <a:pPr marL="82550" indent="0" algn="l" defTabSz="685800" rtl="0" eaLnBrk="1" fontAlgn="ctr" latinLnBrk="0" hangingPunct="1"/>
                      <a:r>
                        <a:rPr lang="ru-RU" sz="2400" b="1" kern="1200" dirty="0" smtClean="0">
                          <a:solidFill>
                            <a:srgbClr val="002060"/>
                          </a:solidFill>
                          <a:effectLst/>
                          <a:latin typeface="+mn-lt"/>
                          <a:ea typeface="+mj-ea"/>
                          <a:cs typeface="Arial" panose="020B0604020202020204" pitchFamily="34" charset="0"/>
                        </a:rPr>
                        <a:t>Объем вырученных средств (млн.</a:t>
                      </a:r>
                      <a:r>
                        <a:rPr lang="en-US" sz="2400" b="1" kern="1200" dirty="0" smtClean="0">
                          <a:solidFill>
                            <a:srgbClr val="002060"/>
                          </a:solidFill>
                          <a:effectLst/>
                          <a:latin typeface="+mn-lt"/>
                          <a:ea typeface="+mj-ea"/>
                          <a:cs typeface="Arial" panose="020B0604020202020204" pitchFamily="34" charset="0"/>
                        </a:rPr>
                        <a:t> </a:t>
                      </a:r>
                      <a:r>
                        <a:rPr lang="ru-RU" sz="2400" b="1" kern="1200" dirty="0" smtClean="0">
                          <a:solidFill>
                            <a:srgbClr val="002060"/>
                          </a:solidFill>
                          <a:effectLst/>
                          <a:latin typeface="+mn-lt"/>
                          <a:ea typeface="+mj-ea"/>
                          <a:cs typeface="Arial" panose="020B0604020202020204" pitchFamily="34" charset="0"/>
                        </a:rPr>
                        <a:t>руб.)</a:t>
                      </a:r>
                      <a:endParaRPr lang="ru-RU" sz="2400" b="1" kern="1200" dirty="0">
                        <a:solidFill>
                          <a:srgbClr val="002060"/>
                        </a:solidFill>
                        <a:effectLst/>
                        <a:latin typeface="+mn-lt"/>
                        <a:ea typeface="+mj-ea"/>
                        <a:cs typeface="Arial" panose="020B0604020202020204" pitchFamily="34" charset="0"/>
                      </a:endParaRPr>
                    </a:p>
                  </a:txBody>
                  <a:tcPr marL="1978" marR="1978" marT="1978" marB="0" anchor="ctr">
                    <a:solidFill>
                      <a:schemeClr val="bg1"/>
                    </a:solidFill>
                  </a:tcPr>
                </a:tc>
                <a:tc>
                  <a:txBody>
                    <a:bodyPr/>
                    <a:lstStyle/>
                    <a:p>
                      <a:pPr algn="ctr"/>
                      <a:r>
                        <a:rPr lang="ru-RU" sz="2400" b="1" kern="1200" dirty="0" smtClean="0">
                          <a:solidFill>
                            <a:srgbClr val="A8246F"/>
                          </a:solidFill>
                          <a:effectLst/>
                          <a:latin typeface="+mn-lt"/>
                          <a:ea typeface="+mj-ea"/>
                          <a:cs typeface="Arial" panose="020B0604020202020204" pitchFamily="34" charset="0"/>
                        </a:rPr>
                        <a:t>195,96 </a:t>
                      </a:r>
                      <a:endParaRPr lang="ru-RU" sz="2400" b="1" kern="1200" dirty="0">
                        <a:solidFill>
                          <a:srgbClr val="A8246F"/>
                        </a:solidFill>
                        <a:effectLst/>
                        <a:latin typeface="+mn-lt"/>
                        <a:ea typeface="+mj-ea"/>
                        <a:cs typeface="Arial" panose="020B0604020202020204" pitchFamily="34" charset="0"/>
                      </a:endParaRPr>
                    </a:p>
                  </a:txBody>
                  <a:tcPr marL="1978" marR="1978" marT="1978" marB="0" anchor="ctr">
                    <a:solidFill>
                      <a:schemeClr val="bg1"/>
                    </a:solidFill>
                  </a:tcPr>
                </a:tc>
                <a:extLst>
                  <a:ext uri="{0D108BD9-81ED-4DB2-BD59-A6C34878D82A}">
                    <a16:rowId xmlns:a16="http://schemas.microsoft.com/office/drawing/2014/main" val="10007"/>
                  </a:ext>
                </a:extLst>
              </a:tr>
            </a:tbl>
          </a:graphicData>
        </a:graphic>
      </p:graphicFrame>
      <p:sp>
        <p:nvSpPr>
          <p:cNvPr id="3" name="Номер слайда 2"/>
          <p:cNvSpPr>
            <a:spLocks noGrp="1"/>
          </p:cNvSpPr>
          <p:nvPr>
            <p:ph type="sldNum" sz="quarter" idx="12"/>
          </p:nvPr>
        </p:nvSpPr>
        <p:spPr>
          <a:xfrm>
            <a:off x="7010400" y="6492875"/>
            <a:ext cx="2133600" cy="365125"/>
          </a:xfrm>
        </p:spPr>
        <p:txBody>
          <a:bodyPr/>
          <a:lstStyle/>
          <a:p>
            <a:fld id="{2E1AE7FE-9857-4954-863E-6424AC6B4709}" type="slidenum">
              <a:rPr lang="ru-RU" smtClean="0"/>
              <a:t>65</a:t>
            </a:fld>
            <a:endParaRPr lang="ru-RU" dirty="0"/>
          </a:p>
        </p:txBody>
      </p:sp>
    </p:spTree>
    <p:extLst>
      <p:ext uri="{BB962C8B-B14F-4D97-AF65-F5344CB8AC3E}">
        <p14:creationId xmlns:p14="http://schemas.microsoft.com/office/powerpoint/2010/main" val="1938969636"/>
      </p:ext>
    </p:extLst>
  </p:cSld>
  <p:clrMapOvr>
    <a:masterClrMapping/>
  </p:clrMapOvr>
  <p:transition spd="slow">
    <p:wip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Рисунок 5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56" name="Рисунок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57" name="Рисунок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3074" name="Rectangle 2"/>
          <p:cNvSpPr>
            <a:spLocks noGrp="1" noChangeArrowheads="1"/>
          </p:cNvSpPr>
          <p:nvPr>
            <p:ph type="title"/>
          </p:nvPr>
        </p:nvSpPr>
        <p:spPr>
          <a:xfrm>
            <a:off x="446856" y="620688"/>
            <a:ext cx="8229600" cy="500063"/>
          </a:xfrm>
        </p:spPr>
        <p:txBody>
          <a:bodyPr>
            <a:noAutofit/>
          </a:bodyPr>
          <a:lstStyle/>
          <a:p>
            <a:pPr algn="ctr">
              <a:defRPr/>
            </a:pPr>
            <a:r>
              <a:rPr lang="ru-RU" sz="3100" b="1" dirty="0">
                <a:solidFill>
                  <a:srgbClr val="002060"/>
                </a:solidFill>
                <a:effectLst>
                  <a:outerShdw blurRad="38100" dist="38100" dir="2700000" algn="tl">
                    <a:srgbClr val="000000">
                      <a:alpha val="43137"/>
                    </a:srgbClr>
                  </a:outerShdw>
                </a:effectLst>
                <a:latin typeface="+mn-lt"/>
                <a:ea typeface="+mn-ea"/>
                <a:cs typeface="+mn-cs"/>
              </a:rPr>
              <a:t>Организационная модель </a:t>
            </a:r>
            <a:r>
              <a:rPr lang="ru-RU" sz="3100" b="1" dirty="0" smtClean="0">
                <a:solidFill>
                  <a:srgbClr val="002060"/>
                </a:solidFill>
                <a:effectLst>
                  <a:outerShdw blurRad="38100" dist="38100" dir="2700000" algn="tl">
                    <a:srgbClr val="000000">
                      <a:alpha val="43137"/>
                    </a:srgbClr>
                  </a:outerShdw>
                </a:effectLst>
                <a:latin typeface="+mn-lt"/>
                <a:ea typeface="+mn-ea"/>
                <a:cs typeface="+mn-cs"/>
              </a:rPr>
              <a:t/>
            </a:r>
            <a:br>
              <a:rPr lang="ru-RU" sz="3100" b="1" dirty="0" smtClean="0">
                <a:solidFill>
                  <a:srgbClr val="002060"/>
                </a:solidFill>
                <a:effectLst>
                  <a:outerShdw blurRad="38100" dist="38100" dir="2700000" algn="tl">
                    <a:srgbClr val="000000">
                      <a:alpha val="43137"/>
                    </a:srgbClr>
                  </a:outerShdw>
                </a:effectLst>
                <a:latin typeface="+mn-lt"/>
                <a:ea typeface="+mn-ea"/>
                <a:cs typeface="+mn-cs"/>
              </a:rPr>
            </a:br>
            <a:r>
              <a:rPr lang="ru-RU" sz="3100" b="1" dirty="0" smtClean="0">
                <a:solidFill>
                  <a:srgbClr val="002060"/>
                </a:solidFill>
                <a:effectLst>
                  <a:outerShdw blurRad="38100" dist="38100" dir="2700000" algn="tl">
                    <a:srgbClr val="000000">
                      <a:alpha val="43137"/>
                    </a:srgbClr>
                  </a:outerShdw>
                </a:effectLst>
                <a:latin typeface="+mn-lt"/>
                <a:ea typeface="+mn-ea"/>
                <a:cs typeface="+mn-cs"/>
              </a:rPr>
              <a:t>развития </a:t>
            </a:r>
            <a:r>
              <a:rPr lang="ru-RU" sz="3100" b="1" dirty="0">
                <a:solidFill>
                  <a:srgbClr val="002060"/>
                </a:solidFill>
                <a:effectLst>
                  <a:outerShdw blurRad="38100" dist="38100" dir="2700000" algn="tl">
                    <a:srgbClr val="000000">
                      <a:alpha val="43137"/>
                    </a:srgbClr>
                  </a:outerShdw>
                </a:effectLst>
                <a:latin typeface="+mn-lt"/>
                <a:ea typeface="+mn-ea"/>
                <a:cs typeface="+mn-cs"/>
              </a:rPr>
              <a:t>движения «Ворлдскиллс» </a:t>
            </a:r>
            <a:r>
              <a:rPr lang="ru-RU" sz="3100" b="1" dirty="0" smtClean="0">
                <a:solidFill>
                  <a:srgbClr val="002060"/>
                </a:solidFill>
                <a:effectLst>
                  <a:outerShdw blurRad="38100" dist="38100" dir="2700000" algn="tl">
                    <a:srgbClr val="000000">
                      <a:alpha val="43137"/>
                    </a:srgbClr>
                  </a:outerShdw>
                </a:effectLst>
                <a:latin typeface="+mn-lt"/>
                <a:ea typeface="+mn-ea"/>
                <a:cs typeface="+mn-cs"/>
              </a:rPr>
              <a:t/>
            </a:r>
            <a:br>
              <a:rPr lang="ru-RU" sz="3100" b="1" dirty="0" smtClean="0">
                <a:solidFill>
                  <a:srgbClr val="002060"/>
                </a:solidFill>
                <a:effectLst>
                  <a:outerShdw blurRad="38100" dist="38100" dir="2700000" algn="tl">
                    <a:srgbClr val="000000">
                      <a:alpha val="43137"/>
                    </a:srgbClr>
                  </a:outerShdw>
                </a:effectLst>
                <a:latin typeface="+mn-lt"/>
                <a:ea typeface="+mn-ea"/>
                <a:cs typeface="+mn-cs"/>
              </a:rPr>
            </a:br>
            <a:r>
              <a:rPr lang="ru-RU" sz="3100" b="1" dirty="0" smtClean="0">
                <a:solidFill>
                  <a:srgbClr val="002060"/>
                </a:solidFill>
                <a:effectLst>
                  <a:outerShdw blurRad="38100" dist="38100" dir="2700000" algn="tl">
                    <a:srgbClr val="000000">
                      <a:alpha val="43137"/>
                    </a:srgbClr>
                  </a:outerShdw>
                </a:effectLst>
                <a:latin typeface="+mn-lt"/>
                <a:ea typeface="+mn-ea"/>
                <a:cs typeface="+mn-cs"/>
              </a:rPr>
              <a:t>в </a:t>
            </a:r>
            <a:r>
              <a:rPr lang="ru-RU" sz="3100" b="1" dirty="0">
                <a:solidFill>
                  <a:srgbClr val="002060"/>
                </a:solidFill>
                <a:effectLst>
                  <a:outerShdw blurRad="38100" dist="38100" dir="2700000" algn="tl">
                    <a:srgbClr val="000000">
                      <a:alpha val="43137"/>
                    </a:srgbClr>
                  </a:outerShdw>
                </a:effectLst>
                <a:latin typeface="+mn-lt"/>
                <a:ea typeface="+mn-ea"/>
                <a:cs typeface="+mn-cs"/>
              </a:rPr>
              <a:t>Республике Татарстан</a:t>
            </a:r>
          </a:p>
        </p:txBody>
      </p:sp>
      <p:grpSp>
        <p:nvGrpSpPr>
          <p:cNvPr id="9220" name="Группа 2"/>
          <p:cNvGrpSpPr>
            <a:grpSpLocks/>
          </p:cNvGrpSpPr>
          <p:nvPr/>
        </p:nvGrpSpPr>
        <p:grpSpPr bwMode="auto">
          <a:xfrm>
            <a:off x="594617" y="1877502"/>
            <a:ext cx="7442201" cy="3567722"/>
            <a:chOff x="1489419" y="1109467"/>
            <a:chExt cx="7441911" cy="4757098"/>
          </a:xfrm>
          <a:solidFill>
            <a:srgbClr val="004B96"/>
          </a:solidFill>
        </p:grpSpPr>
        <p:sp>
          <p:nvSpPr>
            <p:cNvPr id="9" name="Скругленный прямоугольник 8"/>
            <p:cNvSpPr/>
            <p:nvPr/>
          </p:nvSpPr>
          <p:spPr>
            <a:xfrm>
              <a:off x="2133919" y="1109467"/>
              <a:ext cx="6403726" cy="648268"/>
            </a:xfrm>
            <a:prstGeom prst="round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1430" tIns="11430" rIns="11430" bIns="94047" spcCol="1270" anchor="ctr"/>
            <a:lstStyle/>
            <a:p>
              <a:pPr algn="ctr" defTabSz="800100" eaLnBrk="0" fontAlgn="base" hangingPunct="0">
                <a:lnSpc>
                  <a:spcPct val="90000"/>
                </a:lnSpc>
                <a:spcBef>
                  <a:spcPct val="0"/>
                </a:spcBef>
                <a:spcAft>
                  <a:spcPct val="35000"/>
                </a:spcAft>
                <a:defRPr/>
              </a:pPr>
              <a:r>
                <a:rPr lang="ru-RU" sz="2000" b="1" dirty="0">
                  <a:solidFill>
                    <a:prstClr val="white"/>
                  </a:solidFill>
                  <a:effectLst>
                    <a:outerShdw blurRad="38100" dist="38100" dir="2700000" algn="tl">
                      <a:srgbClr val="000000">
                        <a:alpha val="43137"/>
                      </a:srgbClr>
                    </a:outerShdw>
                  </a:effectLst>
                </a:rPr>
                <a:t>Кабинет Министров Республики Татарстан</a:t>
              </a:r>
            </a:p>
          </p:txBody>
        </p:sp>
        <p:sp>
          <p:nvSpPr>
            <p:cNvPr id="11" name="Скругленный прямоугольник 10"/>
            <p:cNvSpPr/>
            <p:nvPr/>
          </p:nvSpPr>
          <p:spPr>
            <a:xfrm>
              <a:off x="1794382" y="2788577"/>
              <a:ext cx="3038182" cy="749321"/>
            </a:xfrm>
            <a:prstGeom prst="round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0160" tIns="72000" rIns="10160" bIns="94047" spcCol="1270" anchor="ctr"/>
            <a:lstStyle/>
            <a:p>
              <a:pPr algn="ctr" defTabSz="711200" eaLnBrk="0" fontAlgn="base" hangingPunct="0">
                <a:lnSpc>
                  <a:spcPct val="90000"/>
                </a:lnSpc>
                <a:spcBef>
                  <a:spcPct val="0"/>
                </a:spcBef>
                <a:spcAft>
                  <a:spcPct val="35000"/>
                </a:spcAft>
                <a:defRPr/>
              </a:pPr>
              <a:r>
                <a:rPr lang="ru-RU" sz="1600" b="1" dirty="0">
                  <a:solidFill>
                    <a:prstClr val="white"/>
                  </a:solidFill>
                  <a:effectLst>
                    <a:outerShdw blurRad="38100" dist="38100" dir="2700000" algn="tl">
                      <a:srgbClr val="000000">
                        <a:alpha val="43137"/>
                      </a:srgbClr>
                    </a:outerShdw>
                  </a:effectLst>
                </a:rPr>
                <a:t>Министерство </a:t>
              </a:r>
              <a:r>
                <a:rPr lang="ru-RU" sz="1600" b="1" dirty="0" smtClean="0">
                  <a:solidFill>
                    <a:prstClr val="white"/>
                  </a:solidFill>
                  <a:effectLst>
                    <a:outerShdw blurRad="38100" dist="38100" dir="2700000" algn="tl">
                      <a:srgbClr val="000000">
                        <a:alpha val="43137"/>
                      </a:srgbClr>
                    </a:outerShdw>
                  </a:effectLst>
                </a:rPr>
                <a:t>образования </a:t>
              </a:r>
            </a:p>
            <a:p>
              <a:pPr algn="ctr" defTabSz="711200" eaLnBrk="0" fontAlgn="base" hangingPunct="0">
                <a:lnSpc>
                  <a:spcPct val="50000"/>
                </a:lnSpc>
                <a:spcBef>
                  <a:spcPct val="0"/>
                </a:spcBef>
                <a:spcAft>
                  <a:spcPts val="1800"/>
                </a:spcAft>
                <a:defRPr/>
              </a:pPr>
              <a:r>
                <a:rPr lang="ru-RU" sz="1600" b="1" dirty="0" smtClean="0">
                  <a:solidFill>
                    <a:prstClr val="white"/>
                  </a:solidFill>
                  <a:effectLst>
                    <a:outerShdw blurRad="38100" dist="38100" dir="2700000" algn="tl">
                      <a:srgbClr val="000000">
                        <a:alpha val="43137"/>
                      </a:srgbClr>
                    </a:outerShdw>
                  </a:effectLst>
                </a:rPr>
                <a:t>и </a:t>
              </a:r>
              <a:r>
                <a:rPr lang="ru-RU" sz="1600" b="1" dirty="0">
                  <a:solidFill>
                    <a:prstClr val="white"/>
                  </a:solidFill>
                  <a:effectLst>
                    <a:outerShdw blurRad="38100" dist="38100" dir="2700000" algn="tl">
                      <a:srgbClr val="000000">
                        <a:alpha val="43137"/>
                      </a:srgbClr>
                    </a:outerShdw>
                  </a:effectLst>
                </a:rPr>
                <a:t>науки Республики Татарстан</a:t>
              </a:r>
            </a:p>
          </p:txBody>
        </p:sp>
        <p:sp>
          <p:nvSpPr>
            <p:cNvPr id="13" name="Скругленный прямоугольник 12"/>
            <p:cNvSpPr/>
            <p:nvPr/>
          </p:nvSpPr>
          <p:spPr>
            <a:xfrm>
              <a:off x="2457756" y="3952776"/>
              <a:ext cx="5913208" cy="1032964"/>
            </a:xfrm>
            <a:prstGeom prst="round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5240" tIns="108000" rIns="15240" bIns="94047" spcCol="1270" anchor="ctr"/>
            <a:lstStyle/>
            <a:p>
              <a:pPr algn="ctr" defTabSz="1066800" eaLnBrk="0" fontAlgn="base" hangingPunct="0">
                <a:spcBef>
                  <a:spcPct val="0"/>
                </a:spcBef>
                <a:defRPr/>
              </a:pPr>
              <a:r>
                <a:rPr lang="ru-RU" sz="1500" b="1" dirty="0">
                  <a:solidFill>
                    <a:prstClr val="white"/>
                  </a:solidFill>
                  <a:effectLst>
                    <a:outerShdw blurRad="38100" dist="38100" dir="2700000" algn="tl">
                      <a:srgbClr val="000000">
                        <a:alpha val="43137"/>
                      </a:srgbClr>
                    </a:outerShdw>
                  </a:effectLst>
                </a:rPr>
                <a:t>Региональный координационный центр движения Ворлдскиллс </a:t>
              </a:r>
              <a:endParaRPr lang="ru-RU" sz="1500" b="1" dirty="0" smtClean="0">
                <a:solidFill>
                  <a:prstClr val="white"/>
                </a:solidFill>
                <a:effectLst>
                  <a:outerShdw blurRad="38100" dist="38100" dir="2700000" algn="tl">
                    <a:srgbClr val="000000">
                      <a:alpha val="43137"/>
                    </a:srgbClr>
                  </a:outerShdw>
                </a:effectLst>
              </a:endParaRPr>
            </a:p>
            <a:p>
              <a:pPr algn="ctr" defTabSz="1066800" eaLnBrk="0" fontAlgn="base" hangingPunct="0">
                <a:spcBef>
                  <a:spcPct val="0"/>
                </a:spcBef>
                <a:defRPr/>
              </a:pPr>
              <a:r>
                <a:rPr lang="ru-RU" sz="1500" b="1" dirty="0" smtClean="0">
                  <a:solidFill>
                    <a:prstClr val="white"/>
                  </a:solidFill>
                  <a:effectLst>
                    <a:outerShdw blurRad="38100" dist="38100" dir="2700000" algn="tl">
                      <a:srgbClr val="000000">
                        <a:alpha val="43137"/>
                      </a:srgbClr>
                    </a:outerShdw>
                  </a:effectLst>
                </a:rPr>
                <a:t>в </a:t>
              </a:r>
              <a:r>
                <a:rPr lang="ru-RU" sz="1500" b="1" dirty="0">
                  <a:solidFill>
                    <a:prstClr val="white"/>
                  </a:solidFill>
                  <a:effectLst>
                    <a:outerShdw blurRad="38100" dist="38100" dir="2700000" algn="tl">
                      <a:srgbClr val="000000">
                        <a:alpha val="43137"/>
                      </a:srgbClr>
                    </a:outerShdw>
                  </a:effectLst>
                </a:rPr>
                <a:t>Республике Татарстан (РКЦ) – АНО «Центр развития профессиональных компетенций» </a:t>
              </a:r>
            </a:p>
          </p:txBody>
        </p:sp>
        <p:sp>
          <p:nvSpPr>
            <p:cNvPr id="15" name="Скругленный прямоугольник 14"/>
            <p:cNvSpPr/>
            <p:nvPr/>
          </p:nvSpPr>
          <p:spPr>
            <a:xfrm>
              <a:off x="5991394" y="2766765"/>
              <a:ext cx="2939936" cy="775367"/>
            </a:xfrm>
            <a:prstGeom prst="round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5240" tIns="15240" rIns="15240" bIns="94047" spcCol="1270" anchor="ctr"/>
            <a:lstStyle/>
            <a:p>
              <a:pPr algn="ctr" defTabSz="1066800" eaLnBrk="0" fontAlgn="base" hangingPunct="0">
                <a:lnSpc>
                  <a:spcPct val="90000"/>
                </a:lnSpc>
                <a:spcBef>
                  <a:spcPct val="0"/>
                </a:spcBef>
                <a:spcAft>
                  <a:spcPct val="35000"/>
                </a:spcAft>
                <a:defRPr/>
              </a:pPr>
              <a:r>
                <a:rPr lang="ru-RU" sz="1600" b="1" dirty="0">
                  <a:solidFill>
                    <a:prstClr val="white"/>
                  </a:solidFill>
                  <a:effectLst>
                    <a:outerShdw blurRad="38100" dist="38100" dir="2700000" algn="tl">
                      <a:srgbClr val="000000">
                        <a:alpha val="43137"/>
                      </a:srgbClr>
                    </a:outerShdw>
                  </a:effectLst>
                </a:rPr>
                <a:t>Министерства и ведомства Республики Татарстан</a:t>
              </a:r>
            </a:p>
          </p:txBody>
        </p:sp>
        <p:sp>
          <p:nvSpPr>
            <p:cNvPr id="17" name="Скругленный прямоугольник 16"/>
            <p:cNvSpPr/>
            <p:nvPr/>
          </p:nvSpPr>
          <p:spPr>
            <a:xfrm>
              <a:off x="7083552" y="5227313"/>
              <a:ext cx="1847778" cy="639252"/>
            </a:xfrm>
            <a:prstGeom prst="roundRect">
              <a:avLst/>
            </a:prstGeom>
            <a:grpFill/>
            <a:ln>
              <a:noFill/>
            </a:ln>
            <a:effectLst/>
            <a:scene3d>
              <a:camera prst="orthographicFront">
                <a:rot lat="0" lon="0" rev="0"/>
              </a:camera>
              <a:lightRig rig="contrasting" dir="t">
                <a:rot lat="0" lon="0" rev="7800000"/>
              </a:lightRig>
            </a:scene3d>
            <a:sp3d>
              <a:bevelT w="139700" h="1397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6035" tIns="26035" rIns="26035" bIns="94047" spcCol="1270" anchor="ctr"/>
            <a:lstStyle/>
            <a:p>
              <a:pPr algn="ctr" defTabSz="1822450" eaLnBrk="0" fontAlgn="base" hangingPunct="0">
                <a:lnSpc>
                  <a:spcPct val="90000"/>
                </a:lnSpc>
                <a:spcBef>
                  <a:spcPct val="0"/>
                </a:spcBef>
                <a:spcAft>
                  <a:spcPct val="35000"/>
                </a:spcAft>
                <a:defRPr/>
              </a:pPr>
              <a:r>
                <a:rPr lang="ru-RU" sz="1600" b="1" dirty="0">
                  <a:solidFill>
                    <a:prstClr val="white"/>
                  </a:solidFill>
                  <a:effectLst>
                    <a:outerShdw blurRad="38100" dist="38100" dir="2700000" algn="tl">
                      <a:srgbClr val="000000">
                        <a:alpha val="43137"/>
                      </a:srgbClr>
                    </a:outerShdw>
                  </a:effectLst>
                </a:rPr>
                <a:t>Предприятия и организации</a:t>
              </a:r>
            </a:p>
          </p:txBody>
        </p:sp>
        <p:sp>
          <p:nvSpPr>
            <p:cNvPr id="19" name="Скругленный прямоугольник 18"/>
            <p:cNvSpPr/>
            <p:nvPr/>
          </p:nvSpPr>
          <p:spPr>
            <a:xfrm>
              <a:off x="1489419" y="5193446"/>
              <a:ext cx="2279562" cy="673119"/>
            </a:xfrm>
            <a:prstGeom prst="round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6035" tIns="26035" rIns="26035" bIns="94047" spcCol="1270" anchor="ctr"/>
            <a:lstStyle/>
            <a:p>
              <a:pPr algn="ctr" defTabSz="1822450" eaLnBrk="0" fontAlgn="base" hangingPunct="0">
                <a:lnSpc>
                  <a:spcPct val="90000"/>
                </a:lnSpc>
                <a:spcBef>
                  <a:spcPct val="0"/>
                </a:spcBef>
                <a:spcAft>
                  <a:spcPct val="35000"/>
                </a:spcAft>
                <a:defRPr/>
              </a:pPr>
              <a:r>
                <a:rPr lang="ru-RU" sz="1600" b="1" dirty="0">
                  <a:solidFill>
                    <a:prstClr val="white"/>
                  </a:solidFill>
                  <a:effectLst>
                    <a:outerShdw blurRad="38100" dist="38100" dir="2700000" algn="tl">
                      <a:srgbClr val="000000">
                        <a:alpha val="43137"/>
                      </a:srgbClr>
                    </a:outerShdw>
                  </a:effectLst>
                </a:rPr>
                <a:t>Специализированные центры компетенций</a:t>
              </a:r>
            </a:p>
          </p:txBody>
        </p:sp>
      </p:grpSp>
      <p:cxnSp>
        <p:nvCxnSpPr>
          <p:cNvPr id="38" name="Прямая со стрелкой 37"/>
          <p:cNvCxnSpPr>
            <a:endCxn id="15" idx="1"/>
          </p:cNvCxnSpPr>
          <p:nvPr/>
        </p:nvCxnSpPr>
        <p:spPr>
          <a:xfrm flipV="1">
            <a:off x="3952179" y="3411195"/>
            <a:ext cx="1144588" cy="1829"/>
          </a:xfrm>
          <a:prstGeom prst="straightConnector1">
            <a:avLst/>
          </a:prstGeom>
          <a:ln w="38100">
            <a:solidFill>
              <a:srgbClr val="0070C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Соединительная линия уступом 53"/>
          <p:cNvCxnSpPr/>
          <p:nvPr/>
        </p:nvCxnSpPr>
        <p:spPr>
          <a:xfrm rot="10800000" flipV="1">
            <a:off x="2305941" y="2792312"/>
            <a:ext cx="4357688" cy="0"/>
          </a:xfrm>
          <a:prstGeom prst="bentConnector3">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64" name="Полилиния 63"/>
          <p:cNvSpPr/>
          <p:nvPr/>
        </p:nvSpPr>
        <p:spPr>
          <a:xfrm>
            <a:off x="1022176" y="5949280"/>
            <a:ext cx="6934200" cy="504056"/>
          </a:xfrm>
          <a:custGeom>
            <a:avLst/>
            <a:gdLst>
              <a:gd name="connsiteX0" fmla="*/ 0 w 6007593"/>
              <a:gd name="connsiteY0" fmla="*/ 0 h 666475"/>
              <a:gd name="connsiteX1" fmla="*/ 6007593 w 6007593"/>
              <a:gd name="connsiteY1" fmla="*/ 0 h 666475"/>
              <a:gd name="connsiteX2" fmla="*/ 6007593 w 6007593"/>
              <a:gd name="connsiteY2" fmla="*/ 666475 h 666475"/>
              <a:gd name="connsiteX3" fmla="*/ 0 w 6007593"/>
              <a:gd name="connsiteY3" fmla="*/ 666475 h 666475"/>
              <a:gd name="connsiteX4" fmla="*/ 0 w 6007593"/>
              <a:gd name="connsiteY4" fmla="*/ 0 h 666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7593" h="666475">
                <a:moveTo>
                  <a:pt x="0" y="0"/>
                </a:moveTo>
                <a:lnTo>
                  <a:pt x="6007593" y="0"/>
                </a:lnTo>
                <a:lnTo>
                  <a:pt x="6007593" y="666475"/>
                </a:lnTo>
                <a:lnTo>
                  <a:pt x="0" y="666475"/>
                </a:lnTo>
                <a:lnTo>
                  <a:pt x="0" y="0"/>
                </a:lnTo>
                <a:close/>
              </a:path>
            </a:pathLst>
          </a:custGeom>
          <a:solidFill>
            <a:srgbClr val="004B9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5240" tIns="144000" rIns="15240" bIns="94047" spcCol="1270" anchor="ctr"/>
          <a:lstStyle/>
          <a:p>
            <a:pPr algn="ctr" defTabSz="1066800" eaLnBrk="0" fontAlgn="base" hangingPunct="0">
              <a:lnSpc>
                <a:spcPct val="90000"/>
              </a:lnSpc>
              <a:spcBef>
                <a:spcPct val="0"/>
              </a:spcBef>
              <a:spcAft>
                <a:spcPct val="35000"/>
              </a:spcAft>
              <a:defRPr/>
            </a:pPr>
            <a:r>
              <a:rPr lang="ru-RU" sz="2000" b="1" dirty="0">
                <a:solidFill>
                  <a:prstClr val="white"/>
                </a:solidFill>
                <a:effectLst>
                  <a:outerShdw blurRad="38100" dist="38100" dir="2700000" algn="tl">
                    <a:srgbClr val="000000">
                      <a:alpha val="43137"/>
                    </a:srgbClr>
                  </a:outerShdw>
                </a:effectLst>
              </a:rPr>
              <a:t>Профессиональные образовательные организации</a:t>
            </a:r>
          </a:p>
        </p:txBody>
      </p:sp>
      <p:cxnSp>
        <p:nvCxnSpPr>
          <p:cNvPr id="68" name="Прямая со стрелкой 67"/>
          <p:cNvCxnSpPr/>
          <p:nvPr/>
        </p:nvCxnSpPr>
        <p:spPr>
          <a:xfrm>
            <a:off x="7740352" y="3736874"/>
            <a:ext cx="0" cy="1203525"/>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Прямая со стрелкой 72"/>
          <p:cNvCxnSpPr/>
          <p:nvPr/>
        </p:nvCxnSpPr>
        <p:spPr>
          <a:xfrm>
            <a:off x="2877441" y="5076724"/>
            <a:ext cx="3309938" cy="0"/>
          </a:xfrm>
          <a:prstGeom prst="straightConnector1">
            <a:avLst/>
          </a:prstGeom>
          <a:ln w="38100">
            <a:solidFill>
              <a:srgbClr val="0070C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2" name="Прямая со стрелкой 101"/>
          <p:cNvCxnSpPr/>
          <p:nvPr/>
        </p:nvCxnSpPr>
        <p:spPr>
          <a:xfrm>
            <a:off x="6684266" y="3689250"/>
            <a:ext cx="0" cy="333375"/>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Прямая со стрелкой 43"/>
          <p:cNvCxnSpPr/>
          <p:nvPr/>
        </p:nvCxnSpPr>
        <p:spPr>
          <a:xfrm flipH="1">
            <a:off x="1239142" y="3698774"/>
            <a:ext cx="9526" cy="1192214"/>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Прямая со стрелкой 51"/>
          <p:cNvCxnSpPr/>
          <p:nvPr/>
        </p:nvCxnSpPr>
        <p:spPr>
          <a:xfrm>
            <a:off x="6663629" y="2782788"/>
            <a:ext cx="0" cy="382587"/>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Прямая со стрелкой 54"/>
          <p:cNvCxnSpPr/>
          <p:nvPr/>
        </p:nvCxnSpPr>
        <p:spPr>
          <a:xfrm>
            <a:off x="2320229" y="2792313"/>
            <a:ext cx="0" cy="344487"/>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Прямая со стрелкой 66"/>
          <p:cNvCxnSpPr/>
          <p:nvPr/>
        </p:nvCxnSpPr>
        <p:spPr>
          <a:xfrm>
            <a:off x="2320229" y="4669706"/>
            <a:ext cx="0" cy="271462"/>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1" name="Прямая со стрелкой 70"/>
          <p:cNvCxnSpPr/>
          <p:nvPr/>
        </p:nvCxnSpPr>
        <p:spPr>
          <a:xfrm>
            <a:off x="2320229" y="3684487"/>
            <a:ext cx="0" cy="334962"/>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4" name="Прямая со стрелкой 73"/>
          <p:cNvCxnSpPr/>
          <p:nvPr/>
        </p:nvCxnSpPr>
        <p:spPr>
          <a:xfrm>
            <a:off x="6684266" y="4698614"/>
            <a:ext cx="0" cy="280530"/>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Левая фигурная скобка 45"/>
          <p:cNvSpPr/>
          <p:nvPr/>
        </p:nvSpPr>
        <p:spPr>
          <a:xfrm rot="16200000">
            <a:off x="4386360" y="2523231"/>
            <a:ext cx="287338" cy="6226175"/>
          </a:xfrm>
          <a:prstGeom prst="leftBrace">
            <a:avLst>
              <a:gd name="adj1" fmla="val 43865"/>
              <a:gd name="adj2" fmla="val 49986"/>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defTabSz="685800" eaLnBrk="0" fontAlgn="base" hangingPunct="0">
              <a:spcBef>
                <a:spcPct val="0"/>
              </a:spcBef>
              <a:spcAft>
                <a:spcPct val="0"/>
              </a:spcAft>
              <a:defRPr/>
            </a:pPr>
            <a:endParaRPr lang="ru-RU" sz="1400">
              <a:solidFill>
                <a:prstClr val="black"/>
              </a:solidFill>
            </a:endParaRPr>
          </a:p>
        </p:txBody>
      </p:sp>
      <p:cxnSp>
        <p:nvCxnSpPr>
          <p:cNvPr id="42" name="Прямая соединительная линия 41"/>
          <p:cNvCxnSpPr/>
          <p:nvPr/>
        </p:nvCxnSpPr>
        <p:spPr>
          <a:xfrm>
            <a:off x="4501454" y="2363689"/>
            <a:ext cx="0" cy="41909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Номер слайда 1"/>
          <p:cNvSpPr>
            <a:spLocks noGrp="1"/>
          </p:cNvSpPr>
          <p:nvPr>
            <p:ph type="sldNum" sz="quarter" idx="12"/>
          </p:nvPr>
        </p:nvSpPr>
        <p:spPr>
          <a:xfrm>
            <a:off x="6970018" y="6504028"/>
            <a:ext cx="2133600" cy="397933"/>
          </a:xfrm>
        </p:spPr>
        <p:txBody>
          <a:bodyPr/>
          <a:lstStyle/>
          <a:p>
            <a:fld id="{37C0DF2D-3D02-4709-95EF-4AC437A94D52}" type="slidenum">
              <a:rPr lang="ru-RU" sz="1200" smtClean="0"/>
              <a:pPr/>
              <a:t>66</a:t>
            </a:fld>
            <a:endParaRPr lang="ru-RU" sz="1200" dirty="0"/>
          </a:p>
        </p:txBody>
      </p:sp>
    </p:spTree>
    <p:extLst>
      <p:ext uri="{BB962C8B-B14F-4D97-AF65-F5344CB8AC3E}">
        <p14:creationId xmlns:p14="http://schemas.microsoft.com/office/powerpoint/2010/main" val="459327094"/>
      </p:ext>
    </p:extLst>
  </p:cSld>
  <p:clrMapOvr>
    <a:masterClrMapping/>
  </p:clrMapOvr>
  <p:transition spd="slow">
    <p:wip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7" name="Рисунок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8" name="Рисунок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7" name="Title 1"/>
          <p:cNvSpPr>
            <a:spLocks noGrp="1"/>
          </p:cNvSpPr>
          <p:nvPr>
            <p:ph type="title"/>
          </p:nvPr>
        </p:nvSpPr>
        <p:spPr>
          <a:xfrm>
            <a:off x="411707" y="329282"/>
            <a:ext cx="8231188" cy="579438"/>
          </a:xfrm>
        </p:spPr>
        <p:txBody>
          <a:bodyPr rtlCol="0">
            <a:noAutofit/>
          </a:bodyPr>
          <a:lstStyle/>
          <a:p>
            <a:pPr>
              <a:defRPr/>
            </a:pPr>
            <a:r>
              <a:rPr lang="ru-RU" sz="2800" b="1" dirty="0" smtClean="0">
                <a:solidFill>
                  <a:srgbClr val="002060"/>
                </a:solidFill>
                <a:effectLst>
                  <a:outerShdw blurRad="38100" dist="38100" dir="2700000" algn="tl">
                    <a:srgbClr val="000000">
                      <a:alpha val="43137"/>
                    </a:srgbClr>
                  </a:outerShdw>
                </a:effectLst>
                <a:latin typeface="+mn-lt"/>
                <a:cs typeface="Arial" panose="020B0604020202020204" pitchFamily="34" charset="0"/>
              </a:rPr>
              <a:t>Демонстрационный экзамен </a:t>
            </a:r>
            <a:br>
              <a:rPr lang="ru-RU" sz="2800" b="1" dirty="0" smtClean="0">
                <a:solidFill>
                  <a:srgbClr val="002060"/>
                </a:solidFill>
                <a:effectLst>
                  <a:outerShdw blurRad="38100" dist="38100" dir="2700000" algn="tl">
                    <a:srgbClr val="000000">
                      <a:alpha val="43137"/>
                    </a:srgbClr>
                  </a:outerShdw>
                </a:effectLst>
                <a:latin typeface="+mn-lt"/>
                <a:cs typeface="Arial" panose="020B0604020202020204" pitchFamily="34" charset="0"/>
              </a:rPr>
            </a:br>
            <a:r>
              <a:rPr lang="ru-RU" sz="2800" b="1" dirty="0" smtClean="0">
                <a:solidFill>
                  <a:srgbClr val="002060"/>
                </a:solidFill>
                <a:effectLst>
                  <a:outerShdw blurRad="38100" dist="38100" dir="2700000" algn="tl">
                    <a:srgbClr val="000000">
                      <a:alpha val="43137"/>
                    </a:srgbClr>
                  </a:outerShdw>
                </a:effectLst>
                <a:latin typeface="+mn-lt"/>
                <a:cs typeface="Arial" panose="020B0604020202020204" pitchFamily="34" charset="0"/>
              </a:rPr>
              <a:t>по стандартам «Ворлдскиллс»</a:t>
            </a:r>
            <a:r>
              <a:rPr lang="en-US" sz="2800" b="1" dirty="0" smtClean="0">
                <a:solidFill>
                  <a:srgbClr val="002060"/>
                </a:solidFill>
                <a:effectLst>
                  <a:outerShdw blurRad="38100" dist="38100" dir="2700000" algn="tl">
                    <a:srgbClr val="000000">
                      <a:alpha val="43137"/>
                    </a:srgbClr>
                  </a:outerShdw>
                </a:effectLst>
                <a:latin typeface="+mn-lt"/>
                <a:cs typeface="Arial" panose="020B0604020202020204" pitchFamily="34" charset="0"/>
              </a:rPr>
              <a:t> </a:t>
            </a:r>
            <a:r>
              <a:rPr lang="ru-RU" sz="2800" b="1" dirty="0" smtClean="0">
                <a:solidFill>
                  <a:srgbClr val="002060"/>
                </a:solidFill>
                <a:effectLst>
                  <a:outerShdw blurRad="38100" dist="38100" dir="2700000" algn="tl">
                    <a:srgbClr val="000000">
                      <a:alpha val="43137"/>
                    </a:srgbClr>
                  </a:outerShdw>
                </a:effectLst>
                <a:latin typeface="+mn-lt"/>
                <a:cs typeface="Arial" panose="020B0604020202020204" pitchFamily="34" charset="0"/>
              </a:rPr>
              <a:t> </a:t>
            </a:r>
            <a:endParaRPr lang="ru-RU" sz="2800" b="1" dirty="0">
              <a:solidFill>
                <a:srgbClr val="002060"/>
              </a:solidFill>
              <a:effectLst>
                <a:outerShdw blurRad="38100" dist="38100" dir="2700000" algn="tl">
                  <a:srgbClr val="000000">
                    <a:alpha val="43137"/>
                  </a:srgbClr>
                </a:outerShdw>
              </a:effectLst>
              <a:latin typeface="+mn-lt"/>
              <a:cs typeface="Arial" panose="020B0604020202020204" pitchFamily="34" charset="0"/>
            </a:endParaRPr>
          </a:p>
        </p:txBody>
      </p:sp>
      <p:graphicFrame>
        <p:nvGraphicFramePr>
          <p:cNvPr id="10248" name="Объект 2"/>
          <p:cNvGraphicFramePr>
            <a:graphicFrameLocks/>
          </p:cNvGraphicFramePr>
          <p:nvPr>
            <p:extLst>
              <p:ext uri="{D42A27DB-BD31-4B8C-83A1-F6EECF244321}">
                <p14:modId xmlns:p14="http://schemas.microsoft.com/office/powerpoint/2010/main" val="3256524357"/>
              </p:ext>
            </p:extLst>
          </p:nvPr>
        </p:nvGraphicFramePr>
        <p:xfrm>
          <a:off x="4382840" y="4818895"/>
          <a:ext cx="4783138" cy="1412875"/>
        </p:xfrm>
        <a:graphic>
          <a:graphicData uri="http://schemas.openxmlformats.org/presentationml/2006/ole">
            <mc:AlternateContent xmlns:mc="http://schemas.openxmlformats.org/markup-compatibility/2006">
              <mc:Choice xmlns:v="urn:schemas-microsoft-com:vml" Requires="v">
                <p:oleObj spid="_x0000_s10523" r:id="rId6" imgW="4779678" imgH="1414395" progId="Excel.Chart.8">
                  <p:embed/>
                </p:oleObj>
              </mc:Choice>
              <mc:Fallback>
                <p:oleObj r:id="rId6" imgW="4779678" imgH="1414395" progId="Excel.Chart.8">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2840" y="4818895"/>
                        <a:ext cx="4783138"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6" name="Прямая соединительная линия 5"/>
          <p:cNvCxnSpPr/>
          <p:nvPr/>
        </p:nvCxnSpPr>
        <p:spPr>
          <a:xfrm flipH="1">
            <a:off x="4705922" y="1484784"/>
            <a:ext cx="10094" cy="4786163"/>
          </a:xfrm>
          <a:prstGeom prst="line">
            <a:avLst/>
          </a:prstGeom>
          <a:ln w="571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4" name="Объект 2"/>
          <p:cNvSpPr txBox="1">
            <a:spLocks/>
          </p:cNvSpPr>
          <p:nvPr/>
        </p:nvSpPr>
        <p:spPr bwMode="auto">
          <a:xfrm>
            <a:off x="4139952" y="4078079"/>
            <a:ext cx="5224463"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627063" indent="-250825">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45720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91440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371600" indent="-171450">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4pPr>
            <a:lvl5pPr marL="1828800" indent="-171450">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5pPr>
            <a:lvl6pPr indent="-171450" defTabSz="6858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6pPr>
            <a:lvl7pPr indent="-171450" defTabSz="6858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7pPr>
            <a:lvl8pPr indent="-171450" defTabSz="6858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8pPr>
            <a:lvl9pPr indent="-171450" defTabSz="6858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marL="0" indent="0" algn="ctr">
              <a:lnSpc>
                <a:spcPct val="100000"/>
              </a:lnSpc>
              <a:spcBef>
                <a:spcPct val="0"/>
              </a:spcBef>
              <a:buNone/>
              <a:defRPr/>
            </a:pPr>
            <a:r>
              <a:rPr lang="ru-RU" altLang="ru-RU" sz="2000" b="1" dirty="0" smtClean="0">
                <a:solidFill>
                  <a:srgbClr val="002060"/>
                </a:solidFill>
              </a:rPr>
              <a:t>О</a:t>
            </a:r>
            <a:r>
              <a:rPr lang="ru-RU" sz="2000" b="1" dirty="0" smtClean="0">
                <a:solidFill>
                  <a:srgbClr val="002060"/>
                </a:solidFill>
              </a:rPr>
              <a:t>рганизации-участники </a:t>
            </a:r>
            <a:endParaRPr lang="ru-RU" sz="2000" b="1" dirty="0">
              <a:solidFill>
                <a:srgbClr val="002060"/>
              </a:solidFill>
            </a:endParaRPr>
          </a:p>
          <a:p>
            <a:pPr algn="ctr" eaLnBrk="1" hangingPunct="1">
              <a:lnSpc>
                <a:spcPct val="100000"/>
              </a:lnSpc>
              <a:spcBef>
                <a:spcPct val="0"/>
              </a:spcBef>
              <a:buFont typeface="Arial" panose="020B0604020202020204" pitchFamily="34" charset="0"/>
              <a:buNone/>
              <a:defRPr/>
            </a:pPr>
            <a:endParaRPr lang="ru-RU" altLang="ru-RU" sz="2000" dirty="0">
              <a:solidFill>
                <a:srgbClr val="002060"/>
              </a:solidFill>
            </a:endParaRPr>
          </a:p>
        </p:txBody>
      </p:sp>
      <p:graphicFrame>
        <p:nvGraphicFramePr>
          <p:cNvPr id="10251" name="Объект 2"/>
          <p:cNvGraphicFramePr>
            <a:graphicFrameLocks/>
          </p:cNvGraphicFramePr>
          <p:nvPr>
            <p:extLst>
              <p:ext uri="{D42A27DB-BD31-4B8C-83A1-F6EECF244321}">
                <p14:modId xmlns:p14="http://schemas.microsoft.com/office/powerpoint/2010/main" val="1477351177"/>
              </p:ext>
            </p:extLst>
          </p:nvPr>
        </p:nvGraphicFramePr>
        <p:xfrm>
          <a:off x="-183188" y="4779718"/>
          <a:ext cx="4781550" cy="1412875"/>
        </p:xfrm>
        <a:graphic>
          <a:graphicData uri="http://schemas.openxmlformats.org/presentationml/2006/ole">
            <mc:AlternateContent xmlns:mc="http://schemas.openxmlformats.org/markup-compatibility/2006">
              <mc:Choice xmlns:v="urn:schemas-microsoft-com:vml" Requires="v">
                <p:oleObj spid="_x0000_s10524" r:id="rId8" imgW="4785775" imgH="1414395" progId="Excel.Chart.8">
                  <p:embed/>
                </p:oleObj>
              </mc:Choice>
              <mc:Fallback>
                <p:oleObj r:id="rId8" imgW="4785775" imgH="1414395" progId="Excel.Chart.8">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3188" y="4779718"/>
                        <a:ext cx="478155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Объект 2"/>
          <p:cNvSpPr txBox="1">
            <a:spLocks/>
          </p:cNvSpPr>
          <p:nvPr/>
        </p:nvSpPr>
        <p:spPr bwMode="auto">
          <a:xfrm>
            <a:off x="-4218" y="4125607"/>
            <a:ext cx="42799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627063" indent="-250825">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45720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91440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371600" indent="-171450">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4pPr>
            <a:lvl5pPr marL="1828800" indent="-171450">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5pPr>
            <a:lvl6pPr indent="-171450" defTabSz="6858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6pPr>
            <a:lvl7pPr indent="-171450" defTabSz="6858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7pPr>
            <a:lvl8pPr indent="-171450" defTabSz="6858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8pPr>
            <a:lvl9pPr indent="-171450" defTabSz="6858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marL="282179" indent="0" algn="ctr">
              <a:lnSpc>
                <a:spcPct val="100000"/>
              </a:lnSpc>
              <a:spcBef>
                <a:spcPct val="0"/>
              </a:spcBef>
              <a:buNone/>
              <a:defRPr/>
            </a:pPr>
            <a:r>
              <a:rPr lang="ru-RU" altLang="ru-RU" sz="2000" b="1" dirty="0">
                <a:solidFill>
                  <a:srgbClr val="002060"/>
                </a:solidFill>
              </a:rPr>
              <a:t> </a:t>
            </a:r>
            <a:r>
              <a:rPr lang="ru-RU" altLang="ru-RU" sz="2000" b="1" dirty="0" smtClean="0">
                <a:solidFill>
                  <a:srgbClr val="002060"/>
                </a:solidFill>
              </a:rPr>
              <a:t>К</a:t>
            </a:r>
            <a:r>
              <a:rPr lang="ru-RU" sz="2000" b="1" dirty="0" smtClean="0">
                <a:solidFill>
                  <a:srgbClr val="002060"/>
                </a:solidFill>
              </a:rPr>
              <a:t>омпетенции</a:t>
            </a:r>
            <a:endParaRPr lang="ru-RU" sz="2000" b="1" dirty="0">
              <a:solidFill>
                <a:srgbClr val="002060"/>
              </a:solidFill>
            </a:endParaRPr>
          </a:p>
          <a:p>
            <a:pPr algn="ctr" eaLnBrk="1" hangingPunct="1">
              <a:lnSpc>
                <a:spcPct val="100000"/>
              </a:lnSpc>
              <a:spcBef>
                <a:spcPct val="0"/>
              </a:spcBef>
              <a:buFont typeface="Arial" panose="020B0604020202020204" pitchFamily="34" charset="0"/>
              <a:buNone/>
              <a:defRPr/>
            </a:pPr>
            <a:r>
              <a:rPr lang="ru-RU" altLang="ru-RU" sz="2000" dirty="0">
                <a:solidFill>
                  <a:srgbClr val="002060"/>
                </a:solidFill>
              </a:rPr>
              <a:t>    </a:t>
            </a:r>
          </a:p>
        </p:txBody>
      </p:sp>
      <p:sp>
        <p:nvSpPr>
          <p:cNvPr id="27" name="Объект 2"/>
          <p:cNvSpPr txBox="1">
            <a:spLocks/>
          </p:cNvSpPr>
          <p:nvPr/>
        </p:nvSpPr>
        <p:spPr bwMode="auto">
          <a:xfrm>
            <a:off x="210902" y="1423726"/>
            <a:ext cx="42799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627063" indent="-250825">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45720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91440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371600" indent="-171450">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4pPr>
            <a:lvl5pPr marL="1828800" indent="-171450">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5pPr>
            <a:lvl6pPr indent="-171450" defTabSz="6858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6pPr>
            <a:lvl7pPr indent="-171450" defTabSz="6858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7pPr>
            <a:lvl8pPr indent="-171450" defTabSz="6858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8pPr>
            <a:lvl9pPr indent="-171450" defTabSz="6858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marL="282179" indent="0" algn="ctr">
              <a:lnSpc>
                <a:spcPct val="100000"/>
              </a:lnSpc>
              <a:spcBef>
                <a:spcPct val="0"/>
              </a:spcBef>
              <a:buNone/>
              <a:defRPr/>
            </a:pPr>
            <a:r>
              <a:rPr lang="ru-RU" altLang="ru-RU" sz="2000" b="1" dirty="0">
                <a:solidFill>
                  <a:srgbClr val="002060"/>
                </a:solidFill>
              </a:rPr>
              <a:t> </a:t>
            </a:r>
            <a:r>
              <a:rPr lang="ru-RU" altLang="ru-RU" sz="2000" b="1" dirty="0" smtClean="0">
                <a:solidFill>
                  <a:srgbClr val="002060"/>
                </a:solidFill>
              </a:rPr>
              <a:t>У</a:t>
            </a:r>
            <a:r>
              <a:rPr lang="ru-RU" sz="2000" b="1" dirty="0" smtClean="0">
                <a:solidFill>
                  <a:srgbClr val="002060"/>
                </a:solidFill>
              </a:rPr>
              <a:t>частники экзамена</a:t>
            </a:r>
          </a:p>
          <a:p>
            <a:pPr marL="282179" indent="0" algn="ctr">
              <a:lnSpc>
                <a:spcPct val="100000"/>
              </a:lnSpc>
              <a:spcBef>
                <a:spcPct val="0"/>
              </a:spcBef>
              <a:buNone/>
              <a:defRPr/>
            </a:pPr>
            <a:endParaRPr lang="ru-RU" altLang="ru-RU" sz="2000" b="1" dirty="0">
              <a:solidFill>
                <a:srgbClr val="002060"/>
              </a:solidFill>
            </a:endParaRPr>
          </a:p>
        </p:txBody>
      </p:sp>
      <p:sp>
        <p:nvSpPr>
          <p:cNvPr id="28" name="Объект 2"/>
          <p:cNvSpPr txBox="1">
            <a:spLocks/>
          </p:cNvSpPr>
          <p:nvPr/>
        </p:nvSpPr>
        <p:spPr bwMode="auto">
          <a:xfrm>
            <a:off x="4527301" y="1420142"/>
            <a:ext cx="4279900" cy="3984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68580" tIns="34290" rIns="68580" bIns="34290"/>
          <a:lstStyle>
            <a:lvl1pPr marL="627063" indent="-250825">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45720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91440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371600" indent="-171450">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4pPr>
            <a:lvl5pPr marL="1828800" indent="-171450">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5pPr>
            <a:lvl6pPr indent="-171450" defTabSz="6858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6pPr>
            <a:lvl7pPr indent="-171450" defTabSz="6858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7pPr>
            <a:lvl8pPr indent="-171450" defTabSz="6858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8pPr>
            <a:lvl9pPr indent="-171450" defTabSz="6858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marL="282179" indent="0" algn="ctr">
              <a:lnSpc>
                <a:spcPct val="100000"/>
              </a:lnSpc>
              <a:spcBef>
                <a:spcPct val="0"/>
              </a:spcBef>
              <a:buNone/>
              <a:defRPr/>
            </a:pPr>
            <a:r>
              <a:rPr lang="ru-RU" sz="2000" b="1" dirty="0" smtClean="0">
                <a:solidFill>
                  <a:srgbClr val="002060"/>
                </a:solidFill>
              </a:rPr>
              <a:t>Центры проведения</a:t>
            </a:r>
            <a:endParaRPr lang="ru-RU" sz="2000" b="1" dirty="0">
              <a:solidFill>
                <a:srgbClr val="002060"/>
              </a:solidFill>
            </a:endParaRPr>
          </a:p>
          <a:p>
            <a:pPr algn="ctr" eaLnBrk="1" hangingPunct="1">
              <a:lnSpc>
                <a:spcPct val="100000"/>
              </a:lnSpc>
              <a:spcBef>
                <a:spcPct val="0"/>
              </a:spcBef>
              <a:buFont typeface="Arial" panose="020B0604020202020204" pitchFamily="34" charset="0"/>
              <a:buNone/>
              <a:defRPr/>
            </a:pPr>
            <a:endParaRPr lang="ru-RU" altLang="ru-RU" sz="2000" dirty="0">
              <a:solidFill>
                <a:srgbClr val="002060"/>
              </a:solidFill>
            </a:endParaRPr>
          </a:p>
        </p:txBody>
      </p:sp>
      <p:graphicFrame>
        <p:nvGraphicFramePr>
          <p:cNvPr id="10255" name="Объект 2"/>
          <p:cNvGraphicFramePr>
            <a:graphicFrameLocks/>
          </p:cNvGraphicFramePr>
          <p:nvPr>
            <p:extLst>
              <p:ext uri="{D42A27DB-BD31-4B8C-83A1-F6EECF244321}">
                <p14:modId xmlns:p14="http://schemas.microsoft.com/office/powerpoint/2010/main" val="2549308612"/>
              </p:ext>
            </p:extLst>
          </p:nvPr>
        </p:nvGraphicFramePr>
        <p:xfrm>
          <a:off x="4298211" y="2383551"/>
          <a:ext cx="4783138" cy="1396085"/>
        </p:xfrm>
        <a:graphic>
          <a:graphicData uri="http://schemas.openxmlformats.org/presentationml/2006/ole">
            <mc:AlternateContent xmlns:mc="http://schemas.openxmlformats.org/markup-compatibility/2006">
              <mc:Choice xmlns:v="urn:schemas-microsoft-com:vml" Requires="v">
                <p:oleObj spid="_x0000_s10525" r:id="rId10" imgW="4785775" imgH="1414395" progId="Excel.Chart.8">
                  <p:embed/>
                </p:oleObj>
              </mc:Choice>
              <mc:Fallback>
                <p:oleObj r:id="rId10" imgW="4785775" imgH="1414395" progId="Excel.Chart.8">
                  <p:embed/>
                  <p:pic>
                    <p:nvPicPr>
                      <p:cNvPr id="0" name=""/>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98211" y="2383551"/>
                        <a:ext cx="4783138" cy="1396085"/>
                      </a:xfrm>
                      <a:prstGeom prst="rect">
                        <a:avLst/>
                      </a:prstGeom>
                      <a:noFill/>
                      <a:ln>
                        <a:noFill/>
                      </a:ln>
                      <a:extLst/>
                    </p:spPr>
                  </p:pic>
                </p:oleObj>
              </mc:Fallback>
            </mc:AlternateContent>
          </a:graphicData>
        </a:graphic>
      </p:graphicFrame>
      <p:graphicFrame>
        <p:nvGraphicFramePr>
          <p:cNvPr id="19" name="Диаграмма 18"/>
          <p:cNvGraphicFramePr>
            <a:graphicFrameLocks/>
          </p:cNvGraphicFramePr>
          <p:nvPr>
            <p:extLst>
              <p:ext uri="{D42A27DB-BD31-4B8C-83A1-F6EECF244321}">
                <p14:modId xmlns:p14="http://schemas.microsoft.com/office/powerpoint/2010/main" val="2886329665"/>
              </p:ext>
            </p:extLst>
          </p:nvPr>
        </p:nvGraphicFramePr>
        <p:xfrm>
          <a:off x="307256" y="2060848"/>
          <a:ext cx="3972644" cy="1977802"/>
        </p:xfrm>
        <a:graphic>
          <a:graphicData uri="http://schemas.openxmlformats.org/drawingml/2006/chart">
            <c:chart xmlns:c="http://schemas.openxmlformats.org/drawingml/2006/chart" xmlns:r="http://schemas.openxmlformats.org/officeDocument/2006/relationships" r:id="rId12"/>
          </a:graphicData>
        </a:graphic>
      </p:graphicFrame>
      <p:sp>
        <p:nvSpPr>
          <p:cNvPr id="2" name="Номер слайда 1"/>
          <p:cNvSpPr>
            <a:spLocks noGrp="1"/>
          </p:cNvSpPr>
          <p:nvPr>
            <p:ph type="sldNum" sz="quarter" idx="12"/>
          </p:nvPr>
        </p:nvSpPr>
        <p:spPr>
          <a:xfrm>
            <a:off x="7010400" y="6492875"/>
            <a:ext cx="2133600" cy="365125"/>
          </a:xfrm>
        </p:spPr>
        <p:txBody>
          <a:bodyPr/>
          <a:lstStyle/>
          <a:p>
            <a:fld id="{2E1AE7FE-9857-4954-863E-6424AC6B4709}" type="slidenum">
              <a:rPr lang="ru-RU" smtClean="0"/>
              <a:t>67</a:t>
            </a:fld>
            <a:endParaRPr lang="ru-RU"/>
          </a:p>
        </p:txBody>
      </p:sp>
    </p:spTree>
    <p:extLst>
      <p:ext uri="{BB962C8B-B14F-4D97-AF65-F5344CB8AC3E}">
        <p14:creationId xmlns:p14="http://schemas.microsoft.com/office/powerpoint/2010/main" val="3263393550"/>
      </p:ext>
    </p:extLst>
  </p:cSld>
  <p:clrMapOvr>
    <a:masterClrMapping/>
  </p:clrMapOvr>
  <p:transition spd="slow">
    <p:wip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7" name="Рисунок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8" name="Рисунок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7" name="Заголовок 1">
            <a:extLst/>
          </p:cNvPr>
          <p:cNvSpPr>
            <a:spLocks noGrp="1"/>
          </p:cNvSpPr>
          <p:nvPr>
            <p:ph type="title"/>
          </p:nvPr>
        </p:nvSpPr>
        <p:spPr>
          <a:xfrm>
            <a:off x="195584" y="404664"/>
            <a:ext cx="8624888" cy="720725"/>
          </a:xfrm>
        </p:spPr>
        <p:txBody>
          <a:bodyPr>
            <a:noAutofit/>
          </a:bodyPr>
          <a:lstStyle/>
          <a:p>
            <a:pPr>
              <a:defRPr/>
            </a:pPr>
            <a:r>
              <a:rPr lang="ru-RU" altLang="ru-RU" sz="3200" b="1" dirty="0">
                <a:solidFill>
                  <a:srgbClr val="002060"/>
                </a:solidFill>
                <a:effectLst>
                  <a:outerShdw blurRad="38100" dist="38100" dir="2700000" algn="tl">
                    <a:srgbClr val="000000">
                      <a:alpha val="43137"/>
                    </a:srgbClr>
                  </a:outerShdw>
                </a:effectLst>
                <a:latin typeface="+mn-lt"/>
                <a:ea typeface="+mn-ea"/>
                <a:cs typeface="Arial" panose="020B0604020202020204" pitchFamily="34" charset="0"/>
              </a:rPr>
              <a:t>Центры развития </a:t>
            </a:r>
            <a:r>
              <a:rPr lang="ru-RU" altLang="ru-RU" sz="3200" b="1" dirty="0" smtClean="0">
                <a:solidFill>
                  <a:srgbClr val="002060"/>
                </a:solidFill>
                <a:effectLst>
                  <a:outerShdw blurRad="38100" dist="38100" dir="2700000" algn="tl">
                    <a:srgbClr val="000000">
                      <a:alpha val="43137"/>
                    </a:srgbClr>
                  </a:outerShdw>
                </a:effectLst>
                <a:latin typeface="+mn-lt"/>
                <a:ea typeface="+mn-ea"/>
                <a:cs typeface="Arial" panose="020B0604020202020204" pitchFamily="34" charset="0"/>
              </a:rPr>
              <a:t/>
            </a:r>
            <a:br>
              <a:rPr lang="ru-RU" altLang="ru-RU" sz="3200" b="1" dirty="0" smtClean="0">
                <a:solidFill>
                  <a:srgbClr val="002060"/>
                </a:solidFill>
                <a:effectLst>
                  <a:outerShdw blurRad="38100" dist="38100" dir="2700000" algn="tl">
                    <a:srgbClr val="000000">
                      <a:alpha val="43137"/>
                    </a:srgbClr>
                  </a:outerShdw>
                </a:effectLst>
                <a:latin typeface="+mn-lt"/>
                <a:ea typeface="+mn-ea"/>
                <a:cs typeface="Arial" panose="020B0604020202020204" pitchFamily="34" charset="0"/>
              </a:rPr>
            </a:br>
            <a:r>
              <a:rPr lang="ru-RU" altLang="ru-RU" sz="3200" b="1" dirty="0" smtClean="0">
                <a:solidFill>
                  <a:srgbClr val="002060"/>
                </a:solidFill>
                <a:effectLst>
                  <a:outerShdw blurRad="38100" dist="38100" dir="2700000" algn="tl">
                    <a:srgbClr val="000000">
                      <a:alpha val="43137"/>
                    </a:srgbClr>
                  </a:outerShdw>
                </a:effectLst>
                <a:latin typeface="+mn-lt"/>
                <a:ea typeface="+mn-ea"/>
                <a:cs typeface="Arial" panose="020B0604020202020204" pitchFamily="34" charset="0"/>
              </a:rPr>
              <a:t>инклюзивного </a:t>
            </a:r>
            <a:br>
              <a:rPr lang="ru-RU" altLang="ru-RU" sz="3200" b="1" dirty="0" smtClean="0">
                <a:solidFill>
                  <a:srgbClr val="002060"/>
                </a:solidFill>
                <a:effectLst>
                  <a:outerShdw blurRad="38100" dist="38100" dir="2700000" algn="tl">
                    <a:srgbClr val="000000">
                      <a:alpha val="43137"/>
                    </a:srgbClr>
                  </a:outerShdw>
                </a:effectLst>
                <a:latin typeface="+mn-lt"/>
                <a:ea typeface="+mn-ea"/>
                <a:cs typeface="Arial" panose="020B0604020202020204" pitchFamily="34" charset="0"/>
              </a:rPr>
            </a:br>
            <a:r>
              <a:rPr lang="ru-RU" altLang="ru-RU" sz="3200" b="1" dirty="0" smtClean="0">
                <a:solidFill>
                  <a:srgbClr val="002060"/>
                </a:solidFill>
                <a:effectLst>
                  <a:outerShdw blurRad="38100" dist="38100" dir="2700000" algn="tl">
                    <a:srgbClr val="000000">
                      <a:alpha val="43137"/>
                    </a:srgbClr>
                  </a:outerShdw>
                </a:effectLst>
                <a:latin typeface="+mn-lt"/>
                <a:ea typeface="+mn-ea"/>
                <a:cs typeface="Arial" panose="020B0604020202020204" pitchFamily="34" charset="0"/>
              </a:rPr>
              <a:t>профессионального образования</a:t>
            </a:r>
            <a:endParaRPr lang="ru-RU" altLang="ru-RU" sz="3200" b="1" dirty="0">
              <a:solidFill>
                <a:srgbClr val="002060"/>
              </a:solidFill>
              <a:effectLst>
                <a:outerShdw blurRad="38100" dist="38100" dir="2700000" algn="tl">
                  <a:srgbClr val="000000">
                    <a:alpha val="43137"/>
                  </a:srgbClr>
                </a:outerShdw>
              </a:effectLst>
              <a:latin typeface="+mn-lt"/>
              <a:ea typeface="+mn-ea"/>
              <a:cs typeface="Arial" panose="020B0604020202020204" pitchFamily="34" charset="0"/>
            </a:endParaRPr>
          </a:p>
        </p:txBody>
      </p:sp>
      <p:sp>
        <p:nvSpPr>
          <p:cNvPr id="3" name="Номер слайда 2"/>
          <p:cNvSpPr>
            <a:spLocks noGrp="1"/>
          </p:cNvSpPr>
          <p:nvPr>
            <p:ph type="sldNum" sz="quarter" idx="12"/>
          </p:nvPr>
        </p:nvSpPr>
        <p:spPr>
          <a:xfrm>
            <a:off x="6993404" y="6492875"/>
            <a:ext cx="2133600" cy="365125"/>
          </a:xfrm>
        </p:spPr>
        <p:txBody>
          <a:bodyPr/>
          <a:lstStyle/>
          <a:p>
            <a:fld id="{2E1AE7FE-9857-4954-863E-6424AC6B4709}" type="slidenum">
              <a:rPr lang="ru-RU" smtClean="0"/>
              <a:t>68</a:t>
            </a:fld>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18197266"/>
              </p:ext>
            </p:extLst>
          </p:nvPr>
        </p:nvGraphicFramePr>
        <p:xfrm>
          <a:off x="395536" y="1829000"/>
          <a:ext cx="8352928" cy="4508672"/>
        </p:xfrm>
        <a:graphic>
          <a:graphicData uri="http://schemas.openxmlformats.org/drawingml/2006/table">
            <a:tbl>
              <a:tblPr firstRow="1" bandRow="1">
                <a:tableStyleId>{5C22544A-7EE6-4342-B048-85BDC9FD1C3A}</a:tableStyleId>
              </a:tblPr>
              <a:tblGrid>
                <a:gridCol w="3354699">
                  <a:extLst>
                    <a:ext uri="{9D8B030D-6E8A-4147-A177-3AD203B41FA5}">
                      <a16:colId xmlns:a16="http://schemas.microsoft.com/office/drawing/2014/main" val="2518683024"/>
                    </a:ext>
                  </a:extLst>
                </a:gridCol>
                <a:gridCol w="1480013">
                  <a:extLst>
                    <a:ext uri="{9D8B030D-6E8A-4147-A177-3AD203B41FA5}">
                      <a16:colId xmlns:a16="http://schemas.microsoft.com/office/drawing/2014/main" val="3384684027"/>
                    </a:ext>
                  </a:extLst>
                </a:gridCol>
                <a:gridCol w="3518216">
                  <a:extLst>
                    <a:ext uri="{9D8B030D-6E8A-4147-A177-3AD203B41FA5}">
                      <a16:colId xmlns:a16="http://schemas.microsoft.com/office/drawing/2014/main" val="2865318116"/>
                    </a:ext>
                  </a:extLst>
                </a:gridCol>
              </a:tblGrid>
              <a:tr h="37084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altLang="ru-RU" b="1" dirty="0" smtClean="0">
                          <a:solidFill>
                            <a:schemeClr val="bg1"/>
                          </a:solidFill>
                          <a:effectLst>
                            <a:outerShdw blurRad="38100" dist="38100" dir="2700000" algn="tl">
                              <a:srgbClr val="000000">
                                <a:alpha val="43137"/>
                              </a:srgbClr>
                            </a:outerShdw>
                          </a:effectLst>
                          <a:cs typeface="Arial" panose="020B0604020202020204" pitchFamily="34" charset="0"/>
                        </a:rPr>
                        <a:t>БАЗОВАЯ ПРОФЕССИОНАЛЬНАЯ ОБРАЗОВАТЕЛЬНАЯ ОРГАНИЗАЦИЯ</a:t>
                      </a:r>
                      <a:endParaRPr lang="ru-RU" dirty="0">
                        <a:solidFill>
                          <a:schemeClr val="bg1"/>
                        </a:solidFill>
                        <a:effectLst>
                          <a:outerShdw blurRad="38100" dist="38100" dir="2700000" algn="tl">
                            <a:srgbClr val="000000">
                              <a:alpha val="43137"/>
                            </a:srgbClr>
                          </a:outerShdw>
                        </a:effectLs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endParaRPr lang="ru-RU" dirty="0"/>
                    </a:p>
                  </a:txBody>
                  <a:tcPr/>
                </a:tc>
                <a:tc hMerge="1">
                  <a:txBody>
                    <a:bodyPr/>
                    <a:lstStyle/>
                    <a:p>
                      <a:endParaRPr lang="ru-RU" dirty="0"/>
                    </a:p>
                  </a:txBody>
                  <a:tcPr/>
                </a:tc>
                <a:extLst>
                  <a:ext uri="{0D108BD9-81ED-4DB2-BD59-A6C34878D82A}">
                    <a16:rowId xmlns:a16="http://schemas.microsoft.com/office/drawing/2014/main" val="2938479425"/>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b="1" dirty="0" smtClean="0">
                          <a:solidFill>
                            <a:srgbClr val="002060"/>
                          </a:solidFill>
                        </a:rPr>
                        <a:t>2017 год </a:t>
                      </a:r>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ru-RU"/>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b="1" dirty="0" smtClean="0">
                          <a:solidFill>
                            <a:srgbClr val="002060"/>
                          </a:solidFill>
                        </a:rPr>
                        <a:t>2018 год </a:t>
                      </a:r>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282500310"/>
                  </a:ext>
                </a:extLst>
              </a:tr>
              <a:tr h="6178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b="0" dirty="0" smtClean="0">
                          <a:solidFill>
                            <a:srgbClr val="002060"/>
                          </a:solidFill>
                        </a:rPr>
                        <a:t>Казанский торгово-экономический техникум</a:t>
                      </a:r>
                      <a:endParaRPr lang="ru-RU"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b="0" dirty="0" smtClean="0">
                          <a:solidFill>
                            <a:srgbClr val="002060"/>
                          </a:solidFill>
                        </a:rPr>
                        <a:t>Набережночелнинский педагогический колледж</a:t>
                      </a:r>
                      <a:endParaRPr lang="ru-RU"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1749282"/>
                  </a:ext>
                </a:extLst>
              </a:tr>
              <a:tr h="37084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altLang="ru-RU" sz="2000" b="1" dirty="0" smtClean="0">
                          <a:solidFill>
                            <a:srgbClr val="002060"/>
                          </a:solidFill>
                          <a:cs typeface="Arial" panose="020B0604020202020204" pitchFamily="34" charset="0"/>
                        </a:rPr>
                        <a:t>Финансирование создания</a:t>
                      </a:r>
                      <a:endParaRPr lang="ru-RU"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dirty="0"/>
                    </a:p>
                  </a:txBody>
                  <a:tcPr/>
                </a:tc>
                <a:tc hMerge="1">
                  <a:txBody>
                    <a:bodyPr/>
                    <a:lstStyle/>
                    <a:p>
                      <a:endParaRPr lang="ru-RU" dirty="0"/>
                    </a:p>
                  </a:txBody>
                  <a:tcPr/>
                </a:tc>
                <a:extLst>
                  <a:ext uri="{0D108BD9-81ED-4DB2-BD59-A6C34878D82A}">
                    <a16:rowId xmlns:a16="http://schemas.microsoft.com/office/drawing/2014/main" val="201521162"/>
                  </a:ext>
                </a:extLst>
              </a:tr>
              <a:tr h="49547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400" b="1" dirty="0" smtClean="0">
                          <a:solidFill>
                            <a:srgbClr val="A8246F"/>
                          </a:solidFill>
                          <a:ea typeface="Arial"/>
                          <a:cs typeface="Arial" panose="020B0604020202020204" pitchFamily="34" charset="0"/>
                        </a:rPr>
                        <a:t>17</a:t>
                      </a:r>
                      <a:r>
                        <a:rPr lang="ru-RU" sz="2400" b="1" dirty="0" smtClean="0">
                          <a:solidFill>
                            <a:srgbClr val="00B050"/>
                          </a:solidFill>
                          <a:ea typeface="Arial"/>
                          <a:cs typeface="Arial" panose="020B0604020202020204" pitchFamily="34" charset="0"/>
                        </a:rPr>
                        <a:t> </a:t>
                      </a:r>
                      <a:r>
                        <a:rPr lang="ru-RU" sz="2400" b="1" dirty="0" smtClean="0">
                          <a:solidFill>
                            <a:srgbClr val="A8246F"/>
                          </a:solidFill>
                        </a:rPr>
                        <a:t>млн. руб. </a:t>
                      </a:r>
                      <a:endParaRPr lang="ru-RU"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400" b="1" dirty="0" smtClean="0">
                          <a:solidFill>
                            <a:srgbClr val="A8246F"/>
                          </a:solidFill>
                          <a:ea typeface="Arial"/>
                          <a:cs typeface="Arial" panose="020B0604020202020204" pitchFamily="34" charset="0"/>
                        </a:rPr>
                        <a:t>11 </a:t>
                      </a:r>
                      <a:r>
                        <a:rPr lang="ru-RU" sz="2400" b="1" dirty="0" smtClean="0">
                          <a:solidFill>
                            <a:srgbClr val="A8246F"/>
                          </a:solidFill>
                        </a:rPr>
                        <a:t>млн. руб. </a:t>
                      </a:r>
                      <a:endParaRPr lang="ru-RU"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013901"/>
                  </a:ext>
                </a:extLst>
              </a:tr>
              <a:tr h="37084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altLang="ru-RU" b="1" dirty="0" smtClean="0">
                          <a:solidFill>
                            <a:schemeClr val="bg1"/>
                          </a:solidFill>
                          <a:effectLst>
                            <a:outerShdw blurRad="38100" dist="38100" dir="2700000" algn="tl">
                              <a:srgbClr val="000000">
                                <a:alpha val="43137"/>
                              </a:srgbClr>
                            </a:outerShdw>
                          </a:effectLst>
                          <a:cs typeface="Arial" panose="020B0604020202020204" pitchFamily="34" charset="0"/>
                        </a:rPr>
                        <a:t>РЕГИОНАЛЬНЫЙ УЧЕБНО-МЕТОДИЧЕСКИЙ ЦЕНТР</a:t>
                      </a:r>
                      <a:endParaRPr lang="ru-RU" dirty="0">
                        <a:solidFill>
                          <a:schemeClr val="bg1"/>
                        </a:solidFill>
                        <a:effectLst>
                          <a:outerShdw blurRad="38100" dist="38100" dir="2700000" algn="tl">
                            <a:srgbClr val="000000">
                              <a:alpha val="43137"/>
                            </a:srgbClr>
                          </a:outerShdw>
                        </a:effectLs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endParaRPr lang="ru-RU" dirty="0"/>
                    </a:p>
                  </a:txBody>
                  <a:tcPr/>
                </a:tc>
                <a:tc hMerge="1">
                  <a:txBody>
                    <a:bodyPr/>
                    <a:lstStyle/>
                    <a:p>
                      <a:endParaRPr lang="ru-RU" dirty="0"/>
                    </a:p>
                  </a:txBody>
                  <a:tcPr/>
                </a:tc>
                <a:extLst>
                  <a:ext uri="{0D108BD9-81ED-4DB2-BD59-A6C34878D82A}">
                    <a16:rowId xmlns:a16="http://schemas.microsoft.com/office/drawing/2014/main" val="3853723942"/>
                  </a:ext>
                </a:extLst>
              </a:tr>
              <a:tr h="370840">
                <a:tc>
                  <a:txBody>
                    <a:bodyPr/>
                    <a:lstStyle/>
                    <a:p>
                      <a:pPr algn="ctr"/>
                      <a:r>
                        <a:rPr lang="ru-RU" altLang="ru-RU" b="1" dirty="0" smtClean="0">
                          <a:solidFill>
                            <a:srgbClr val="002060"/>
                          </a:solidFill>
                        </a:rPr>
                        <a:t>2018 год </a:t>
                      </a:r>
                      <a:endParaRPr lang="ru-RU" altLang="ru-RU" b="1"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altLang="ru-RU" b="1" dirty="0" smtClean="0">
                          <a:solidFill>
                            <a:srgbClr val="002060"/>
                          </a:solidFill>
                        </a:rPr>
                        <a:t>2019 год </a:t>
                      </a:r>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767351381"/>
                  </a:ext>
                </a:extLst>
              </a:tr>
              <a:tr h="370840">
                <a:tc>
                  <a:txBody>
                    <a:bodyPr/>
                    <a:lstStyle/>
                    <a:p>
                      <a:pPr algn="ctr">
                        <a:lnSpc>
                          <a:spcPct val="100000"/>
                        </a:lnSpc>
                      </a:pPr>
                      <a:r>
                        <a:rPr lang="ru-RU" altLang="ru-RU" b="0" dirty="0" smtClean="0">
                          <a:solidFill>
                            <a:srgbClr val="002060"/>
                          </a:solidFill>
                        </a:rPr>
                        <a:t>Казанский </a:t>
                      </a:r>
                    </a:p>
                    <a:p>
                      <a:pPr algn="ctr">
                        <a:lnSpc>
                          <a:spcPct val="100000"/>
                        </a:lnSpc>
                      </a:pPr>
                      <a:r>
                        <a:rPr lang="ru-RU" altLang="ru-RU" b="0" dirty="0" smtClean="0">
                          <a:solidFill>
                            <a:srgbClr val="002060"/>
                          </a:solidFill>
                        </a:rPr>
                        <a:t>строительный колледж</a:t>
                      </a:r>
                      <a:endParaRPr lang="ru-RU"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ru-RU" altLang="ru-RU" b="0" dirty="0" smtClean="0">
                          <a:solidFill>
                            <a:srgbClr val="002060"/>
                          </a:solidFill>
                        </a:rPr>
                        <a:t>Бугульминский строительно-</a:t>
                      </a:r>
                    </a:p>
                    <a:p>
                      <a:pPr algn="ctr">
                        <a:lnSpc>
                          <a:spcPct val="100000"/>
                        </a:lnSpc>
                      </a:pPr>
                      <a:r>
                        <a:rPr lang="ru-RU" altLang="ru-RU" b="0" dirty="0" smtClean="0">
                          <a:solidFill>
                            <a:srgbClr val="002060"/>
                          </a:solidFill>
                        </a:rPr>
                        <a:t>технический колледж</a:t>
                      </a:r>
                      <a:endParaRPr lang="ru-RU"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3045156"/>
                  </a:ext>
                </a:extLst>
              </a:tr>
              <a:tr h="37084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altLang="ru-RU" sz="2000" b="1" dirty="0" smtClean="0">
                          <a:solidFill>
                            <a:srgbClr val="002060"/>
                          </a:solidFill>
                          <a:cs typeface="Arial" panose="020B0604020202020204" pitchFamily="34" charset="0"/>
                        </a:rPr>
                        <a:t>Финансирование создания</a:t>
                      </a:r>
                      <a:endParaRPr lang="ru-RU"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dirty="0"/>
                    </a:p>
                  </a:txBody>
                  <a:tcPr/>
                </a:tc>
                <a:tc hMerge="1">
                  <a:txBody>
                    <a:bodyPr/>
                    <a:lstStyle/>
                    <a:p>
                      <a:endParaRPr lang="ru-RU" dirty="0"/>
                    </a:p>
                  </a:txBody>
                  <a:tcPr/>
                </a:tc>
                <a:extLst>
                  <a:ext uri="{0D108BD9-81ED-4DB2-BD59-A6C34878D82A}">
                    <a16:rowId xmlns:a16="http://schemas.microsoft.com/office/drawing/2014/main" val="2083990816"/>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altLang="ru-RU" sz="2400" b="1" dirty="0" smtClean="0">
                          <a:solidFill>
                            <a:srgbClr val="A8246F"/>
                          </a:solidFill>
                          <a:cs typeface="Arial" panose="020B0604020202020204" pitchFamily="34" charset="0"/>
                        </a:rPr>
                        <a:t>4</a:t>
                      </a:r>
                      <a:r>
                        <a:rPr lang="ru-RU" altLang="ru-RU" sz="2400" b="1" dirty="0" smtClean="0">
                          <a:solidFill>
                            <a:srgbClr val="00B050"/>
                          </a:solidFill>
                          <a:cs typeface="Arial" panose="020B0604020202020204" pitchFamily="34" charset="0"/>
                        </a:rPr>
                        <a:t> </a:t>
                      </a:r>
                      <a:r>
                        <a:rPr lang="ru-RU" altLang="ru-RU" sz="2400" b="1" dirty="0" smtClean="0">
                          <a:solidFill>
                            <a:srgbClr val="A8246F"/>
                          </a:solidFill>
                        </a:rPr>
                        <a:t>млн. руб.     </a:t>
                      </a:r>
                      <a:endParaRPr lang="ru-RU"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altLang="ru-RU" sz="2400" b="1" dirty="0" smtClean="0">
                          <a:solidFill>
                            <a:srgbClr val="A8246F"/>
                          </a:solidFill>
                          <a:cs typeface="Arial" panose="020B0604020202020204" pitchFamily="34" charset="0"/>
                        </a:rPr>
                        <a:t>3 </a:t>
                      </a:r>
                      <a:r>
                        <a:rPr lang="ru-RU" altLang="ru-RU" sz="2400" b="1" dirty="0" smtClean="0">
                          <a:solidFill>
                            <a:srgbClr val="A8246F"/>
                          </a:solidFill>
                        </a:rPr>
                        <a:t>млн. руб.</a:t>
                      </a:r>
                      <a:endParaRPr lang="ru-RU"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633724"/>
                  </a:ext>
                </a:extLst>
              </a:tr>
            </a:tbl>
          </a:graphicData>
        </a:graphic>
      </p:graphicFrame>
    </p:spTree>
    <p:extLst>
      <p:ext uri="{BB962C8B-B14F-4D97-AF65-F5344CB8AC3E}">
        <p14:creationId xmlns:p14="http://schemas.microsoft.com/office/powerpoint/2010/main" val="1467209811"/>
      </p:ext>
    </p:extLst>
  </p:cSld>
  <p:clrMapOvr>
    <a:masterClrMapping/>
  </p:clrMapOvr>
  <p:transition spd="slow">
    <p:wip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20" name="Title 1"/>
          <p:cNvSpPr>
            <a:spLocks noGrp="1"/>
          </p:cNvSpPr>
          <p:nvPr>
            <p:ph type="title"/>
          </p:nvPr>
        </p:nvSpPr>
        <p:spPr>
          <a:xfrm>
            <a:off x="-108520" y="273149"/>
            <a:ext cx="9121775" cy="563563"/>
          </a:xfrm>
        </p:spPr>
        <p:txBody>
          <a:bodyPr>
            <a:noAutofit/>
          </a:bodyPr>
          <a:lstStyle/>
          <a:p>
            <a:pPr>
              <a:defRPr/>
            </a:pPr>
            <a:r>
              <a:rPr lang="ru-RU" sz="3200" b="1" dirty="0">
                <a:solidFill>
                  <a:srgbClr val="002060"/>
                </a:solidFill>
                <a:effectLst>
                  <a:outerShdw blurRad="38100" dist="38100" dir="2700000" algn="tl">
                    <a:srgbClr val="000000">
                      <a:alpha val="43137"/>
                    </a:srgbClr>
                  </a:outerShdw>
                </a:effectLst>
                <a:latin typeface="+mn-lt"/>
                <a:cs typeface="Arial" panose="020B0604020202020204" pitchFamily="34" charset="0"/>
              </a:rPr>
              <a:t>Движение «</a:t>
            </a:r>
            <a:r>
              <a:rPr lang="ru-RU" sz="3200" b="1" dirty="0" err="1">
                <a:solidFill>
                  <a:srgbClr val="002060"/>
                </a:solidFill>
                <a:effectLst>
                  <a:outerShdw blurRad="38100" dist="38100" dir="2700000" algn="tl">
                    <a:srgbClr val="000000">
                      <a:alpha val="43137"/>
                    </a:srgbClr>
                  </a:outerShdw>
                </a:effectLst>
                <a:latin typeface="+mn-lt"/>
                <a:cs typeface="Arial" panose="020B0604020202020204" pitchFamily="34" charset="0"/>
              </a:rPr>
              <a:t>Абилимпикс</a:t>
            </a:r>
            <a:r>
              <a:rPr lang="ru-RU" sz="3200" b="1" dirty="0">
                <a:solidFill>
                  <a:srgbClr val="002060"/>
                </a:solidFill>
                <a:effectLst>
                  <a:outerShdw blurRad="38100" dist="38100" dir="2700000" algn="tl">
                    <a:srgbClr val="000000">
                      <a:alpha val="43137"/>
                    </a:srgbClr>
                  </a:outerShdw>
                </a:effectLst>
                <a:latin typeface="+mn-lt"/>
                <a:cs typeface="Arial" panose="020B0604020202020204" pitchFamily="34" charset="0"/>
              </a:rPr>
              <a:t>» </a:t>
            </a:r>
            <a:r>
              <a:rPr lang="ru-RU" sz="3200" b="1" dirty="0" smtClean="0">
                <a:solidFill>
                  <a:srgbClr val="002060"/>
                </a:solidFill>
                <a:effectLst>
                  <a:outerShdw blurRad="38100" dist="38100" dir="2700000" algn="tl">
                    <a:srgbClr val="000000">
                      <a:alpha val="43137"/>
                    </a:srgbClr>
                  </a:outerShdw>
                </a:effectLst>
                <a:latin typeface="+mn-lt"/>
                <a:cs typeface="Arial" panose="020B0604020202020204" pitchFamily="34" charset="0"/>
              </a:rPr>
              <a:t/>
            </a:r>
            <a:br>
              <a:rPr lang="ru-RU" sz="3200" b="1" dirty="0" smtClean="0">
                <a:solidFill>
                  <a:srgbClr val="002060"/>
                </a:solidFill>
                <a:effectLst>
                  <a:outerShdw blurRad="38100" dist="38100" dir="2700000" algn="tl">
                    <a:srgbClr val="000000">
                      <a:alpha val="43137"/>
                    </a:srgbClr>
                  </a:outerShdw>
                </a:effectLst>
                <a:latin typeface="+mn-lt"/>
                <a:cs typeface="Arial" panose="020B0604020202020204" pitchFamily="34" charset="0"/>
              </a:rPr>
            </a:br>
            <a:r>
              <a:rPr lang="ru-RU" sz="3200" b="1" dirty="0" smtClean="0">
                <a:solidFill>
                  <a:srgbClr val="002060"/>
                </a:solidFill>
                <a:effectLst>
                  <a:outerShdw blurRad="38100" dist="38100" dir="2700000" algn="tl">
                    <a:srgbClr val="000000">
                      <a:alpha val="43137"/>
                    </a:srgbClr>
                  </a:outerShdw>
                </a:effectLst>
                <a:latin typeface="+mn-lt"/>
                <a:cs typeface="Arial" panose="020B0604020202020204" pitchFamily="34" charset="0"/>
              </a:rPr>
              <a:t>в </a:t>
            </a:r>
            <a:r>
              <a:rPr lang="ru-RU" sz="3200" b="1" dirty="0">
                <a:solidFill>
                  <a:srgbClr val="002060"/>
                </a:solidFill>
                <a:effectLst>
                  <a:outerShdw blurRad="38100" dist="38100" dir="2700000" algn="tl">
                    <a:srgbClr val="000000">
                      <a:alpha val="43137"/>
                    </a:srgbClr>
                  </a:outerShdw>
                </a:effectLst>
                <a:latin typeface="+mn-lt"/>
                <a:cs typeface="Arial" panose="020B0604020202020204" pitchFamily="34" charset="0"/>
              </a:rPr>
              <a:t>Республике Татарстан</a:t>
            </a:r>
          </a:p>
        </p:txBody>
      </p:sp>
      <p:sp>
        <p:nvSpPr>
          <p:cNvPr id="5" name="Заголовок 1">
            <a:extLst/>
          </p:cNvPr>
          <p:cNvSpPr txBox="1">
            <a:spLocks/>
          </p:cNvSpPr>
          <p:nvPr/>
        </p:nvSpPr>
        <p:spPr>
          <a:xfrm>
            <a:off x="490660" y="1628800"/>
            <a:ext cx="7329487" cy="792162"/>
          </a:xfrm>
          <a:prstGeom prst="rect">
            <a:avLst/>
          </a:prstGeom>
        </p:spPr>
        <p:txBody>
          <a:bodyPr lIns="68580" tIns="34290" rIns="68580" bIns="34290"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914378">
              <a:lnSpc>
                <a:spcPct val="100000"/>
              </a:lnSpc>
              <a:spcBef>
                <a:spcPts val="0"/>
              </a:spcBef>
              <a:defRPr/>
            </a:pPr>
            <a:r>
              <a:rPr lang="ru-RU" altLang="ru-RU" sz="2400" b="1" dirty="0">
                <a:solidFill>
                  <a:srgbClr val="002060"/>
                </a:solidFill>
                <a:latin typeface="+mn-lt"/>
                <a:cs typeface="Arial" panose="020B0604020202020204" pitchFamily="34" charset="0"/>
              </a:rPr>
              <a:t>Сборная Республики Татарстан </a:t>
            </a:r>
            <a:br>
              <a:rPr lang="ru-RU" altLang="ru-RU" sz="2400" b="1" dirty="0">
                <a:solidFill>
                  <a:srgbClr val="002060"/>
                </a:solidFill>
                <a:latin typeface="+mn-lt"/>
                <a:cs typeface="Arial" panose="020B0604020202020204" pitchFamily="34" charset="0"/>
              </a:rPr>
            </a:br>
            <a:r>
              <a:rPr lang="ru-RU" altLang="ru-RU" sz="2400" b="1" dirty="0">
                <a:solidFill>
                  <a:srgbClr val="002060"/>
                </a:solidFill>
                <a:latin typeface="+mn-lt"/>
                <a:cs typeface="Arial" panose="020B0604020202020204" pitchFamily="34" charset="0"/>
              </a:rPr>
              <a:t>в </a:t>
            </a:r>
            <a:r>
              <a:rPr lang="en-US" altLang="ru-RU" sz="2400" b="1" dirty="0">
                <a:solidFill>
                  <a:srgbClr val="002060"/>
                </a:solidFill>
                <a:latin typeface="+mn-lt"/>
                <a:cs typeface="Arial" panose="020B0604020202020204" pitchFamily="34" charset="0"/>
              </a:rPr>
              <a:t>IV </a:t>
            </a:r>
            <a:r>
              <a:rPr lang="ru-RU" altLang="ru-RU" sz="2400" b="1" dirty="0">
                <a:solidFill>
                  <a:srgbClr val="002060"/>
                </a:solidFill>
                <a:latin typeface="+mn-lt"/>
                <a:cs typeface="Arial" panose="020B0604020202020204" pitchFamily="34" charset="0"/>
              </a:rPr>
              <a:t>Национальном чемпионате «</a:t>
            </a:r>
            <a:r>
              <a:rPr lang="ru-RU" altLang="ru-RU" sz="2400" b="1" dirty="0" err="1">
                <a:solidFill>
                  <a:srgbClr val="002060"/>
                </a:solidFill>
                <a:latin typeface="+mn-lt"/>
                <a:cs typeface="Arial" panose="020B0604020202020204" pitchFamily="34" charset="0"/>
              </a:rPr>
              <a:t>Абилимпикс</a:t>
            </a:r>
            <a:r>
              <a:rPr lang="ru-RU" altLang="ru-RU" sz="2400" b="1" dirty="0">
                <a:solidFill>
                  <a:srgbClr val="002060"/>
                </a:solidFill>
                <a:latin typeface="+mn-lt"/>
                <a:cs typeface="Arial" panose="020B0604020202020204" pitchFamily="34" charset="0"/>
              </a:rPr>
              <a:t>» 2018</a:t>
            </a:r>
          </a:p>
        </p:txBody>
      </p:sp>
      <p:pic>
        <p:nvPicPr>
          <p:cNvPr id="12294" name="Рисунок 6"/>
          <p:cNvPicPr>
            <a:picLocks noChangeAspect="1"/>
          </p:cNvPicPr>
          <p:nvPr/>
        </p:nvPicPr>
        <p:blipFill>
          <a:blip r:embed="rId5">
            <a:extLst>
              <a:ext uri="{28A0092B-C50C-407E-A947-70E740481C1C}">
                <a14:useLocalDpi xmlns:a14="http://schemas.microsoft.com/office/drawing/2010/main" val="0"/>
              </a:ext>
            </a:extLst>
          </a:blip>
          <a:srcRect l="12613" t="6601" r="12613" b="9399"/>
          <a:stretch>
            <a:fillRect/>
          </a:stretch>
        </p:blipFill>
        <p:spPr bwMode="auto">
          <a:xfrm>
            <a:off x="8100888" y="1567384"/>
            <a:ext cx="863600"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88081" y="3212976"/>
            <a:ext cx="8588375" cy="500063"/>
          </a:xfrm>
          <a:prstGeom prst="rect">
            <a:avLst/>
          </a:prstGeom>
          <a:noFill/>
        </p:spPr>
        <p:txBody>
          <a:bodyPr lIns="68580" tIns="34290" rIns="68580" bIns="34290">
            <a:spAutoFit/>
          </a:bodyPr>
          <a:lstStyle/>
          <a:p>
            <a:pPr algn="ctr">
              <a:defRPr/>
            </a:pPr>
            <a:r>
              <a:rPr lang="ru-RU" sz="2800" b="1" dirty="0">
                <a:solidFill>
                  <a:srgbClr val="A8246F"/>
                </a:solidFill>
                <a:cs typeface="Arial" panose="020B0604020202020204" pitchFamily="34" charset="0"/>
              </a:rPr>
              <a:t>19</a:t>
            </a:r>
            <a:r>
              <a:rPr lang="ru-RU" sz="2800" b="1" dirty="0">
                <a:solidFill>
                  <a:srgbClr val="A8246F"/>
                </a:solidFill>
              </a:rPr>
              <a:t> </a:t>
            </a:r>
            <a:r>
              <a:rPr lang="ru-RU" sz="2800" b="1" dirty="0">
                <a:solidFill>
                  <a:srgbClr val="A8246F"/>
                </a:solidFill>
                <a:cs typeface="Arial" panose="020B0604020202020204" pitchFamily="34" charset="0"/>
              </a:rPr>
              <a:t>медалей</a:t>
            </a:r>
          </a:p>
        </p:txBody>
      </p:sp>
      <p:sp>
        <p:nvSpPr>
          <p:cNvPr id="12296" name="Прямоугольник 9"/>
          <p:cNvSpPr>
            <a:spLocks noChangeArrowheads="1"/>
          </p:cNvSpPr>
          <p:nvPr/>
        </p:nvSpPr>
        <p:spPr bwMode="auto">
          <a:xfrm>
            <a:off x="346644" y="2708920"/>
            <a:ext cx="8120063"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defTabSz="912813">
              <a:defRPr sz="1400">
                <a:solidFill>
                  <a:schemeClr val="tx1"/>
                </a:solidFill>
                <a:latin typeface="Calibri" panose="020F0502020204030204" pitchFamily="34" charset="0"/>
              </a:defRPr>
            </a:lvl1pPr>
            <a:lvl2pPr defTabSz="912813">
              <a:defRPr sz="1400">
                <a:solidFill>
                  <a:schemeClr val="tx1"/>
                </a:solidFill>
                <a:latin typeface="Calibri" panose="020F0502020204030204" pitchFamily="34" charset="0"/>
              </a:defRPr>
            </a:lvl2pPr>
            <a:lvl3pPr defTabSz="912813">
              <a:defRPr sz="1400">
                <a:solidFill>
                  <a:schemeClr val="tx1"/>
                </a:solidFill>
                <a:latin typeface="Calibri" panose="020F0502020204030204" pitchFamily="34" charset="0"/>
              </a:defRPr>
            </a:lvl3pPr>
            <a:lvl4pPr defTabSz="912813">
              <a:defRPr sz="1400">
                <a:solidFill>
                  <a:schemeClr val="tx1"/>
                </a:solidFill>
                <a:latin typeface="Calibri" panose="020F0502020204030204" pitchFamily="34" charset="0"/>
              </a:defRPr>
            </a:lvl4pPr>
            <a:lvl5pPr defTabSz="912813">
              <a:defRPr sz="1400">
                <a:solidFill>
                  <a:schemeClr val="tx1"/>
                </a:solidFill>
                <a:latin typeface="Calibri" panose="020F0502020204030204" pitchFamily="34" charset="0"/>
              </a:defRPr>
            </a:lvl5pPr>
            <a:lvl6pPr marL="1828800" indent="457200" defTabSz="912813" eaLnBrk="0" fontAlgn="base" hangingPunct="0">
              <a:spcBef>
                <a:spcPct val="0"/>
              </a:spcBef>
              <a:spcAft>
                <a:spcPct val="0"/>
              </a:spcAft>
              <a:defRPr sz="1400">
                <a:solidFill>
                  <a:schemeClr val="tx1"/>
                </a:solidFill>
                <a:latin typeface="Calibri" panose="020F0502020204030204" pitchFamily="34" charset="0"/>
              </a:defRPr>
            </a:lvl6pPr>
            <a:lvl7pPr marL="2286000" indent="457200" defTabSz="912813" eaLnBrk="0" fontAlgn="base" hangingPunct="0">
              <a:spcBef>
                <a:spcPct val="0"/>
              </a:spcBef>
              <a:spcAft>
                <a:spcPct val="0"/>
              </a:spcAft>
              <a:defRPr sz="1400">
                <a:solidFill>
                  <a:schemeClr val="tx1"/>
                </a:solidFill>
                <a:latin typeface="Calibri" panose="020F0502020204030204" pitchFamily="34" charset="0"/>
              </a:defRPr>
            </a:lvl7pPr>
            <a:lvl8pPr marL="2743200" indent="457200" defTabSz="912813" eaLnBrk="0" fontAlgn="base" hangingPunct="0">
              <a:spcBef>
                <a:spcPct val="0"/>
              </a:spcBef>
              <a:spcAft>
                <a:spcPct val="0"/>
              </a:spcAft>
              <a:defRPr sz="1400">
                <a:solidFill>
                  <a:schemeClr val="tx1"/>
                </a:solidFill>
                <a:latin typeface="Calibri" panose="020F0502020204030204" pitchFamily="34" charset="0"/>
              </a:defRPr>
            </a:lvl8pPr>
            <a:lvl9pPr marL="3200400" indent="457200" defTabSz="912813" eaLnBrk="0" fontAlgn="base" hangingPunct="0">
              <a:spcBef>
                <a:spcPct val="0"/>
              </a:spcBef>
              <a:spcAft>
                <a:spcPct val="0"/>
              </a:spcAft>
              <a:defRPr sz="1400">
                <a:solidFill>
                  <a:schemeClr val="tx1"/>
                </a:solidFill>
                <a:latin typeface="Calibri" panose="020F0502020204030204" pitchFamily="34" charset="0"/>
              </a:defRPr>
            </a:lvl9pPr>
          </a:lstStyle>
          <a:p>
            <a:pPr algn="just"/>
            <a:r>
              <a:rPr lang="ru-RU" altLang="ru-RU" sz="2100" dirty="0">
                <a:solidFill>
                  <a:srgbClr val="002060"/>
                </a:solidFill>
              </a:rPr>
              <a:t>         </a:t>
            </a:r>
            <a:r>
              <a:rPr lang="ru-RU" altLang="ru-RU" sz="2400" b="1" dirty="0">
                <a:solidFill>
                  <a:srgbClr val="A8246E"/>
                </a:solidFill>
                <a:cs typeface="Arial" panose="020B0604020202020204" pitchFamily="34" charset="0"/>
              </a:rPr>
              <a:t>31</a:t>
            </a:r>
            <a:r>
              <a:rPr lang="ru-RU" altLang="ru-RU" sz="2400" dirty="0">
                <a:solidFill>
                  <a:srgbClr val="000000"/>
                </a:solidFill>
                <a:cs typeface="Arial" panose="020B0604020202020204" pitchFamily="34" charset="0"/>
              </a:rPr>
              <a:t> </a:t>
            </a:r>
            <a:r>
              <a:rPr lang="ru-RU" altLang="ru-RU" sz="2400" dirty="0">
                <a:solidFill>
                  <a:srgbClr val="002060"/>
                </a:solidFill>
                <a:cs typeface="Arial" panose="020B0604020202020204" pitchFamily="34" charset="0"/>
              </a:rPr>
              <a:t>участник</a:t>
            </a:r>
            <a:r>
              <a:rPr lang="ru-RU" altLang="ru-RU" sz="2400" dirty="0">
                <a:solidFill>
                  <a:srgbClr val="000000"/>
                </a:solidFill>
                <a:cs typeface="Arial" panose="020B0604020202020204" pitchFamily="34" charset="0"/>
              </a:rPr>
              <a:t>               </a:t>
            </a:r>
            <a:r>
              <a:rPr lang="ru-RU" altLang="ru-RU" sz="2400" b="1" dirty="0">
                <a:solidFill>
                  <a:srgbClr val="A8246E"/>
                </a:solidFill>
                <a:cs typeface="Arial" panose="020B0604020202020204" pitchFamily="34" charset="0"/>
              </a:rPr>
              <a:t>29</a:t>
            </a:r>
            <a:r>
              <a:rPr lang="ru-RU" altLang="ru-RU" sz="2400" dirty="0">
                <a:solidFill>
                  <a:srgbClr val="000000"/>
                </a:solidFill>
                <a:cs typeface="Arial" panose="020B0604020202020204" pitchFamily="34" charset="0"/>
              </a:rPr>
              <a:t> </a:t>
            </a:r>
            <a:r>
              <a:rPr lang="ru-RU" altLang="ru-RU" sz="2400" dirty="0">
                <a:solidFill>
                  <a:srgbClr val="002060"/>
                </a:solidFill>
                <a:cs typeface="Arial" panose="020B0604020202020204" pitchFamily="34" charset="0"/>
              </a:rPr>
              <a:t>экспертов</a:t>
            </a:r>
            <a:r>
              <a:rPr lang="ru-RU" altLang="ru-RU" sz="2400" dirty="0">
                <a:solidFill>
                  <a:srgbClr val="0070C0"/>
                </a:solidFill>
                <a:cs typeface="Arial" panose="020B0604020202020204" pitchFamily="34" charset="0"/>
              </a:rPr>
              <a:t> </a:t>
            </a:r>
            <a:r>
              <a:rPr lang="ru-RU" altLang="ru-RU" sz="2400" dirty="0">
                <a:solidFill>
                  <a:srgbClr val="000000"/>
                </a:solidFill>
                <a:cs typeface="Arial" panose="020B0604020202020204" pitchFamily="34" charset="0"/>
              </a:rPr>
              <a:t>              </a:t>
            </a:r>
            <a:r>
              <a:rPr lang="ru-RU" altLang="ru-RU" sz="2400" b="1" dirty="0">
                <a:solidFill>
                  <a:srgbClr val="A8246E"/>
                </a:solidFill>
                <a:cs typeface="Arial" panose="020B0604020202020204" pitchFamily="34" charset="0"/>
              </a:rPr>
              <a:t>24</a:t>
            </a:r>
            <a:r>
              <a:rPr lang="ru-RU" altLang="ru-RU" sz="2400" dirty="0">
                <a:solidFill>
                  <a:srgbClr val="000000"/>
                </a:solidFill>
                <a:cs typeface="Arial" panose="020B0604020202020204" pitchFamily="34" charset="0"/>
              </a:rPr>
              <a:t> </a:t>
            </a:r>
            <a:r>
              <a:rPr lang="ru-RU" altLang="ru-RU" sz="2400" dirty="0">
                <a:solidFill>
                  <a:srgbClr val="002060"/>
                </a:solidFill>
                <a:cs typeface="Arial" panose="020B0604020202020204" pitchFamily="34" charset="0"/>
              </a:rPr>
              <a:t>компетенции</a:t>
            </a:r>
            <a:r>
              <a:rPr lang="ru-RU" altLang="ru-RU" sz="2400" dirty="0">
                <a:solidFill>
                  <a:srgbClr val="002060"/>
                </a:solidFill>
              </a:rPr>
              <a:t> </a:t>
            </a:r>
            <a:r>
              <a:rPr lang="ru-RU" altLang="ru-RU" sz="2400" dirty="0">
                <a:solidFill>
                  <a:srgbClr val="0070C0"/>
                </a:solidFill>
              </a:rPr>
              <a:t>    </a:t>
            </a:r>
            <a:r>
              <a:rPr lang="ru-RU" altLang="ru-RU" sz="2400" dirty="0">
                <a:solidFill>
                  <a:srgbClr val="002060"/>
                </a:solidFill>
              </a:rPr>
              <a:t>   </a:t>
            </a:r>
          </a:p>
        </p:txBody>
      </p:sp>
      <p:pic>
        <p:nvPicPr>
          <p:cNvPr id="15" name="Рисунок 14"/>
          <p:cNvPicPr>
            <a:picLocks noChangeAspect="1"/>
          </p:cNvPicPr>
          <p:nvPr/>
        </p:nvPicPr>
        <p:blipFill>
          <a:blip r:embed="rId6"/>
          <a:stretch>
            <a:fillRect/>
          </a:stretch>
        </p:blipFill>
        <p:spPr>
          <a:xfrm>
            <a:off x="622785" y="3892761"/>
            <a:ext cx="3445159" cy="244827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6" name="Рисунок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8024" y="3869521"/>
            <a:ext cx="3649786" cy="244827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Номер слайда 1"/>
          <p:cNvSpPr>
            <a:spLocks noGrp="1"/>
          </p:cNvSpPr>
          <p:nvPr>
            <p:ph type="sldNum" sz="quarter" idx="12"/>
          </p:nvPr>
        </p:nvSpPr>
        <p:spPr>
          <a:xfrm>
            <a:off x="7010400" y="6500359"/>
            <a:ext cx="2133600" cy="365125"/>
          </a:xfrm>
        </p:spPr>
        <p:txBody>
          <a:bodyPr/>
          <a:lstStyle/>
          <a:p>
            <a:fld id="{2E1AE7FE-9857-4954-863E-6424AC6B4709}" type="slidenum">
              <a:rPr lang="ru-RU" smtClean="0"/>
              <a:t>69</a:t>
            </a:fld>
            <a:endParaRPr lang="ru-RU" dirty="0"/>
          </a:p>
        </p:txBody>
      </p:sp>
    </p:spTree>
    <p:extLst>
      <p:ext uri="{BB962C8B-B14F-4D97-AF65-F5344CB8AC3E}">
        <p14:creationId xmlns:p14="http://schemas.microsoft.com/office/powerpoint/2010/main" val="1483407142"/>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7" name="Объект 2"/>
          <p:cNvSpPr txBox="1">
            <a:spLocks/>
          </p:cNvSpPr>
          <p:nvPr/>
        </p:nvSpPr>
        <p:spPr>
          <a:xfrm>
            <a:off x="1547665" y="68627"/>
            <a:ext cx="7645231" cy="172819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ru-RU" sz="16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899592" y="180755"/>
            <a:ext cx="6912768" cy="954107"/>
          </a:xfrm>
          <a:prstGeom prst="rect">
            <a:avLst/>
          </a:prstGeom>
          <a:noFill/>
        </p:spPr>
        <p:txBody>
          <a:bodyPr wrap="square" rtlCol="0">
            <a:spAutoFit/>
          </a:bodyPr>
          <a:lstStyle/>
          <a:p>
            <a:pPr algn="ctr"/>
            <a:r>
              <a:rPr lang="ru-RU" sz="2800" b="1" dirty="0" smtClean="0">
                <a:solidFill>
                  <a:srgbClr val="002060"/>
                </a:solidFill>
                <a:effectLst>
                  <a:outerShdw blurRad="38100" dist="38100" dir="2700000" algn="tl">
                    <a:srgbClr val="000000">
                      <a:alpha val="43137"/>
                    </a:srgbClr>
                  </a:outerShdw>
                </a:effectLst>
                <a:cs typeface="Times New Roman" panose="02020603050405020304" pitchFamily="18" charset="0"/>
              </a:rPr>
              <a:t>Строительство общеобразовательных организаций в 2019 году</a:t>
            </a:r>
            <a:endParaRPr lang="ru-RU" sz="2800" b="1" dirty="0">
              <a:solidFill>
                <a:srgbClr val="002060"/>
              </a:solidFill>
              <a:effectLst>
                <a:outerShdw blurRad="38100" dist="38100" dir="2700000" algn="tl">
                  <a:srgbClr val="000000">
                    <a:alpha val="43137"/>
                  </a:srgbClr>
                </a:outerShdw>
              </a:effectLst>
              <a:cs typeface="Times New Roman" panose="02020603050405020304" pitchFamily="18" charset="0"/>
            </a:endParaRPr>
          </a:p>
        </p:txBody>
      </p:sp>
      <p:sp>
        <p:nvSpPr>
          <p:cNvPr id="14" name="TextBox 13"/>
          <p:cNvSpPr txBox="1"/>
          <p:nvPr/>
        </p:nvSpPr>
        <p:spPr>
          <a:xfrm>
            <a:off x="251520" y="1563176"/>
            <a:ext cx="8640960" cy="2369880"/>
          </a:xfrm>
          <a:prstGeom prst="rect">
            <a:avLst/>
          </a:prstGeom>
          <a:noFill/>
        </p:spPr>
        <p:txBody>
          <a:bodyPr wrap="square" rtlCol="0">
            <a:spAutoFit/>
          </a:bodyPr>
          <a:lstStyle/>
          <a:p>
            <a:pPr marL="342900" indent="-342900" algn="just">
              <a:buClr>
                <a:srgbClr val="002060"/>
              </a:buClr>
              <a:buFont typeface="Wingdings" panose="05000000000000000000" pitchFamily="2" charset="2"/>
              <a:buChar char="ü"/>
            </a:pPr>
            <a:r>
              <a:rPr lang="ru-RU" sz="2600" b="1" dirty="0" smtClean="0">
                <a:solidFill>
                  <a:srgbClr val="A8246F"/>
                </a:solidFill>
                <a:cs typeface="Times New Roman" panose="02020603050405020304" pitchFamily="18" charset="0"/>
              </a:rPr>
              <a:t>10 </a:t>
            </a:r>
            <a:r>
              <a:rPr lang="ru-RU" sz="2600" b="1" dirty="0" smtClean="0">
                <a:solidFill>
                  <a:srgbClr val="002060"/>
                </a:solidFill>
                <a:cs typeface="Times New Roman" panose="02020603050405020304" pitchFamily="18" charset="0"/>
              </a:rPr>
              <a:t>общеобразовательных школ</a:t>
            </a:r>
          </a:p>
          <a:p>
            <a:pPr marL="342900" indent="-342900" algn="just">
              <a:buClr>
                <a:srgbClr val="002060"/>
              </a:buClr>
              <a:buFont typeface="Wingdings" panose="05000000000000000000" pitchFamily="2" charset="2"/>
              <a:buChar char="ü"/>
            </a:pPr>
            <a:r>
              <a:rPr lang="ru-RU" sz="2600" b="1" dirty="0" smtClean="0">
                <a:solidFill>
                  <a:srgbClr val="A8246F"/>
                </a:solidFill>
                <a:cs typeface="Times New Roman" panose="02020603050405020304" pitchFamily="18" charset="0"/>
              </a:rPr>
              <a:t>5</a:t>
            </a:r>
            <a:r>
              <a:rPr lang="ru-RU" sz="2600" b="1" dirty="0" smtClean="0">
                <a:solidFill>
                  <a:srgbClr val="0070C0"/>
                </a:solidFill>
                <a:cs typeface="Times New Roman" panose="02020603050405020304" pitchFamily="18" charset="0"/>
              </a:rPr>
              <a:t> </a:t>
            </a:r>
            <a:r>
              <a:rPr lang="ru-RU" sz="2600" b="1" dirty="0">
                <a:solidFill>
                  <a:srgbClr val="002060"/>
                </a:solidFill>
                <a:cs typeface="Times New Roman" panose="02020603050405020304" pitchFamily="18" charset="0"/>
              </a:rPr>
              <a:t>пристроев к образовательным </a:t>
            </a:r>
            <a:r>
              <a:rPr lang="ru-RU" sz="2600" b="1" dirty="0" smtClean="0">
                <a:solidFill>
                  <a:srgbClr val="002060"/>
                </a:solidFill>
                <a:cs typeface="Times New Roman" panose="02020603050405020304" pitchFamily="18" charset="0"/>
              </a:rPr>
              <a:t>организациям</a:t>
            </a:r>
          </a:p>
          <a:p>
            <a:pPr algn="just"/>
            <a:endParaRPr lang="ru-RU" sz="2000" b="1" dirty="0" smtClean="0">
              <a:solidFill>
                <a:srgbClr val="0070C0"/>
              </a:solidFill>
              <a:cs typeface="Times New Roman" panose="02020603050405020304" pitchFamily="18" charset="0"/>
            </a:endParaRPr>
          </a:p>
          <a:p>
            <a:pPr algn="ctr"/>
            <a:r>
              <a:rPr lang="ru-RU" sz="2600" b="1" dirty="0" smtClean="0">
                <a:solidFill>
                  <a:srgbClr val="002060"/>
                </a:solidFill>
                <a:cs typeface="Times New Roman" panose="02020603050405020304" pitchFamily="18" charset="0"/>
              </a:rPr>
              <a:t>Более </a:t>
            </a:r>
            <a:r>
              <a:rPr lang="ru-RU" sz="2600" b="1" dirty="0" smtClean="0">
                <a:solidFill>
                  <a:srgbClr val="A8246F"/>
                </a:solidFill>
                <a:cs typeface="Times New Roman" panose="02020603050405020304" pitchFamily="18" charset="0"/>
              </a:rPr>
              <a:t>12 тыс. </a:t>
            </a:r>
            <a:r>
              <a:rPr lang="ru-RU" sz="2600" b="1" dirty="0" smtClean="0">
                <a:solidFill>
                  <a:srgbClr val="002060"/>
                </a:solidFill>
                <a:cs typeface="Times New Roman" panose="02020603050405020304" pitchFamily="18" charset="0"/>
              </a:rPr>
              <a:t>новых ученических мест</a:t>
            </a:r>
          </a:p>
          <a:p>
            <a:pPr algn="just"/>
            <a:endParaRPr lang="ru-RU" sz="2000" b="1" dirty="0">
              <a:solidFill>
                <a:srgbClr val="0070C0"/>
              </a:solidFill>
              <a:cs typeface="Times New Roman" panose="02020603050405020304" pitchFamily="18" charset="0"/>
            </a:endParaRPr>
          </a:p>
          <a:p>
            <a:pPr algn="ctr"/>
            <a:r>
              <a:rPr lang="ru-RU" sz="2600" b="1" dirty="0">
                <a:solidFill>
                  <a:srgbClr val="002060"/>
                </a:solidFill>
                <a:cs typeface="Times New Roman" panose="02020603050405020304" pitchFamily="18" charset="0"/>
              </a:rPr>
              <a:t>Общая стоимость строительства </a:t>
            </a:r>
            <a:r>
              <a:rPr lang="ru-RU" sz="2600" b="1" dirty="0" smtClean="0">
                <a:solidFill>
                  <a:srgbClr val="002060"/>
                </a:solidFill>
                <a:cs typeface="Times New Roman" panose="02020603050405020304" pitchFamily="18" charset="0"/>
              </a:rPr>
              <a:t>– около </a:t>
            </a:r>
            <a:r>
              <a:rPr lang="ru-RU" sz="2600" b="1" dirty="0">
                <a:solidFill>
                  <a:srgbClr val="A8246F"/>
                </a:solidFill>
                <a:cs typeface="Times New Roman" panose="02020603050405020304" pitchFamily="18" charset="0"/>
              </a:rPr>
              <a:t>13 млрд. </a:t>
            </a:r>
            <a:r>
              <a:rPr lang="ru-RU" sz="2600" b="1" dirty="0" smtClean="0">
                <a:solidFill>
                  <a:srgbClr val="A8246F"/>
                </a:solidFill>
                <a:cs typeface="Times New Roman" panose="02020603050405020304" pitchFamily="18" charset="0"/>
              </a:rPr>
              <a:t>руб.</a:t>
            </a:r>
            <a:endParaRPr lang="ru-RU" sz="2600" dirty="0">
              <a:solidFill>
                <a:srgbClr val="A8246F"/>
              </a:solidFill>
            </a:endParaRPr>
          </a:p>
        </p:txBody>
      </p:sp>
      <p:pic>
        <p:nvPicPr>
          <p:cNvPr id="15" name="Рисунок 14"/>
          <p:cNvPicPr>
            <a:picLocks noChangeAspect="1"/>
          </p:cNvPicPr>
          <p:nvPr/>
        </p:nvPicPr>
        <p:blipFill>
          <a:blip r:embed="rId5"/>
          <a:stretch>
            <a:fillRect/>
          </a:stretch>
        </p:blipFill>
        <p:spPr>
          <a:xfrm>
            <a:off x="827584" y="4005293"/>
            <a:ext cx="3288194" cy="2466146"/>
          </a:xfrm>
          <a:prstGeom prst="rect">
            <a:avLst/>
          </a:prstGeom>
          <a:ln>
            <a:noFill/>
          </a:ln>
          <a:effectLst>
            <a:outerShdw blurRad="292100" dist="139700" dir="2700000" algn="tl" rotWithShape="0">
              <a:srgbClr val="333333">
                <a:alpha val="65000"/>
              </a:srgbClr>
            </a:outerShdw>
          </a:effectLst>
        </p:spPr>
      </p:pic>
      <p:pic>
        <p:nvPicPr>
          <p:cNvPr id="16" name="Рисунок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8117" y="4005064"/>
            <a:ext cx="3275134" cy="2458362"/>
          </a:xfrm>
          <a:prstGeom prst="rect">
            <a:avLst/>
          </a:prstGeom>
          <a:ln>
            <a:noFill/>
          </a:ln>
          <a:effectLst>
            <a:outerShdw blurRad="292100" dist="139700" dir="2700000" algn="tl" rotWithShape="0">
              <a:srgbClr val="333333">
                <a:alpha val="65000"/>
              </a:srgbClr>
            </a:outerShdw>
          </a:effectLst>
        </p:spPr>
      </p:pic>
      <p:sp>
        <p:nvSpPr>
          <p:cNvPr id="2" name="Номер слайда 1"/>
          <p:cNvSpPr>
            <a:spLocks noGrp="1"/>
          </p:cNvSpPr>
          <p:nvPr>
            <p:ph type="sldNum" sz="quarter" idx="12"/>
          </p:nvPr>
        </p:nvSpPr>
        <p:spPr>
          <a:xfrm>
            <a:off x="6981217" y="6496887"/>
            <a:ext cx="2133600" cy="365125"/>
          </a:xfrm>
        </p:spPr>
        <p:txBody>
          <a:bodyPr/>
          <a:lstStyle/>
          <a:p>
            <a:fld id="{2E1AE7FE-9857-4954-863E-6424AC6B4709}" type="slidenum">
              <a:rPr lang="ru-RU" smtClean="0"/>
              <a:t>7</a:t>
            </a:fld>
            <a:endParaRPr lang="ru-RU" dirty="0"/>
          </a:p>
        </p:txBody>
      </p:sp>
    </p:spTree>
    <p:extLst>
      <p:ext uri="{BB962C8B-B14F-4D97-AF65-F5344CB8AC3E}">
        <p14:creationId xmlns:p14="http://schemas.microsoft.com/office/powerpoint/2010/main" val="1737708001"/>
      </p:ext>
    </p:extLst>
  </p:cSld>
  <p:clrMapOvr>
    <a:masterClrMapping/>
  </p:clrMapOvr>
  <p:transition spd="slow">
    <p:wip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25" name="Рисунок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26" name="Рисунок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2" name="Title 1"/>
          <p:cNvSpPr>
            <a:spLocks noGrp="1"/>
          </p:cNvSpPr>
          <p:nvPr>
            <p:ph type="title"/>
          </p:nvPr>
        </p:nvSpPr>
        <p:spPr>
          <a:xfrm>
            <a:off x="323528" y="260648"/>
            <a:ext cx="8231187" cy="563562"/>
          </a:xfrm>
        </p:spPr>
        <p:txBody>
          <a:bodyPr rtlCol="0">
            <a:noAutofit/>
          </a:bodyPr>
          <a:lstStyle/>
          <a:p>
            <a:pPr algn="ctr">
              <a:defRPr/>
            </a:pPr>
            <a:r>
              <a:rPr lang="ru-RU" sz="3200" b="1" dirty="0">
                <a:solidFill>
                  <a:srgbClr val="002060"/>
                </a:solidFill>
                <a:effectLst>
                  <a:outerShdw blurRad="38100" dist="38100" dir="2700000" algn="tl">
                    <a:srgbClr val="000000">
                      <a:alpha val="43137"/>
                    </a:srgbClr>
                  </a:outerShdw>
                </a:effectLst>
                <a:latin typeface="+mn-lt"/>
                <a:cs typeface="Arial" panose="020B0604020202020204" pitchFamily="34" charset="0"/>
              </a:rPr>
              <a:t>Высшее образование </a:t>
            </a:r>
            <a:br>
              <a:rPr lang="ru-RU" sz="3200" b="1" dirty="0">
                <a:solidFill>
                  <a:srgbClr val="002060"/>
                </a:solidFill>
                <a:effectLst>
                  <a:outerShdw blurRad="38100" dist="38100" dir="2700000" algn="tl">
                    <a:srgbClr val="000000">
                      <a:alpha val="43137"/>
                    </a:srgbClr>
                  </a:outerShdw>
                </a:effectLst>
                <a:latin typeface="+mn-lt"/>
                <a:cs typeface="Arial" panose="020B0604020202020204" pitchFamily="34" charset="0"/>
              </a:rPr>
            </a:br>
            <a:r>
              <a:rPr lang="ru-RU" sz="3200" b="1" dirty="0">
                <a:solidFill>
                  <a:srgbClr val="002060"/>
                </a:solidFill>
                <a:effectLst>
                  <a:outerShdw blurRad="38100" dist="38100" dir="2700000" algn="tl">
                    <a:srgbClr val="000000">
                      <a:alpha val="43137"/>
                    </a:srgbClr>
                  </a:outerShdw>
                </a:effectLst>
                <a:latin typeface="+mn-lt"/>
                <a:cs typeface="Arial" panose="020B0604020202020204" pitchFamily="34" charset="0"/>
              </a:rPr>
              <a:t>в Республике Татарстан</a:t>
            </a:r>
          </a:p>
        </p:txBody>
      </p:sp>
      <p:sp>
        <p:nvSpPr>
          <p:cNvPr id="38916" name="Объект 2"/>
          <p:cNvSpPr txBox="1">
            <a:spLocks/>
          </p:cNvSpPr>
          <p:nvPr/>
        </p:nvSpPr>
        <p:spPr bwMode="auto">
          <a:xfrm>
            <a:off x="438150" y="1682750"/>
            <a:ext cx="8267700" cy="397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a:defRPr sz="1400">
                <a:solidFill>
                  <a:schemeClr val="tx1"/>
                </a:solidFill>
                <a:latin typeface="Calibri" panose="020F0502020204030204" pitchFamily="34" charset="0"/>
              </a:defRPr>
            </a:lvl2pPr>
            <a:lvl3pPr>
              <a:defRPr sz="1400">
                <a:solidFill>
                  <a:schemeClr val="tx1"/>
                </a:solidFill>
                <a:latin typeface="Calibri" panose="020F0502020204030204" pitchFamily="34" charset="0"/>
              </a:defRPr>
            </a:lvl3pPr>
            <a:lvl4pPr>
              <a:defRPr sz="1400">
                <a:solidFill>
                  <a:schemeClr val="tx1"/>
                </a:solidFill>
                <a:latin typeface="Calibri" panose="020F0502020204030204" pitchFamily="34" charset="0"/>
              </a:defRPr>
            </a:lvl4pPr>
            <a:lvl5pPr>
              <a:defRPr sz="1400">
                <a:solidFill>
                  <a:schemeClr val="tx1"/>
                </a:solidFill>
                <a:latin typeface="Calibri" panose="020F0502020204030204" pitchFamily="34" charset="0"/>
              </a:defRPr>
            </a:lvl5pPr>
            <a:lvl6pPr marL="1828800" indent="457200" eaLnBrk="0" fontAlgn="base" hangingPunct="0">
              <a:spcBef>
                <a:spcPct val="0"/>
              </a:spcBef>
              <a:spcAft>
                <a:spcPct val="0"/>
              </a:spcAft>
              <a:defRPr sz="1400">
                <a:solidFill>
                  <a:schemeClr val="tx1"/>
                </a:solidFill>
                <a:latin typeface="Calibri" panose="020F0502020204030204" pitchFamily="34" charset="0"/>
              </a:defRPr>
            </a:lvl6pPr>
            <a:lvl7pPr marL="2286000" indent="457200" eaLnBrk="0" fontAlgn="base" hangingPunct="0">
              <a:spcBef>
                <a:spcPct val="0"/>
              </a:spcBef>
              <a:spcAft>
                <a:spcPct val="0"/>
              </a:spcAft>
              <a:defRPr sz="1400">
                <a:solidFill>
                  <a:schemeClr val="tx1"/>
                </a:solidFill>
                <a:latin typeface="Calibri" panose="020F0502020204030204" pitchFamily="34" charset="0"/>
              </a:defRPr>
            </a:lvl7pPr>
            <a:lvl8pPr marL="2743200" indent="457200" eaLnBrk="0" fontAlgn="base" hangingPunct="0">
              <a:spcBef>
                <a:spcPct val="0"/>
              </a:spcBef>
              <a:spcAft>
                <a:spcPct val="0"/>
              </a:spcAft>
              <a:defRPr sz="1400">
                <a:solidFill>
                  <a:schemeClr val="tx1"/>
                </a:solidFill>
                <a:latin typeface="Calibri" panose="020F0502020204030204" pitchFamily="34" charset="0"/>
              </a:defRPr>
            </a:lvl8pPr>
            <a:lvl9pPr marL="3200400" indent="457200" eaLnBrk="0" fontAlgn="base" hangingPunct="0">
              <a:spcBef>
                <a:spcPct val="0"/>
              </a:spcBef>
              <a:spcAft>
                <a:spcPct val="0"/>
              </a:spcAft>
              <a:defRPr sz="1400">
                <a:solidFill>
                  <a:schemeClr val="tx1"/>
                </a:solidFill>
                <a:latin typeface="Calibri" panose="020F0502020204030204" pitchFamily="34" charset="0"/>
              </a:defRPr>
            </a:lvl9pPr>
          </a:lstStyle>
          <a:p>
            <a:pPr algn="just">
              <a:spcBef>
                <a:spcPct val="20000"/>
              </a:spcBef>
              <a:buClr>
                <a:srgbClr val="A8246F"/>
              </a:buClr>
              <a:defRPr/>
            </a:pPr>
            <a:endParaRPr lang="ru-RU" altLang="ru-RU" sz="2200" b="1">
              <a:solidFill>
                <a:srgbClr val="0070C0"/>
              </a:solidFill>
            </a:endParaRPr>
          </a:p>
        </p:txBody>
      </p:sp>
      <p:graphicFrame>
        <p:nvGraphicFramePr>
          <p:cNvPr id="3" name="Схема 2"/>
          <p:cNvGraphicFramePr/>
          <p:nvPr>
            <p:extLst>
              <p:ext uri="{D42A27DB-BD31-4B8C-83A1-F6EECF244321}">
                <p14:modId xmlns:p14="http://schemas.microsoft.com/office/powerpoint/2010/main" val="3173926168"/>
              </p:ext>
            </p:extLst>
          </p:nvPr>
        </p:nvGraphicFramePr>
        <p:xfrm>
          <a:off x="736551" y="1249316"/>
          <a:ext cx="7560840" cy="49293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Номер слайда 3"/>
          <p:cNvSpPr>
            <a:spLocks noGrp="1"/>
          </p:cNvSpPr>
          <p:nvPr>
            <p:ph type="sldNum" sz="quarter" idx="12"/>
          </p:nvPr>
        </p:nvSpPr>
        <p:spPr>
          <a:xfrm>
            <a:off x="7086600" y="6497979"/>
            <a:ext cx="2057400" cy="365125"/>
          </a:xfrm>
        </p:spPr>
        <p:txBody>
          <a:bodyPr/>
          <a:lstStyle/>
          <a:p>
            <a:pPr>
              <a:defRPr/>
            </a:pPr>
            <a:fld id="{B19B0651-EE4F-4900-A07F-96A6BFA9D0F0}" type="slidenum">
              <a:rPr lang="ru-RU" sz="1200" smtClean="0">
                <a:solidFill>
                  <a:prstClr val="black">
                    <a:tint val="75000"/>
                  </a:prstClr>
                </a:solidFill>
              </a:rPr>
              <a:pPr>
                <a:defRPr/>
              </a:pPr>
              <a:t>70</a:t>
            </a:fld>
            <a:endParaRPr lang="ru-RU" sz="1200" dirty="0">
              <a:solidFill>
                <a:prstClr val="black">
                  <a:tint val="75000"/>
                </a:prstClr>
              </a:solidFill>
            </a:endParaRPr>
          </a:p>
        </p:txBody>
      </p:sp>
    </p:spTree>
    <p:extLst>
      <p:ext uri="{BB962C8B-B14F-4D97-AF65-F5344CB8AC3E}">
        <p14:creationId xmlns:p14="http://schemas.microsoft.com/office/powerpoint/2010/main" val="2898278292"/>
      </p:ext>
    </p:extLst>
  </p:cSld>
  <p:clrMapOvr>
    <a:masterClrMapping/>
  </p:clrMapOvr>
  <p:transition spd="slow">
    <p:wip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pic>
        <p:nvPicPr>
          <p:cNvPr id="3" name="Picture 2" descr="http://tatarstan2030.ru/img/e.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82" y="-102394"/>
            <a:ext cx="7144" cy="71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tatarstan2030.ru/img/e.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3985" y="869160"/>
            <a:ext cx="7144" cy="7144"/>
          </a:xfrm>
          <a:prstGeom prst="rect">
            <a:avLst/>
          </a:prstGeom>
          <a:noFill/>
          <a:extLst>
            <a:ext uri="{909E8E84-426E-40DD-AFC4-6F175D3DCCD1}">
              <a14:hiddenFill xmlns:a14="http://schemas.microsoft.com/office/drawing/2010/main">
                <a:solidFill>
                  <a:srgbClr val="FFFFFF"/>
                </a:solidFill>
              </a14:hiddenFill>
            </a:ext>
          </a:extLst>
        </p:spPr>
      </p:pic>
      <p:sp>
        <p:nvSpPr>
          <p:cNvPr id="9" name="Заголовок 1"/>
          <p:cNvSpPr txBox="1">
            <a:spLocks/>
          </p:cNvSpPr>
          <p:nvPr/>
        </p:nvSpPr>
        <p:spPr>
          <a:xfrm>
            <a:off x="91958" y="168856"/>
            <a:ext cx="8640960" cy="9434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200" b="1" dirty="0">
                <a:solidFill>
                  <a:srgbClr val="002060"/>
                </a:solidFill>
                <a:effectLst>
                  <a:outerShdw blurRad="38100" dist="38100" dir="2700000" algn="tl">
                    <a:srgbClr val="000000">
                      <a:alpha val="43137"/>
                    </a:srgbClr>
                  </a:outerShdw>
                </a:effectLst>
                <a:latin typeface="+mn-lt"/>
              </a:rPr>
              <a:t>Динамика контингента </a:t>
            </a:r>
          </a:p>
          <a:p>
            <a:r>
              <a:rPr lang="ru-RU" sz="3200" b="1" dirty="0">
                <a:solidFill>
                  <a:srgbClr val="002060"/>
                </a:solidFill>
                <a:effectLst>
                  <a:outerShdw blurRad="38100" dist="38100" dir="2700000" algn="tl">
                    <a:srgbClr val="000000">
                      <a:alpha val="43137"/>
                    </a:srgbClr>
                  </a:outerShdw>
                </a:effectLst>
                <a:latin typeface="+mn-lt"/>
              </a:rPr>
              <a:t>иностранных студентов</a:t>
            </a:r>
          </a:p>
        </p:txBody>
      </p:sp>
      <p:graphicFrame>
        <p:nvGraphicFramePr>
          <p:cNvPr id="7" name="Диаграмма 6"/>
          <p:cNvGraphicFramePr/>
          <p:nvPr>
            <p:extLst>
              <p:ext uri="{D42A27DB-BD31-4B8C-83A1-F6EECF244321}">
                <p14:modId xmlns:p14="http://schemas.microsoft.com/office/powerpoint/2010/main" val="3030992078"/>
              </p:ext>
            </p:extLst>
          </p:nvPr>
        </p:nvGraphicFramePr>
        <p:xfrm>
          <a:off x="539552" y="1281195"/>
          <a:ext cx="8064896" cy="4023775"/>
        </p:xfrm>
        <a:graphic>
          <a:graphicData uri="http://schemas.openxmlformats.org/drawingml/2006/chart">
            <c:chart xmlns:c="http://schemas.openxmlformats.org/drawingml/2006/chart" xmlns:r="http://schemas.openxmlformats.org/officeDocument/2006/relationships" r:id="rId6"/>
          </a:graphicData>
        </a:graphic>
      </p:graphicFrame>
      <p:sp>
        <p:nvSpPr>
          <p:cNvPr id="2" name="Номер слайда 1"/>
          <p:cNvSpPr>
            <a:spLocks noGrp="1"/>
          </p:cNvSpPr>
          <p:nvPr>
            <p:ph type="sldNum" sz="quarter" idx="12"/>
          </p:nvPr>
        </p:nvSpPr>
        <p:spPr>
          <a:xfrm>
            <a:off x="7010400" y="6511442"/>
            <a:ext cx="2133600" cy="365125"/>
          </a:xfrm>
        </p:spPr>
        <p:txBody>
          <a:bodyPr/>
          <a:lstStyle/>
          <a:p>
            <a:fld id="{2E1AE7FE-9857-4954-863E-6424AC6B4709}" type="slidenum">
              <a:rPr lang="ru-RU" smtClean="0"/>
              <a:t>71</a:t>
            </a:fld>
            <a:endParaRPr lang="ru-RU" dirty="0"/>
          </a:p>
        </p:txBody>
      </p:sp>
    </p:spTree>
    <p:extLst>
      <p:ext uri="{BB962C8B-B14F-4D97-AF65-F5344CB8AC3E}">
        <p14:creationId xmlns:p14="http://schemas.microsoft.com/office/powerpoint/2010/main" val="985680906"/>
      </p:ext>
    </p:extLst>
  </p:cSld>
  <p:clrMapOvr>
    <a:masterClrMapping/>
  </p:clrMapOvr>
  <p:transition spd="slow">
    <p:wip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pic>
        <p:nvPicPr>
          <p:cNvPr id="10" name="Рисунок 9"/>
          <p:cNvPicPr>
            <a:picLocks noChangeAspect="1"/>
          </p:cNvPicPr>
          <p:nvPr/>
        </p:nvPicPr>
        <p:blipFill>
          <a:blip r:embed="rId5" cstate="email">
            <a:extLst>
              <a:ext uri="{BEBA8EAE-BF5A-486C-A8C5-ECC9F3942E4B}">
                <a14:imgProps xmlns:a14="http://schemas.microsoft.com/office/drawing/2010/main">
                  <a14:imgLayer r:embed="rId6">
                    <a14:imgEffect>
                      <a14:artisticCrisscrossEtching/>
                    </a14:imgEffect>
                  </a14:imgLayer>
                </a14:imgProps>
              </a:ext>
              <a:ext uri="{28A0092B-C50C-407E-A947-70E740481C1C}">
                <a14:useLocalDpi xmlns:a14="http://schemas.microsoft.com/office/drawing/2010/main"/>
              </a:ext>
            </a:extLst>
          </a:blip>
          <a:stretch>
            <a:fillRect/>
          </a:stretch>
        </p:blipFill>
        <p:spPr>
          <a:xfrm>
            <a:off x="2638652" y="3349670"/>
            <a:ext cx="3664682" cy="2249316"/>
          </a:xfrm>
          <a:prstGeom prst="rect">
            <a:avLst/>
          </a:prstGeom>
          <a:effectLst>
            <a:softEdge rad="635000"/>
          </a:effectLst>
        </p:spPr>
      </p:pic>
      <p:pic>
        <p:nvPicPr>
          <p:cNvPr id="11" name="Рисунок 10"/>
          <p:cNvPicPr>
            <a:picLocks noChangeAspect="1"/>
          </p:cNvPicPr>
          <p:nvPr/>
        </p:nvPicPr>
        <p:blipFill>
          <a:blip r:embed="rId7" cstate="email">
            <a:extLst>
              <a:ext uri="{BEBA8EAE-BF5A-486C-A8C5-ECC9F3942E4B}">
                <a14:imgProps xmlns:a14="http://schemas.microsoft.com/office/drawing/2010/main">
                  <a14:imgLayer r:embed="rId8">
                    <a14:imgEffect>
                      <a14:artisticCrisscrossEtching/>
                    </a14:imgEffect>
                  </a14:imgLayer>
                </a14:imgProps>
              </a:ext>
              <a:ext uri="{28A0092B-C50C-407E-A947-70E740481C1C}">
                <a14:useLocalDpi xmlns:a14="http://schemas.microsoft.com/office/drawing/2010/main"/>
              </a:ext>
            </a:extLst>
          </a:blip>
          <a:stretch>
            <a:fillRect/>
          </a:stretch>
        </p:blipFill>
        <p:spPr>
          <a:xfrm>
            <a:off x="29696" y="1683526"/>
            <a:ext cx="3678208" cy="2013661"/>
          </a:xfrm>
          <a:prstGeom prst="rect">
            <a:avLst/>
          </a:prstGeom>
          <a:effectLst>
            <a:softEdge rad="635000"/>
          </a:effectLst>
        </p:spPr>
      </p:pic>
      <p:sp>
        <p:nvSpPr>
          <p:cNvPr id="4" name="Прямоугольник 3"/>
          <p:cNvSpPr/>
          <p:nvPr/>
        </p:nvSpPr>
        <p:spPr>
          <a:xfrm>
            <a:off x="-297687" y="0"/>
            <a:ext cx="9334183" cy="1077218"/>
          </a:xfrm>
          <a:prstGeom prst="rect">
            <a:avLst/>
          </a:prstGeom>
        </p:spPr>
        <p:txBody>
          <a:bodyPr wrap="square">
            <a:spAutoFit/>
          </a:bodyPr>
          <a:lstStyle/>
          <a:p>
            <a:pPr algn="ctr" defTabSz="914333">
              <a:defRPr/>
            </a:pPr>
            <a:r>
              <a:rPr lang="ru-RU" sz="3200" b="1" dirty="0" smtClean="0">
                <a:solidFill>
                  <a:srgbClr val="002060"/>
                </a:solidFill>
                <a:effectLst>
                  <a:outerShdw blurRad="38100" dist="38100" dir="2700000" algn="tl">
                    <a:srgbClr val="000000">
                      <a:alpha val="43137"/>
                    </a:srgbClr>
                  </a:outerShdw>
                </a:effectLst>
                <a:cs typeface="Times New Roman" panose="02020603050405020304" pitchFamily="18" charset="0"/>
              </a:rPr>
              <a:t>Научный комплекс </a:t>
            </a:r>
          </a:p>
          <a:p>
            <a:pPr algn="ctr" defTabSz="914333">
              <a:defRPr/>
            </a:pPr>
            <a:r>
              <a:rPr lang="ru-RU" sz="3200" b="1" dirty="0" smtClean="0">
                <a:solidFill>
                  <a:srgbClr val="002060"/>
                </a:solidFill>
                <a:effectLst>
                  <a:outerShdw blurRad="38100" dist="38100" dir="2700000" algn="tl">
                    <a:srgbClr val="000000">
                      <a:alpha val="43137"/>
                    </a:srgbClr>
                  </a:outerShdw>
                </a:effectLst>
                <a:cs typeface="Times New Roman" panose="02020603050405020304" pitchFamily="18" charset="0"/>
              </a:rPr>
              <a:t>Татарстана </a:t>
            </a:r>
            <a:endParaRPr lang="ru-RU" sz="3200" b="1" dirty="0">
              <a:solidFill>
                <a:srgbClr val="002060"/>
              </a:solidFill>
              <a:effectLst>
                <a:outerShdw blurRad="38100" dist="38100" dir="2700000" algn="tl">
                  <a:srgbClr val="000000">
                    <a:alpha val="43137"/>
                  </a:srgbClr>
                </a:outerShdw>
              </a:effectLst>
              <a:cs typeface="Times New Roman" panose="02020603050405020304" pitchFamily="18" charset="0"/>
            </a:endParaRPr>
          </a:p>
        </p:txBody>
      </p:sp>
      <p:pic>
        <p:nvPicPr>
          <p:cNvPr id="9" name="Рисунок 8"/>
          <p:cNvPicPr>
            <a:picLocks noChangeAspect="1"/>
          </p:cNvPicPr>
          <p:nvPr/>
        </p:nvPicPr>
        <p:blipFill>
          <a:blip r:embed="rId9" cstate="email">
            <a:extLst>
              <a:ext uri="{BEBA8EAE-BF5A-486C-A8C5-ECC9F3942E4B}">
                <a14:imgProps xmlns:a14="http://schemas.microsoft.com/office/drawing/2010/main">
                  <a14:imgLayer r:embed="rId10">
                    <a14:imgEffect>
                      <a14:artisticCrisscrossEtching/>
                    </a14:imgEffect>
                  </a14:imgLayer>
                </a14:imgProps>
              </a:ext>
              <a:ext uri="{28A0092B-C50C-407E-A947-70E740481C1C}">
                <a14:useLocalDpi xmlns:a14="http://schemas.microsoft.com/office/drawing/2010/main"/>
              </a:ext>
            </a:extLst>
          </a:blip>
          <a:stretch>
            <a:fillRect/>
          </a:stretch>
        </p:blipFill>
        <p:spPr>
          <a:xfrm>
            <a:off x="4905329" y="1779988"/>
            <a:ext cx="4036574" cy="1865036"/>
          </a:xfrm>
          <a:prstGeom prst="rect">
            <a:avLst/>
          </a:prstGeom>
          <a:effectLst>
            <a:softEdge rad="635000"/>
          </a:effectLst>
        </p:spPr>
      </p:pic>
      <p:graphicFrame>
        <p:nvGraphicFramePr>
          <p:cNvPr id="2" name="Схема 1"/>
          <p:cNvGraphicFramePr/>
          <p:nvPr>
            <p:extLst>
              <p:ext uri="{D42A27DB-BD31-4B8C-83A1-F6EECF244321}">
                <p14:modId xmlns:p14="http://schemas.microsoft.com/office/powerpoint/2010/main" val="1605966212"/>
              </p:ext>
            </p:extLst>
          </p:nvPr>
        </p:nvGraphicFramePr>
        <p:xfrm>
          <a:off x="494400" y="1700808"/>
          <a:ext cx="8326071" cy="40640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3" name="TextBox 2"/>
          <p:cNvSpPr txBox="1"/>
          <p:nvPr/>
        </p:nvSpPr>
        <p:spPr>
          <a:xfrm>
            <a:off x="3014681" y="5013176"/>
            <a:ext cx="3209276" cy="523220"/>
          </a:xfrm>
          <a:prstGeom prst="rect">
            <a:avLst/>
          </a:prstGeom>
          <a:noFill/>
        </p:spPr>
        <p:txBody>
          <a:bodyPr wrap="none" rtlCol="0">
            <a:spAutoFit/>
          </a:bodyPr>
          <a:lstStyle/>
          <a:p>
            <a:pPr defTabSz="914333"/>
            <a:r>
              <a:rPr lang="ru-RU" sz="2800" b="1" dirty="0">
                <a:solidFill>
                  <a:srgbClr val="A8246F"/>
                </a:solidFill>
                <a:effectLst>
                  <a:outerShdw blurRad="38100" dist="38100" dir="2700000" algn="tl">
                    <a:srgbClr val="000000">
                      <a:alpha val="43137"/>
                    </a:srgbClr>
                  </a:outerShdw>
                </a:effectLst>
                <a:cs typeface="Times New Roman" panose="02020603050405020304" pitchFamily="18" charset="0"/>
              </a:rPr>
              <a:t>Всего – 114 единиц</a:t>
            </a:r>
          </a:p>
        </p:txBody>
      </p:sp>
      <p:sp>
        <p:nvSpPr>
          <p:cNvPr id="12" name="Номер слайда 1"/>
          <p:cNvSpPr>
            <a:spLocks noGrp="1"/>
          </p:cNvSpPr>
          <p:nvPr>
            <p:ph type="sldNum" sz="quarter" idx="12"/>
          </p:nvPr>
        </p:nvSpPr>
        <p:spPr>
          <a:xfrm>
            <a:off x="7010400" y="6511442"/>
            <a:ext cx="2133600" cy="365125"/>
          </a:xfrm>
        </p:spPr>
        <p:txBody>
          <a:bodyPr/>
          <a:lstStyle/>
          <a:p>
            <a:r>
              <a:rPr lang="en-US" sz="1200" dirty="0" smtClean="0"/>
              <a:t>72</a:t>
            </a:r>
            <a:endParaRPr lang="ru-RU" sz="1200" dirty="0"/>
          </a:p>
        </p:txBody>
      </p:sp>
    </p:spTree>
    <p:extLst>
      <p:ext uri="{BB962C8B-B14F-4D97-AF65-F5344CB8AC3E}">
        <p14:creationId xmlns:p14="http://schemas.microsoft.com/office/powerpoint/2010/main" val="91660037"/>
      </p:ext>
    </p:extLst>
  </p:cSld>
  <p:clrMapOvr>
    <a:masterClrMapping/>
  </p:clrMapOvr>
  <p:transition spd="slow">
    <p:wip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graphicFrame>
        <p:nvGraphicFramePr>
          <p:cNvPr id="2" name="Схема 1"/>
          <p:cNvGraphicFramePr/>
          <p:nvPr>
            <p:extLst>
              <p:ext uri="{D42A27DB-BD31-4B8C-83A1-F6EECF244321}">
                <p14:modId xmlns:p14="http://schemas.microsoft.com/office/powerpoint/2010/main" val="2770964833"/>
              </p:ext>
            </p:extLst>
          </p:nvPr>
        </p:nvGraphicFramePr>
        <p:xfrm>
          <a:off x="760562" y="1574983"/>
          <a:ext cx="7777236" cy="49475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Прямоугольник 2"/>
          <p:cNvSpPr/>
          <p:nvPr/>
        </p:nvSpPr>
        <p:spPr>
          <a:xfrm>
            <a:off x="1149828" y="113405"/>
            <a:ext cx="6446508" cy="1077218"/>
          </a:xfrm>
          <a:prstGeom prst="rect">
            <a:avLst/>
          </a:prstGeom>
        </p:spPr>
        <p:txBody>
          <a:bodyPr wrap="square">
            <a:spAutoFit/>
          </a:bodyPr>
          <a:lstStyle/>
          <a:p>
            <a:pPr algn="ctr" defTabSz="914333"/>
            <a:r>
              <a:rPr lang="ru-RU" sz="3200" b="1" dirty="0">
                <a:solidFill>
                  <a:srgbClr val="002060"/>
                </a:solidFill>
                <a:effectLst>
                  <a:outerShdw blurRad="38100" dist="38100" dir="2700000" algn="tl">
                    <a:srgbClr val="000000">
                      <a:alpha val="43137"/>
                    </a:srgbClr>
                  </a:outerShdw>
                </a:effectLst>
                <a:cs typeface="Times New Roman" panose="02020603050405020304" pitchFamily="18" charset="0"/>
              </a:rPr>
              <a:t>Национальный проект «Наука»:</a:t>
            </a:r>
            <a:endParaRPr lang="en-US" sz="3200" b="1" dirty="0">
              <a:solidFill>
                <a:srgbClr val="002060"/>
              </a:solidFill>
              <a:effectLst>
                <a:outerShdw blurRad="38100" dist="38100" dir="2700000" algn="tl">
                  <a:srgbClr val="000000">
                    <a:alpha val="43137"/>
                  </a:srgbClr>
                </a:outerShdw>
              </a:effectLst>
              <a:cs typeface="Times New Roman" panose="02020603050405020304" pitchFamily="18" charset="0"/>
            </a:endParaRPr>
          </a:p>
          <a:p>
            <a:pPr algn="ctr" defTabSz="914333"/>
            <a:r>
              <a:rPr lang="ru-RU" sz="3200" b="1" dirty="0">
                <a:solidFill>
                  <a:srgbClr val="002060"/>
                </a:solidFill>
                <a:effectLst>
                  <a:outerShdw blurRad="38100" dist="38100" dir="2700000" algn="tl">
                    <a:srgbClr val="000000">
                      <a:alpha val="43137"/>
                    </a:srgbClr>
                  </a:outerShdw>
                </a:effectLst>
                <a:cs typeface="Times New Roman" panose="02020603050405020304" pitchFamily="18" charset="0"/>
              </a:rPr>
              <a:t>региональные инициативы</a:t>
            </a:r>
          </a:p>
        </p:txBody>
      </p:sp>
      <p:sp>
        <p:nvSpPr>
          <p:cNvPr id="4" name="Номер слайда 3"/>
          <p:cNvSpPr>
            <a:spLocks noGrp="1"/>
          </p:cNvSpPr>
          <p:nvPr>
            <p:ph type="sldNum" sz="quarter" idx="12"/>
          </p:nvPr>
        </p:nvSpPr>
        <p:spPr>
          <a:xfrm>
            <a:off x="7086600" y="6536995"/>
            <a:ext cx="2057400" cy="366183"/>
          </a:xfrm>
        </p:spPr>
        <p:txBody>
          <a:bodyPr/>
          <a:lstStyle/>
          <a:p>
            <a:fld id="{13374DA6-76E2-4D92-A515-AC152D6F60E8}" type="slidenum">
              <a:rPr lang="ru-RU" altLang="ru-RU" sz="1200" smtClean="0"/>
              <a:pPr/>
              <a:t>73</a:t>
            </a:fld>
            <a:endParaRPr lang="ru-RU" altLang="ru-RU" sz="1200" dirty="0"/>
          </a:p>
        </p:txBody>
      </p:sp>
    </p:spTree>
    <p:extLst>
      <p:ext uri="{BB962C8B-B14F-4D97-AF65-F5344CB8AC3E}">
        <p14:creationId xmlns:p14="http://schemas.microsoft.com/office/powerpoint/2010/main" val="1414921432"/>
      </p:ext>
    </p:extLst>
  </p:cSld>
  <p:clrMapOvr>
    <a:masterClrMapping/>
  </p:clrMapOvr>
  <p:transition spd="slow">
    <p:wip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21" name="Рисунок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22" name="Рисунок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9" name="Прямоугольник 8"/>
          <p:cNvSpPr/>
          <p:nvPr/>
        </p:nvSpPr>
        <p:spPr>
          <a:xfrm>
            <a:off x="179512" y="1783263"/>
            <a:ext cx="8784976" cy="3877985"/>
          </a:xfrm>
          <a:prstGeom prst="rect">
            <a:avLst/>
          </a:prstGeom>
        </p:spPr>
        <p:txBody>
          <a:bodyPr wrap="square">
            <a:spAutoFit/>
          </a:bodyPr>
          <a:lstStyle/>
          <a:p>
            <a:pPr algn="ctr" defTabSz="514350"/>
            <a:r>
              <a:rPr lang="ru-RU" sz="2800" b="1" dirty="0">
                <a:solidFill>
                  <a:srgbClr val="A8246F"/>
                </a:solidFill>
              </a:rPr>
              <a:t>Новые компетенции педагога</a:t>
            </a:r>
            <a:r>
              <a:rPr lang="ru-RU" sz="2800" b="1" dirty="0" smtClean="0">
                <a:solidFill>
                  <a:srgbClr val="A8246F"/>
                </a:solidFill>
              </a:rPr>
              <a:t>:</a:t>
            </a:r>
          </a:p>
          <a:p>
            <a:pPr algn="just" defTabSz="514350"/>
            <a:endParaRPr lang="ru-RU" sz="2000" b="1" dirty="0">
              <a:solidFill>
                <a:srgbClr val="0070C0"/>
              </a:solidFill>
            </a:endParaRPr>
          </a:p>
          <a:p>
            <a:pPr marL="304783" indent="-304783" defTabSz="514350">
              <a:lnSpc>
                <a:spcPct val="150000"/>
              </a:lnSpc>
              <a:buFont typeface="Wingdings" panose="05000000000000000000" pitchFamily="2" charset="2"/>
              <a:buChar char="ü"/>
            </a:pPr>
            <a:r>
              <a:rPr lang="ru-RU" sz="2200" b="1" dirty="0">
                <a:solidFill>
                  <a:srgbClr val="002060"/>
                </a:solidFill>
              </a:rPr>
              <a:t>умение работать  с одаренными обучающимися</a:t>
            </a:r>
          </a:p>
          <a:p>
            <a:pPr marL="304783" indent="-304783" defTabSz="514350">
              <a:lnSpc>
                <a:spcPct val="150000"/>
              </a:lnSpc>
              <a:buFont typeface="Wingdings" panose="05000000000000000000" pitchFamily="2" charset="2"/>
              <a:buChar char="ü"/>
            </a:pPr>
            <a:r>
              <a:rPr lang="ru-RU" sz="2200" b="1" dirty="0">
                <a:solidFill>
                  <a:srgbClr val="002060"/>
                </a:solidFill>
              </a:rPr>
              <a:t>умение работать в условиях инклюзивного образования</a:t>
            </a:r>
          </a:p>
          <a:p>
            <a:pPr marL="304783" indent="-304783" defTabSz="514350">
              <a:lnSpc>
                <a:spcPct val="150000"/>
              </a:lnSpc>
              <a:buFont typeface="Wingdings" panose="05000000000000000000" pitchFamily="2" charset="2"/>
              <a:buChar char="ü"/>
            </a:pPr>
            <a:r>
              <a:rPr lang="ru-RU" sz="2200" b="1" dirty="0">
                <a:solidFill>
                  <a:srgbClr val="002060"/>
                </a:solidFill>
              </a:rPr>
              <a:t>умение работать с обучающимися, имеющими проблемы в </a:t>
            </a:r>
            <a:r>
              <a:rPr lang="ru-RU" sz="2200" b="1" dirty="0" smtClean="0">
                <a:solidFill>
                  <a:srgbClr val="002060"/>
                </a:solidFill>
              </a:rPr>
              <a:t>развитии</a:t>
            </a:r>
          </a:p>
          <a:p>
            <a:pPr marL="304783" indent="-304783" defTabSz="514350">
              <a:lnSpc>
                <a:spcPct val="150000"/>
              </a:lnSpc>
              <a:buFont typeface="Wingdings" panose="05000000000000000000" pitchFamily="2" charset="2"/>
              <a:buChar char="ü"/>
            </a:pPr>
            <a:r>
              <a:rPr lang="ru-RU" sz="2200" b="1" dirty="0" smtClean="0">
                <a:solidFill>
                  <a:srgbClr val="002060"/>
                </a:solidFill>
              </a:rPr>
              <a:t>умение </a:t>
            </a:r>
            <a:r>
              <a:rPr lang="ru-RU" sz="2200" b="1" dirty="0">
                <a:solidFill>
                  <a:srgbClr val="002060"/>
                </a:solidFill>
              </a:rPr>
              <a:t>использовать результаты мониторинговых исследований </a:t>
            </a:r>
            <a:r>
              <a:rPr lang="ru-RU" sz="2200" b="1" dirty="0" smtClean="0">
                <a:solidFill>
                  <a:srgbClr val="002060"/>
                </a:solidFill>
              </a:rPr>
              <a:t>в </a:t>
            </a:r>
            <a:r>
              <a:rPr lang="ru-RU" sz="2200" b="1" dirty="0">
                <a:solidFill>
                  <a:srgbClr val="002060"/>
                </a:solidFill>
              </a:rPr>
              <a:t>работе</a:t>
            </a:r>
          </a:p>
        </p:txBody>
      </p:sp>
      <p:sp>
        <p:nvSpPr>
          <p:cNvPr id="2" name="Прямоугольник 1"/>
          <p:cNvSpPr/>
          <p:nvPr/>
        </p:nvSpPr>
        <p:spPr>
          <a:xfrm>
            <a:off x="1552893" y="89115"/>
            <a:ext cx="5699696" cy="1077218"/>
          </a:xfrm>
          <a:prstGeom prst="rect">
            <a:avLst/>
          </a:prstGeom>
        </p:spPr>
        <p:txBody>
          <a:bodyPr wrap="square">
            <a:spAutoFit/>
          </a:bodyPr>
          <a:lstStyle/>
          <a:p>
            <a:pPr algn="ctr" defTabSz="514350"/>
            <a:r>
              <a:rPr lang="ru-RU" sz="3200" b="1" dirty="0" smtClean="0">
                <a:solidFill>
                  <a:srgbClr val="002060"/>
                </a:solidFill>
                <a:effectLst>
                  <a:outerShdw blurRad="38100" dist="38100" dir="2700000" algn="tl">
                    <a:srgbClr val="000000">
                      <a:alpha val="43137"/>
                    </a:srgbClr>
                  </a:outerShdw>
                </a:effectLst>
              </a:rPr>
              <a:t>Профессиональные стандарты </a:t>
            </a:r>
          </a:p>
          <a:p>
            <a:pPr algn="ctr" defTabSz="514350"/>
            <a:r>
              <a:rPr lang="ru-RU" sz="3200" b="1" dirty="0" smtClean="0">
                <a:solidFill>
                  <a:srgbClr val="002060"/>
                </a:solidFill>
                <a:effectLst>
                  <a:outerShdw blurRad="38100" dist="38100" dir="2700000" algn="tl">
                    <a:srgbClr val="000000">
                      <a:alpha val="43137"/>
                    </a:srgbClr>
                  </a:outerShdw>
                </a:effectLst>
              </a:rPr>
              <a:t>в сфере образования</a:t>
            </a:r>
            <a:endParaRPr lang="ru-RU" sz="3200" b="1" dirty="0">
              <a:solidFill>
                <a:srgbClr val="002060"/>
              </a:solidFill>
              <a:effectLst>
                <a:outerShdw blurRad="38100" dist="38100" dir="2700000" algn="tl">
                  <a:srgbClr val="000000">
                    <a:alpha val="43137"/>
                  </a:srgbClr>
                </a:outerShdw>
              </a:effectLst>
            </a:endParaRPr>
          </a:p>
        </p:txBody>
      </p:sp>
      <p:sp>
        <p:nvSpPr>
          <p:cNvPr id="3" name="Номер слайда 2"/>
          <p:cNvSpPr>
            <a:spLocks noGrp="1"/>
          </p:cNvSpPr>
          <p:nvPr>
            <p:ph type="sldNum" sz="quarter" idx="12"/>
          </p:nvPr>
        </p:nvSpPr>
        <p:spPr>
          <a:xfrm>
            <a:off x="7086600" y="6491028"/>
            <a:ext cx="2057400" cy="365125"/>
          </a:xfrm>
        </p:spPr>
        <p:txBody>
          <a:bodyPr/>
          <a:lstStyle/>
          <a:p>
            <a:pPr defTabSz="514350"/>
            <a:fld id="{437802D3-D75C-4BF8-B510-DF28C685B117}" type="slidenum">
              <a:rPr lang="ru-RU" smtClean="0">
                <a:solidFill>
                  <a:prstClr val="black">
                    <a:tint val="75000"/>
                  </a:prstClr>
                </a:solidFill>
              </a:rPr>
              <a:pPr defTabSz="514350"/>
              <a:t>74</a:t>
            </a:fld>
            <a:endParaRPr lang="ru-RU" dirty="0">
              <a:solidFill>
                <a:prstClr val="black">
                  <a:tint val="75000"/>
                </a:prstClr>
              </a:solidFill>
            </a:endParaRPr>
          </a:p>
        </p:txBody>
      </p:sp>
    </p:spTree>
    <p:extLst>
      <p:ext uri="{BB962C8B-B14F-4D97-AF65-F5344CB8AC3E}">
        <p14:creationId xmlns:p14="http://schemas.microsoft.com/office/powerpoint/2010/main" val="2032391298"/>
      </p:ext>
    </p:extLst>
  </p:cSld>
  <p:clrMapOvr>
    <a:masterClrMapping/>
  </p:clrMapOvr>
  <p:transition spd="slow">
    <p:wip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9" name="Рисунок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20" name="Рисунок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7" name="Объект 2"/>
          <p:cNvSpPr txBox="1">
            <a:spLocks/>
          </p:cNvSpPr>
          <p:nvPr/>
        </p:nvSpPr>
        <p:spPr>
          <a:xfrm>
            <a:off x="1547665" y="68629"/>
            <a:ext cx="7645231" cy="1728192"/>
          </a:xfrm>
          <a:prstGeom prst="rect">
            <a:avLst/>
          </a:prstGeom>
        </p:spPr>
        <p:txBody>
          <a:bodyPr vert="horz" lIns="91440" tIns="45719" rIns="91440" bIns="45719"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514350"/>
            <a:endParaRPr lang="ru-RU" sz="1600" b="1" dirty="0">
              <a:solidFill>
                <a:srgbClr val="1F497D"/>
              </a:solidFill>
              <a:cs typeface="Arial" panose="020B0604020202020204" pitchFamily="34" charset="0"/>
            </a:endParaRPr>
          </a:p>
        </p:txBody>
      </p:sp>
      <p:sp>
        <p:nvSpPr>
          <p:cNvPr id="2" name="Прямоугольник 1"/>
          <p:cNvSpPr/>
          <p:nvPr/>
        </p:nvSpPr>
        <p:spPr>
          <a:xfrm>
            <a:off x="0" y="1772816"/>
            <a:ext cx="9144000" cy="954107"/>
          </a:xfrm>
          <a:prstGeom prst="rect">
            <a:avLst/>
          </a:prstGeom>
        </p:spPr>
        <p:txBody>
          <a:bodyPr wrap="square">
            <a:spAutoFit/>
          </a:bodyPr>
          <a:lstStyle/>
          <a:p>
            <a:pPr algn="ctr" defTabSz="514350"/>
            <a:r>
              <a:rPr lang="ru-RU" sz="2800" b="1" dirty="0" smtClean="0">
                <a:solidFill>
                  <a:srgbClr val="002060"/>
                </a:solidFill>
                <a:cs typeface="Times New Roman" panose="02020603050405020304" pitchFamily="18" charset="0"/>
              </a:rPr>
              <a:t>С 2016 </a:t>
            </a:r>
            <a:r>
              <a:rPr lang="ru-RU" sz="2800" b="1" dirty="0">
                <a:solidFill>
                  <a:srgbClr val="002060"/>
                </a:solidFill>
                <a:cs typeface="Times New Roman" panose="02020603050405020304" pitchFamily="18" charset="0"/>
              </a:rPr>
              <a:t>года </a:t>
            </a:r>
            <a:r>
              <a:rPr lang="ru-RU" sz="2800" b="1" dirty="0">
                <a:solidFill>
                  <a:srgbClr val="A8246F"/>
                </a:solidFill>
                <a:cs typeface="Times New Roman" panose="02020603050405020304" pitchFamily="18" charset="0"/>
              </a:rPr>
              <a:t>442</a:t>
            </a:r>
            <a:r>
              <a:rPr lang="ru-RU" sz="2800" b="1" dirty="0">
                <a:solidFill>
                  <a:srgbClr val="C00000"/>
                </a:solidFill>
                <a:cs typeface="Times New Roman" panose="02020603050405020304" pitchFamily="18" charset="0"/>
              </a:rPr>
              <a:t> </a:t>
            </a:r>
            <a:r>
              <a:rPr lang="ru-RU" sz="2800" b="1" dirty="0">
                <a:solidFill>
                  <a:srgbClr val="002060"/>
                </a:solidFill>
                <a:cs typeface="Times New Roman" panose="02020603050405020304" pitchFamily="18" charset="0"/>
              </a:rPr>
              <a:t>студента </a:t>
            </a:r>
            <a:r>
              <a:rPr lang="ru-RU" sz="2800" b="1" dirty="0" smtClean="0">
                <a:solidFill>
                  <a:srgbClr val="002060"/>
                </a:solidFill>
                <a:cs typeface="Times New Roman" panose="02020603050405020304" pitchFamily="18" charset="0"/>
              </a:rPr>
              <a:t>– </a:t>
            </a:r>
          </a:p>
          <a:p>
            <a:pPr algn="ctr" defTabSz="514350"/>
            <a:r>
              <a:rPr lang="ru-RU" sz="2800" b="1" dirty="0" smtClean="0">
                <a:solidFill>
                  <a:srgbClr val="002060"/>
                </a:solidFill>
                <a:cs typeface="Times New Roman" panose="02020603050405020304" pitchFamily="18" charset="0"/>
              </a:rPr>
              <a:t>участники стипендиальной </a:t>
            </a:r>
            <a:r>
              <a:rPr lang="ru-RU" sz="2800" b="1" dirty="0">
                <a:solidFill>
                  <a:srgbClr val="002060"/>
                </a:solidFill>
                <a:cs typeface="Times New Roman" panose="02020603050405020304" pitchFamily="18" charset="0"/>
              </a:rPr>
              <a:t>подготовки</a:t>
            </a:r>
            <a:endParaRPr lang="ru-RU" sz="2800" dirty="0">
              <a:solidFill>
                <a:srgbClr val="002060"/>
              </a:solidFill>
            </a:endParaRPr>
          </a:p>
        </p:txBody>
      </p:sp>
      <p:sp>
        <p:nvSpPr>
          <p:cNvPr id="4" name="Прямоугольник 3"/>
          <p:cNvSpPr/>
          <p:nvPr/>
        </p:nvSpPr>
        <p:spPr>
          <a:xfrm>
            <a:off x="1331640" y="44624"/>
            <a:ext cx="6054090" cy="1569660"/>
          </a:xfrm>
          <a:prstGeom prst="rect">
            <a:avLst/>
          </a:prstGeom>
        </p:spPr>
        <p:txBody>
          <a:bodyPr wrap="square">
            <a:spAutoFit/>
          </a:bodyPr>
          <a:lstStyle/>
          <a:p>
            <a:pPr algn="ctr" defTabSz="1219124">
              <a:defRPr/>
            </a:pPr>
            <a:r>
              <a:rPr lang="ru-RU" sz="3200" b="1" kern="0" dirty="0" smtClean="0">
                <a:solidFill>
                  <a:srgbClr val="002060"/>
                </a:solidFill>
                <a:effectLst>
                  <a:outerShdw blurRad="38100" dist="38100" dir="2700000" algn="tl">
                    <a:srgbClr val="000000">
                      <a:alpha val="43137"/>
                    </a:srgbClr>
                  </a:outerShdw>
                </a:effectLst>
                <a:cs typeface="Times New Roman" pitchFamily="18" charset="0"/>
              </a:rPr>
              <a:t>Подготовка кадров для работы </a:t>
            </a:r>
          </a:p>
          <a:p>
            <a:pPr algn="ctr" defTabSz="1219124">
              <a:defRPr/>
            </a:pPr>
            <a:r>
              <a:rPr lang="ru-RU" sz="3200" b="1" kern="0" dirty="0" smtClean="0">
                <a:solidFill>
                  <a:srgbClr val="002060"/>
                </a:solidFill>
                <a:effectLst>
                  <a:outerShdw blurRad="38100" dist="38100" dir="2700000" algn="tl">
                    <a:srgbClr val="000000">
                      <a:alpha val="43137"/>
                    </a:srgbClr>
                  </a:outerShdw>
                </a:effectLst>
                <a:cs typeface="Times New Roman" pitchFamily="18" charset="0"/>
              </a:rPr>
              <a:t>в би- и  </a:t>
            </a:r>
            <a:r>
              <a:rPr lang="ru-RU" sz="3200" b="1" kern="0" dirty="0" err="1" smtClean="0">
                <a:solidFill>
                  <a:srgbClr val="002060"/>
                </a:solidFill>
                <a:effectLst>
                  <a:outerShdw blurRad="38100" dist="38100" dir="2700000" algn="tl">
                    <a:srgbClr val="000000">
                      <a:alpha val="43137"/>
                    </a:srgbClr>
                  </a:outerShdw>
                </a:effectLst>
                <a:cs typeface="Times New Roman" pitchFamily="18" charset="0"/>
              </a:rPr>
              <a:t>полилингвальной</a:t>
            </a:r>
            <a:r>
              <a:rPr lang="ru-RU" sz="3200" b="1" kern="0" dirty="0" smtClean="0">
                <a:solidFill>
                  <a:srgbClr val="002060"/>
                </a:solidFill>
                <a:effectLst>
                  <a:outerShdw blurRad="38100" dist="38100" dir="2700000" algn="tl">
                    <a:srgbClr val="000000">
                      <a:alpha val="43137"/>
                    </a:srgbClr>
                  </a:outerShdw>
                </a:effectLst>
                <a:cs typeface="Times New Roman" pitchFamily="18" charset="0"/>
              </a:rPr>
              <a:t> </a:t>
            </a:r>
            <a:endParaRPr lang="ru-RU" sz="3200" b="1" kern="0" dirty="0" smtClean="0">
              <a:solidFill>
                <a:srgbClr val="002060"/>
              </a:solidFill>
              <a:effectLst>
                <a:outerShdw blurRad="38100" dist="38100" dir="2700000" algn="tl">
                  <a:srgbClr val="000000">
                    <a:alpha val="43137"/>
                  </a:srgbClr>
                </a:outerShdw>
              </a:effectLst>
              <a:cs typeface="Times New Roman" pitchFamily="18" charset="0"/>
            </a:endParaRPr>
          </a:p>
          <a:p>
            <a:pPr algn="ctr" defTabSz="1219124">
              <a:defRPr/>
            </a:pPr>
            <a:r>
              <a:rPr lang="ru-RU" sz="3200" b="1" kern="0" dirty="0" smtClean="0">
                <a:solidFill>
                  <a:srgbClr val="002060"/>
                </a:solidFill>
                <a:effectLst>
                  <a:outerShdw blurRad="38100" dist="38100" dir="2700000" algn="tl">
                    <a:srgbClr val="000000">
                      <a:alpha val="43137"/>
                    </a:srgbClr>
                  </a:outerShdw>
                </a:effectLst>
                <a:cs typeface="Times New Roman" pitchFamily="18" charset="0"/>
              </a:rPr>
              <a:t>образовательной среде</a:t>
            </a:r>
            <a:endParaRPr lang="ru-RU" sz="3200" b="1" kern="0" dirty="0">
              <a:solidFill>
                <a:srgbClr val="002060"/>
              </a:solidFill>
              <a:effectLst>
                <a:outerShdw blurRad="38100" dist="38100" dir="2700000" algn="tl">
                  <a:srgbClr val="000000">
                    <a:alpha val="43137"/>
                  </a:srgbClr>
                </a:outerShdw>
              </a:effectLst>
              <a:cs typeface="Times New Roman" pitchFamily="18" charset="0"/>
            </a:endParaRPr>
          </a:p>
        </p:txBody>
      </p:sp>
      <p:sp>
        <p:nvSpPr>
          <p:cNvPr id="9" name="Прямоугольник 8"/>
          <p:cNvSpPr/>
          <p:nvPr/>
        </p:nvSpPr>
        <p:spPr>
          <a:xfrm>
            <a:off x="323528" y="3066948"/>
            <a:ext cx="2651916" cy="830997"/>
          </a:xfrm>
          <a:prstGeom prst="rect">
            <a:avLst/>
          </a:prstGeom>
        </p:spPr>
        <p:txBody>
          <a:bodyPr wrap="square">
            <a:spAutoFit/>
          </a:bodyPr>
          <a:lstStyle/>
          <a:p>
            <a:pPr lvl="0" algn="ctr"/>
            <a:r>
              <a:rPr lang="ru-RU" sz="2400" b="1" dirty="0" smtClean="0">
                <a:solidFill>
                  <a:srgbClr val="002060"/>
                </a:solidFill>
              </a:rPr>
              <a:t>КФУ </a:t>
            </a:r>
            <a:endParaRPr lang="en-US" sz="2400" b="1" dirty="0" smtClean="0">
              <a:solidFill>
                <a:srgbClr val="002060"/>
              </a:solidFill>
            </a:endParaRPr>
          </a:p>
          <a:p>
            <a:pPr lvl="0" algn="ctr"/>
            <a:r>
              <a:rPr lang="ru-RU" sz="2400" b="1" dirty="0" smtClean="0">
                <a:solidFill>
                  <a:srgbClr val="A8246F"/>
                </a:solidFill>
              </a:rPr>
              <a:t>278 </a:t>
            </a:r>
            <a:r>
              <a:rPr lang="ru-RU" sz="2400" b="1" dirty="0">
                <a:solidFill>
                  <a:srgbClr val="A8246F"/>
                </a:solidFill>
              </a:rPr>
              <a:t>чел.</a:t>
            </a:r>
            <a:endParaRPr lang="ru-RU" sz="2400" dirty="0"/>
          </a:p>
        </p:txBody>
      </p:sp>
      <p:sp>
        <p:nvSpPr>
          <p:cNvPr id="10" name="Прямоугольник 9"/>
          <p:cNvSpPr/>
          <p:nvPr/>
        </p:nvSpPr>
        <p:spPr>
          <a:xfrm>
            <a:off x="3298973" y="2994940"/>
            <a:ext cx="2709766" cy="1200329"/>
          </a:xfrm>
          <a:prstGeom prst="rect">
            <a:avLst/>
          </a:prstGeom>
        </p:spPr>
        <p:txBody>
          <a:bodyPr wrap="square">
            <a:spAutoFit/>
          </a:bodyPr>
          <a:lstStyle/>
          <a:p>
            <a:pPr lvl="0" algn="ctr"/>
            <a:r>
              <a:rPr lang="ru-RU" sz="2400" b="1" dirty="0" smtClean="0">
                <a:solidFill>
                  <a:srgbClr val="002060"/>
                </a:solidFill>
              </a:rPr>
              <a:t>Елабужский институт КФУ</a:t>
            </a:r>
            <a:endParaRPr lang="ru-RU" sz="2400" b="1" dirty="0">
              <a:solidFill>
                <a:srgbClr val="002060"/>
              </a:solidFill>
            </a:endParaRPr>
          </a:p>
          <a:p>
            <a:pPr lvl="0" algn="ctr"/>
            <a:r>
              <a:rPr lang="ru-RU" sz="2400" b="1" dirty="0">
                <a:solidFill>
                  <a:srgbClr val="A8246F"/>
                </a:solidFill>
              </a:rPr>
              <a:t>97 чел.</a:t>
            </a:r>
            <a:endParaRPr lang="ru-RU" sz="2400" dirty="0"/>
          </a:p>
        </p:txBody>
      </p:sp>
      <p:sp>
        <p:nvSpPr>
          <p:cNvPr id="11" name="Прямоугольник 10"/>
          <p:cNvSpPr/>
          <p:nvPr/>
        </p:nvSpPr>
        <p:spPr>
          <a:xfrm>
            <a:off x="6332268" y="3066948"/>
            <a:ext cx="2439312" cy="830997"/>
          </a:xfrm>
          <a:prstGeom prst="rect">
            <a:avLst/>
          </a:prstGeom>
        </p:spPr>
        <p:txBody>
          <a:bodyPr wrap="square">
            <a:spAutoFit/>
          </a:bodyPr>
          <a:lstStyle/>
          <a:p>
            <a:pPr lvl="0" algn="ctr"/>
            <a:r>
              <a:rPr lang="ru-RU" sz="2400" b="1" dirty="0" smtClean="0">
                <a:solidFill>
                  <a:srgbClr val="002060"/>
                </a:solidFill>
              </a:rPr>
              <a:t>НГПУ</a:t>
            </a:r>
            <a:endParaRPr lang="en-US" sz="2400" b="1" dirty="0" smtClean="0">
              <a:solidFill>
                <a:srgbClr val="002060"/>
              </a:solidFill>
            </a:endParaRPr>
          </a:p>
          <a:p>
            <a:pPr lvl="0" algn="ctr"/>
            <a:r>
              <a:rPr lang="ru-RU" sz="2400" b="1" dirty="0" smtClean="0">
                <a:solidFill>
                  <a:srgbClr val="A8246F"/>
                </a:solidFill>
              </a:rPr>
              <a:t>67 </a:t>
            </a:r>
            <a:r>
              <a:rPr lang="ru-RU" sz="2400" b="1" dirty="0">
                <a:solidFill>
                  <a:srgbClr val="A8246F"/>
                </a:solidFill>
              </a:rPr>
              <a:t>чел.</a:t>
            </a:r>
            <a:endParaRPr lang="ru-RU" sz="2400" dirty="0"/>
          </a:p>
        </p:txBody>
      </p:sp>
      <p:pic>
        <p:nvPicPr>
          <p:cNvPr id="9218" name="Picture 2" descr="https://mirvuzov.ru/wp-content/uploads/2019/02/1-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4301688"/>
            <a:ext cx="2687412" cy="17916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0" name="Picture 4" descr="http://amtg-rus.ru/upload/galleries/elabuga/sightseeing/Elabuzhskiy_universitet/Elabuzhskiy_gosudarstvennyiy_pedagogicheskiy_universitet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11353" y="4294161"/>
            <a:ext cx="2697386" cy="17991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2" name="Picture 6" descr="http://www.stroytal.ru/data/photos/6366/P1080617.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2098"/>
          <a:stretch/>
        </p:blipFill>
        <p:spPr bwMode="auto">
          <a:xfrm>
            <a:off x="6296622" y="4291084"/>
            <a:ext cx="2523849" cy="18022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Номер слайда 2"/>
          <p:cNvSpPr>
            <a:spLocks noGrp="1"/>
          </p:cNvSpPr>
          <p:nvPr>
            <p:ph type="sldNum" sz="quarter" idx="12"/>
          </p:nvPr>
        </p:nvSpPr>
        <p:spPr>
          <a:xfrm>
            <a:off x="7086600" y="6492875"/>
            <a:ext cx="2057400" cy="365125"/>
          </a:xfrm>
        </p:spPr>
        <p:txBody>
          <a:bodyPr/>
          <a:lstStyle/>
          <a:p>
            <a:pPr defTabSz="514350"/>
            <a:fld id="{437802D3-D75C-4BF8-B510-DF28C685B117}" type="slidenum">
              <a:rPr lang="ru-RU" smtClean="0">
                <a:solidFill>
                  <a:prstClr val="black">
                    <a:tint val="75000"/>
                  </a:prstClr>
                </a:solidFill>
              </a:rPr>
              <a:pPr defTabSz="514350"/>
              <a:t>75</a:t>
            </a:fld>
            <a:endParaRPr lang="ru-RU" dirty="0">
              <a:solidFill>
                <a:prstClr val="black">
                  <a:tint val="75000"/>
                </a:prstClr>
              </a:solidFill>
            </a:endParaRPr>
          </a:p>
        </p:txBody>
      </p:sp>
    </p:spTree>
    <p:extLst>
      <p:ext uri="{BB962C8B-B14F-4D97-AF65-F5344CB8AC3E}">
        <p14:creationId xmlns:p14="http://schemas.microsoft.com/office/powerpoint/2010/main" val="652541297"/>
      </p:ext>
    </p:extLst>
  </p:cSld>
  <p:clrMapOvr>
    <a:masterClrMapping/>
  </p:clrMapOvr>
  <p:transition spd="slow">
    <p:wip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7" name="Прямоугольник 6"/>
          <p:cNvSpPr/>
          <p:nvPr/>
        </p:nvSpPr>
        <p:spPr>
          <a:xfrm>
            <a:off x="0" y="1815207"/>
            <a:ext cx="9144000" cy="523220"/>
          </a:xfrm>
          <a:prstGeom prst="rect">
            <a:avLst/>
          </a:prstGeom>
        </p:spPr>
        <p:txBody>
          <a:bodyPr wrap="square">
            <a:spAutoFit/>
          </a:bodyPr>
          <a:lstStyle/>
          <a:p>
            <a:pPr algn="ctr" defTabSz="1219133">
              <a:defRPr/>
            </a:pPr>
            <a:r>
              <a:rPr lang="ru-RU" sz="2800" b="1" dirty="0" smtClean="0">
                <a:solidFill>
                  <a:srgbClr val="002060"/>
                </a:solidFill>
                <a:effectLst>
                  <a:outerShdw blurRad="38100" dist="38100" dir="2700000" algn="tl">
                    <a:srgbClr val="000000">
                      <a:alpha val="43137"/>
                    </a:srgbClr>
                  </a:outerShdw>
                </a:effectLst>
              </a:rPr>
              <a:t>НОМИНАЦИИ:</a:t>
            </a:r>
            <a:endParaRPr lang="ru-RU" sz="2800" b="1" dirty="0">
              <a:solidFill>
                <a:srgbClr val="002060"/>
              </a:solidFill>
              <a:effectLst>
                <a:outerShdw blurRad="38100" dist="38100" dir="2700000" algn="tl">
                  <a:srgbClr val="000000">
                    <a:alpha val="43137"/>
                  </a:srgbClr>
                </a:outerShdw>
              </a:effectLst>
            </a:endParaRPr>
          </a:p>
        </p:txBody>
      </p:sp>
      <p:sp>
        <p:nvSpPr>
          <p:cNvPr id="3" name="Прямоугольник 2"/>
          <p:cNvSpPr/>
          <p:nvPr/>
        </p:nvSpPr>
        <p:spPr>
          <a:xfrm>
            <a:off x="1331640" y="62915"/>
            <a:ext cx="6336704" cy="1384995"/>
          </a:xfrm>
          <a:prstGeom prst="rect">
            <a:avLst/>
          </a:prstGeom>
        </p:spPr>
        <p:txBody>
          <a:bodyPr wrap="square">
            <a:spAutoFit/>
          </a:bodyPr>
          <a:lstStyle/>
          <a:p>
            <a:pPr algn="ctr" defTabSz="514350"/>
            <a:r>
              <a:rPr lang="ru-RU" sz="2800" b="1" dirty="0" smtClean="0">
                <a:solidFill>
                  <a:srgbClr val="002060"/>
                </a:solidFill>
                <a:effectLst>
                  <a:outerShdw blurRad="38100" dist="38100" dir="2700000" algn="tl">
                    <a:srgbClr val="000000">
                      <a:alpha val="43137"/>
                    </a:srgbClr>
                  </a:outerShdw>
                </a:effectLst>
              </a:rPr>
              <a:t>Грант </a:t>
            </a:r>
          </a:p>
          <a:p>
            <a:pPr algn="ctr" defTabSz="514350"/>
            <a:r>
              <a:rPr lang="ru-RU" sz="2800" b="1" dirty="0" smtClean="0">
                <a:solidFill>
                  <a:srgbClr val="002060"/>
                </a:solidFill>
                <a:effectLst>
                  <a:outerShdw blurRad="38100" dist="38100" dir="2700000" algn="tl">
                    <a:srgbClr val="000000">
                      <a:alpha val="43137"/>
                    </a:srgbClr>
                  </a:outerShdw>
                </a:effectLst>
              </a:rPr>
              <a:t>«</a:t>
            </a:r>
            <a:r>
              <a:rPr lang="ru-RU" sz="2800" b="1" dirty="0">
                <a:solidFill>
                  <a:srgbClr val="002060"/>
                </a:solidFill>
                <a:effectLst>
                  <a:outerShdw blurRad="38100" dist="38100" dir="2700000" algn="tl">
                    <a:srgbClr val="000000">
                      <a:alpha val="43137"/>
                    </a:srgbClr>
                  </a:outerShdw>
                </a:effectLst>
              </a:rPr>
              <a:t>П</a:t>
            </a:r>
            <a:r>
              <a:rPr lang="ru-RU" sz="2800" b="1" dirty="0" smtClean="0">
                <a:solidFill>
                  <a:srgbClr val="002060"/>
                </a:solidFill>
                <a:effectLst>
                  <a:outerShdw blurRad="38100" dist="38100" dir="2700000" algn="tl">
                    <a:srgbClr val="000000">
                      <a:alpha val="43137"/>
                    </a:srgbClr>
                  </a:outerShdw>
                </a:effectLst>
              </a:rPr>
              <a:t>оддержка профессионального роста учителей Республики Татарстан» </a:t>
            </a:r>
            <a:r>
              <a:rPr lang="ru-RU" sz="2800" b="1" dirty="0" smtClean="0">
                <a:solidFill>
                  <a:srgbClr val="002060"/>
                </a:solidFill>
                <a:effectLst>
                  <a:outerShdw blurRad="38100" dist="38100" dir="2700000" algn="tl">
                    <a:srgbClr val="000000">
                      <a:alpha val="43137"/>
                    </a:srgbClr>
                  </a:outerShdw>
                </a:effectLst>
              </a:rPr>
              <a:t> </a:t>
            </a:r>
            <a:endParaRPr lang="ru-RU" sz="2800" b="1" dirty="0">
              <a:solidFill>
                <a:srgbClr val="002060"/>
              </a:solidFill>
              <a:effectLst>
                <a:outerShdw blurRad="38100" dist="38100" dir="2700000" algn="tl">
                  <a:srgbClr val="000000">
                    <a:alpha val="43137"/>
                  </a:srgbClr>
                </a:outerShdw>
              </a:effectLst>
            </a:endParaRPr>
          </a:p>
        </p:txBody>
      </p:sp>
      <p:sp>
        <p:nvSpPr>
          <p:cNvPr id="2" name="Номер слайда 1"/>
          <p:cNvSpPr>
            <a:spLocks noGrp="1"/>
          </p:cNvSpPr>
          <p:nvPr>
            <p:ph type="sldNum" sz="quarter" idx="12"/>
          </p:nvPr>
        </p:nvSpPr>
        <p:spPr>
          <a:xfrm>
            <a:off x="7086600" y="6513220"/>
            <a:ext cx="2057400" cy="365125"/>
          </a:xfrm>
        </p:spPr>
        <p:txBody>
          <a:bodyPr/>
          <a:lstStyle/>
          <a:p>
            <a:pPr defTabSz="514350"/>
            <a:fld id="{437802D3-D75C-4BF8-B510-DF28C685B117}" type="slidenum">
              <a:rPr lang="ru-RU" smtClean="0">
                <a:solidFill>
                  <a:prstClr val="black">
                    <a:tint val="75000"/>
                  </a:prstClr>
                </a:solidFill>
              </a:rPr>
              <a:pPr defTabSz="514350"/>
              <a:t>76</a:t>
            </a:fld>
            <a:endParaRPr lang="ru-RU" dirty="0">
              <a:solidFill>
                <a:prstClr val="black">
                  <a:tint val="75000"/>
                </a:prstClr>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696660761"/>
              </p:ext>
            </p:extLst>
          </p:nvPr>
        </p:nvGraphicFramePr>
        <p:xfrm>
          <a:off x="251520" y="2492896"/>
          <a:ext cx="8568952" cy="3108960"/>
        </p:xfrm>
        <a:graphic>
          <a:graphicData uri="http://schemas.openxmlformats.org/drawingml/2006/table">
            <a:tbl>
              <a:tblPr firstRow="1" bandRow="1">
                <a:tableStyleId>{5C22544A-7EE6-4342-B048-85BDC9FD1C3A}</a:tableStyleId>
              </a:tblPr>
              <a:tblGrid>
                <a:gridCol w="2142238">
                  <a:extLst>
                    <a:ext uri="{9D8B030D-6E8A-4147-A177-3AD203B41FA5}">
                      <a16:colId xmlns:a16="http://schemas.microsoft.com/office/drawing/2014/main" val="1470423712"/>
                    </a:ext>
                  </a:extLst>
                </a:gridCol>
                <a:gridCol w="2142238">
                  <a:extLst>
                    <a:ext uri="{9D8B030D-6E8A-4147-A177-3AD203B41FA5}">
                      <a16:colId xmlns:a16="http://schemas.microsoft.com/office/drawing/2014/main" val="1535912374"/>
                    </a:ext>
                  </a:extLst>
                </a:gridCol>
                <a:gridCol w="2142238">
                  <a:extLst>
                    <a:ext uri="{9D8B030D-6E8A-4147-A177-3AD203B41FA5}">
                      <a16:colId xmlns:a16="http://schemas.microsoft.com/office/drawing/2014/main" val="1710788733"/>
                    </a:ext>
                  </a:extLst>
                </a:gridCol>
                <a:gridCol w="2142238">
                  <a:extLst>
                    <a:ext uri="{9D8B030D-6E8A-4147-A177-3AD203B41FA5}">
                      <a16:colId xmlns:a16="http://schemas.microsoft.com/office/drawing/2014/main" val="2126900984"/>
                    </a:ext>
                  </a:extLst>
                </a:gridCol>
              </a:tblGrid>
              <a:tr h="370840">
                <a:tc>
                  <a:txBody>
                    <a:bodyPr/>
                    <a:lstStyle/>
                    <a:p>
                      <a:pPr marL="0" marR="0" indent="0" algn="ctr" defTabSz="914411" rtl="0" eaLnBrk="1" fontAlgn="auto" latinLnBrk="0" hangingPunct="1">
                        <a:lnSpc>
                          <a:spcPct val="100000"/>
                        </a:lnSpc>
                        <a:spcBef>
                          <a:spcPts val="0"/>
                        </a:spcBef>
                        <a:spcAft>
                          <a:spcPts val="0"/>
                        </a:spcAft>
                        <a:buClrTx/>
                        <a:buSzTx/>
                        <a:buFontTx/>
                        <a:buNone/>
                        <a:tabLst/>
                        <a:defRPr/>
                      </a:pPr>
                      <a:r>
                        <a:rPr lang="ru-RU" sz="2800" b="1" dirty="0" smtClean="0">
                          <a:solidFill>
                            <a:srgbClr val="A8246F"/>
                          </a:solidFill>
                          <a:cs typeface="Times New Roman" pitchFamily="18" charset="0"/>
                        </a:rPr>
                        <a:t>«Старший учитель»</a:t>
                      </a:r>
                      <a:endParaRPr lang="ru-RU" sz="2800" dirty="0">
                        <a:solidFill>
                          <a:srgbClr val="A8246F"/>
                        </a:solidFill>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sz="2800" b="1" dirty="0" smtClean="0">
                          <a:solidFill>
                            <a:srgbClr val="A8246F"/>
                          </a:solidFill>
                          <a:cs typeface="Times New Roman" pitchFamily="18" charset="0"/>
                        </a:rPr>
                        <a:t>«Учитель-</a:t>
                      </a:r>
                    </a:p>
                    <a:p>
                      <a:pPr algn="ctr"/>
                      <a:r>
                        <a:rPr lang="ru-RU" sz="2800" b="1" dirty="0" smtClean="0">
                          <a:solidFill>
                            <a:srgbClr val="A8246F"/>
                          </a:solidFill>
                          <a:cs typeface="Times New Roman" pitchFamily="18" charset="0"/>
                        </a:rPr>
                        <a:t>мастер</a:t>
                      </a:r>
                      <a:endParaRPr lang="ru-RU" sz="2800" dirty="0">
                        <a:solidFill>
                          <a:srgbClr val="A8246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11" rtl="0" eaLnBrk="1" fontAlgn="auto" latinLnBrk="0" hangingPunct="1">
                        <a:lnSpc>
                          <a:spcPct val="100000"/>
                        </a:lnSpc>
                        <a:spcBef>
                          <a:spcPts val="0"/>
                        </a:spcBef>
                        <a:spcAft>
                          <a:spcPts val="0"/>
                        </a:spcAft>
                        <a:buClrTx/>
                        <a:buSzTx/>
                        <a:buFontTx/>
                        <a:buNone/>
                        <a:tabLst/>
                        <a:defRPr/>
                      </a:pPr>
                      <a:r>
                        <a:rPr lang="ru-RU" sz="2800" b="1" dirty="0" smtClean="0">
                          <a:solidFill>
                            <a:srgbClr val="A8246F"/>
                          </a:solidFill>
                          <a:cs typeface="Times New Roman" pitchFamily="18" charset="0"/>
                        </a:rPr>
                        <a:t> «Учитель-наставник» </a:t>
                      </a:r>
                      <a:endParaRPr lang="ru-RU" sz="2800" dirty="0">
                        <a:solidFill>
                          <a:srgbClr val="A8246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11" rtl="0" eaLnBrk="1" fontAlgn="auto" latinLnBrk="0" hangingPunct="1">
                        <a:lnSpc>
                          <a:spcPct val="100000"/>
                        </a:lnSpc>
                        <a:spcBef>
                          <a:spcPts val="0"/>
                        </a:spcBef>
                        <a:spcAft>
                          <a:spcPts val="0"/>
                        </a:spcAft>
                        <a:buClrTx/>
                        <a:buSzTx/>
                        <a:buFontTx/>
                        <a:buNone/>
                        <a:tabLst/>
                        <a:defRPr/>
                      </a:pPr>
                      <a:endParaRPr lang="ru-RU" sz="2800" b="1" dirty="0" smtClean="0">
                        <a:solidFill>
                          <a:srgbClr val="A8246F"/>
                        </a:solidFill>
                        <a:cs typeface="Times New Roman" pitchFamily="18" charset="0"/>
                      </a:endParaRPr>
                    </a:p>
                    <a:p>
                      <a:pPr marL="0" marR="0" indent="0" algn="ctr" defTabSz="914411" rtl="0" eaLnBrk="1" fontAlgn="auto" latinLnBrk="0" hangingPunct="1">
                        <a:lnSpc>
                          <a:spcPct val="100000"/>
                        </a:lnSpc>
                        <a:spcBef>
                          <a:spcPts val="0"/>
                        </a:spcBef>
                        <a:spcAft>
                          <a:spcPts val="0"/>
                        </a:spcAft>
                        <a:buClrTx/>
                        <a:buSzTx/>
                        <a:buFontTx/>
                        <a:buNone/>
                        <a:tabLst/>
                        <a:defRPr/>
                      </a:pPr>
                      <a:r>
                        <a:rPr lang="ru-RU" sz="2800" b="1" dirty="0" smtClean="0">
                          <a:solidFill>
                            <a:srgbClr val="A8246F"/>
                          </a:solidFill>
                          <a:cs typeface="Times New Roman" pitchFamily="18" charset="0"/>
                        </a:rPr>
                        <a:t>«Учитель-эксперт»</a:t>
                      </a:r>
                    </a:p>
                    <a:p>
                      <a:pPr marL="0" marR="0" indent="0" algn="ctr" defTabSz="914411" rtl="0" eaLnBrk="1" fontAlgn="auto" latinLnBrk="0" hangingPunct="1">
                        <a:lnSpc>
                          <a:spcPct val="100000"/>
                        </a:lnSpc>
                        <a:spcBef>
                          <a:spcPts val="0"/>
                        </a:spcBef>
                        <a:spcAft>
                          <a:spcPts val="0"/>
                        </a:spcAft>
                        <a:buClrTx/>
                        <a:buSzTx/>
                        <a:buFontTx/>
                        <a:buNone/>
                        <a:tabLst/>
                        <a:defRPr/>
                      </a:pPr>
                      <a:endParaRPr lang="ru-RU" sz="2800" dirty="0">
                        <a:solidFill>
                          <a:srgbClr val="A8246F"/>
                        </a:solidFill>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4216198"/>
                  </a:ext>
                </a:extLst>
              </a:tr>
              <a:tr h="370840">
                <a:tc>
                  <a:txBody>
                    <a:bodyPr/>
                    <a:lstStyle/>
                    <a:p>
                      <a:pPr marL="0" marR="0" indent="0" algn="ctr" defTabSz="914411" rtl="0" eaLnBrk="1" fontAlgn="auto" latinLnBrk="0" hangingPunct="1">
                        <a:lnSpc>
                          <a:spcPct val="100000"/>
                        </a:lnSpc>
                        <a:spcBef>
                          <a:spcPts val="0"/>
                        </a:spcBef>
                        <a:spcAft>
                          <a:spcPts val="0"/>
                        </a:spcAft>
                        <a:buClrTx/>
                        <a:buSzTx/>
                        <a:buFontTx/>
                        <a:buNone/>
                        <a:tabLst/>
                        <a:defRPr/>
                      </a:pPr>
                      <a:r>
                        <a:rPr lang="ru-RU" sz="2000" b="1" dirty="0" smtClean="0">
                          <a:solidFill>
                            <a:srgbClr val="002060"/>
                          </a:solidFill>
                          <a:cs typeface="Times New Roman" pitchFamily="18" charset="0"/>
                        </a:rPr>
                        <a:t>100 чел./</a:t>
                      </a:r>
                    </a:p>
                    <a:p>
                      <a:pPr marL="0" marR="0" indent="0" algn="ctr" defTabSz="914411" rtl="0" eaLnBrk="1" fontAlgn="auto" latinLnBrk="0" hangingPunct="1">
                        <a:lnSpc>
                          <a:spcPct val="100000"/>
                        </a:lnSpc>
                        <a:spcBef>
                          <a:spcPts val="0"/>
                        </a:spcBef>
                        <a:spcAft>
                          <a:spcPts val="0"/>
                        </a:spcAft>
                        <a:buClrTx/>
                        <a:buSzTx/>
                        <a:buFontTx/>
                        <a:buNone/>
                        <a:tabLst/>
                        <a:defRPr/>
                      </a:pPr>
                      <a:r>
                        <a:rPr lang="ru-RU" sz="2000" b="1" dirty="0" smtClean="0">
                          <a:solidFill>
                            <a:srgbClr val="002060"/>
                          </a:solidFill>
                          <a:cs typeface="Times New Roman" pitchFamily="18" charset="0"/>
                        </a:rPr>
                        <a:t>4 000 руб. ежемесячно</a:t>
                      </a:r>
                      <a:endParaRPr lang="ru-RU" sz="2000" b="1" dirty="0" smtClean="0">
                        <a:solidFill>
                          <a:srgbClr val="002060"/>
                        </a:solidFill>
                      </a:endParaRPr>
                    </a:p>
                    <a:p>
                      <a:pPr algn="ctr"/>
                      <a:endParaRPr lang="ru-RU" sz="2000" dirty="0">
                        <a:solidFill>
                          <a:srgbClr val="002060"/>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marL="0" marR="0" indent="0" algn="ctr" defTabSz="914411" rtl="0" eaLnBrk="1" fontAlgn="auto" latinLnBrk="0" hangingPunct="1">
                        <a:lnSpc>
                          <a:spcPct val="100000"/>
                        </a:lnSpc>
                        <a:spcBef>
                          <a:spcPts val="0"/>
                        </a:spcBef>
                        <a:spcAft>
                          <a:spcPts val="0"/>
                        </a:spcAft>
                        <a:buClrTx/>
                        <a:buSzTx/>
                        <a:buFontTx/>
                        <a:buNone/>
                        <a:tabLst/>
                        <a:defRPr/>
                      </a:pPr>
                      <a:r>
                        <a:rPr lang="ru-RU" sz="2000" b="1" dirty="0" smtClean="0">
                          <a:solidFill>
                            <a:srgbClr val="002060"/>
                          </a:solidFill>
                          <a:cs typeface="Times New Roman" pitchFamily="18" charset="0"/>
                        </a:rPr>
                        <a:t>155 чел./</a:t>
                      </a:r>
                    </a:p>
                    <a:p>
                      <a:pPr marL="0" marR="0" indent="0" algn="ctr" defTabSz="914411" rtl="0" eaLnBrk="1" fontAlgn="auto" latinLnBrk="0" hangingPunct="1">
                        <a:lnSpc>
                          <a:spcPct val="100000"/>
                        </a:lnSpc>
                        <a:spcBef>
                          <a:spcPts val="0"/>
                        </a:spcBef>
                        <a:spcAft>
                          <a:spcPts val="0"/>
                        </a:spcAft>
                        <a:buClrTx/>
                        <a:buSzTx/>
                        <a:buFontTx/>
                        <a:buNone/>
                        <a:tabLst/>
                        <a:defRPr/>
                      </a:pPr>
                      <a:r>
                        <a:rPr lang="ru-RU" sz="2000" b="1" dirty="0" smtClean="0">
                          <a:solidFill>
                            <a:srgbClr val="002060"/>
                          </a:solidFill>
                          <a:cs typeface="Times New Roman" pitchFamily="18" charset="0"/>
                        </a:rPr>
                        <a:t>5 000 руб. ежемесячно</a:t>
                      </a:r>
                      <a:endParaRPr lang="ru-RU" sz="2000" b="1" dirty="0" smtClean="0">
                        <a:solidFill>
                          <a:srgbClr val="002060"/>
                        </a:solidFill>
                      </a:endParaRPr>
                    </a:p>
                    <a:p>
                      <a:pPr algn="ctr"/>
                      <a:endParaRPr lang="ru-RU" sz="2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marL="0" marR="0" indent="0" algn="ctr" defTabSz="914411" rtl="0" eaLnBrk="1" fontAlgn="auto" latinLnBrk="0" hangingPunct="1">
                        <a:lnSpc>
                          <a:spcPct val="100000"/>
                        </a:lnSpc>
                        <a:spcBef>
                          <a:spcPts val="0"/>
                        </a:spcBef>
                        <a:spcAft>
                          <a:spcPts val="0"/>
                        </a:spcAft>
                        <a:buClrTx/>
                        <a:buSzTx/>
                        <a:buFontTx/>
                        <a:buNone/>
                        <a:tabLst/>
                        <a:defRPr/>
                      </a:pPr>
                      <a:r>
                        <a:rPr lang="ru-RU" sz="2000" b="1" dirty="0" smtClean="0">
                          <a:solidFill>
                            <a:srgbClr val="002060"/>
                          </a:solidFill>
                          <a:cs typeface="Times New Roman" pitchFamily="18" charset="0"/>
                        </a:rPr>
                        <a:t>250 чел./</a:t>
                      </a:r>
                    </a:p>
                    <a:p>
                      <a:pPr marL="0" marR="0" indent="0" algn="ctr" defTabSz="914411" rtl="0" eaLnBrk="1" fontAlgn="auto" latinLnBrk="0" hangingPunct="1">
                        <a:lnSpc>
                          <a:spcPct val="100000"/>
                        </a:lnSpc>
                        <a:spcBef>
                          <a:spcPts val="0"/>
                        </a:spcBef>
                        <a:spcAft>
                          <a:spcPts val="0"/>
                        </a:spcAft>
                        <a:buClrTx/>
                        <a:buSzTx/>
                        <a:buFontTx/>
                        <a:buNone/>
                        <a:tabLst/>
                        <a:defRPr/>
                      </a:pPr>
                      <a:r>
                        <a:rPr lang="ru-RU" sz="2000" b="1" dirty="0" smtClean="0">
                          <a:solidFill>
                            <a:srgbClr val="002060"/>
                          </a:solidFill>
                          <a:cs typeface="Times New Roman" pitchFamily="18" charset="0"/>
                        </a:rPr>
                        <a:t>8 000 руб. ежемесячно</a:t>
                      </a:r>
                      <a:endParaRPr lang="ru-RU" sz="2000" b="1" dirty="0" smtClean="0">
                        <a:solidFill>
                          <a:srgbClr val="002060"/>
                        </a:solidFill>
                      </a:endParaRPr>
                    </a:p>
                    <a:p>
                      <a:pPr algn="ctr"/>
                      <a:endParaRPr lang="ru-RU" sz="2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marL="0" marR="0" indent="0" algn="ctr" defTabSz="914411" rtl="0" eaLnBrk="1" fontAlgn="auto" latinLnBrk="0" hangingPunct="1">
                        <a:lnSpc>
                          <a:spcPct val="100000"/>
                        </a:lnSpc>
                        <a:spcBef>
                          <a:spcPts val="0"/>
                        </a:spcBef>
                        <a:spcAft>
                          <a:spcPts val="0"/>
                        </a:spcAft>
                        <a:buClrTx/>
                        <a:buSzTx/>
                        <a:buFontTx/>
                        <a:buNone/>
                        <a:tabLst/>
                        <a:defRPr/>
                      </a:pPr>
                      <a:r>
                        <a:rPr lang="ru-RU" sz="2000" b="1" dirty="0" smtClean="0">
                          <a:solidFill>
                            <a:srgbClr val="002060"/>
                          </a:solidFill>
                          <a:cs typeface="Times New Roman" pitchFamily="18" charset="0"/>
                        </a:rPr>
                        <a:t>100 чел./</a:t>
                      </a:r>
                    </a:p>
                    <a:p>
                      <a:pPr marL="0" marR="0" indent="0" algn="ctr" defTabSz="914411" rtl="0" eaLnBrk="1" fontAlgn="auto" latinLnBrk="0" hangingPunct="1">
                        <a:lnSpc>
                          <a:spcPct val="100000"/>
                        </a:lnSpc>
                        <a:spcBef>
                          <a:spcPts val="0"/>
                        </a:spcBef>
                        <a:spcAft>
                          <a:spcPts val="0"/>
                        </a:spcAft>
                        <a:buClrTx/>
                        <a:buSzTx/>
                        <a:buFontTx/>
                        <a:buNone/>
                        <a:tabLst/>
                        <a:defRPr/>
                      </a:pPr>
                      <a:r>
                        <a:rPr lang="ru-RU" sz="2000" b="1" dirty="0" smtClean="0">
                          <a:solidFill>
                            <a:srgbClr val="002060"/>
                          </a:solidFill>
                          <a:cs typeface="Times New Roman" pitchFamily="18" charset="0"/>
                        </a:rPr>
                        <a:t>10 000 руб. ежемесячно</a:t>
                      </a:r>
                      <a:endParaRPr lang="ru-RU" sz="2000" b="1" dirty="0" smtClean="0">
                        <a:solidFill>
                          <a:srgbClr val="002060"/>
                        </a:solidFill>
                      </a:endParaRPr>
                    </a:p>
                    <a:p>
                      <a:pPr algn="ctr"/>
                      <a:endParaRPr lang="ru-RU" sz="2000" dirty="0">
                        <a:solidFill>
                          <a:srgbClr val="002060"/>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584473505"/>
                  </a:ext>
                </a:extLst>
              </a:tr>
            </a:tbl>
          </a:graphicData>
        </a:graphic>
      </p:graphicFrame>
    </p:spTree>
    <p:extLst>
      <p:ext uri="{BB962C8B-B14F-4D97-AF65-F5344CB8AC3E}">
        <p14:creationId xmlns:p14="http://schemas.microsoft.com/office/powerpoint/2010/main" val="1315752362"/>
      </p:ext>
    </p:extLst>
  </p:cSld>
  <p:clrMapOvr>
    <a:masterClrMapping/>
  </p:clrMapOvr>
  <p:transition spd="slow">
    <p:wip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Рисунок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36" name="Рисунок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38" name="Рисунок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6" name="Прямоугольник 5"/>
          <p:cNvSpPr/>
          <p:nvPr/>
        </p:nvSpPr>
        <p:spPr>
          <a:xfrm>
            <a:off x="467544" y="1556792"/>
            <a:ext cx="8424936" cy="830997"/>
          </a:xfrm>
          <a:prstGeom prst="rect">
            <a:avLst/>
          </a:prstGeom>
        </p:spPr>
        <p:txBody>
          <a:bodyPr wrap="square">
            <a:spAutoFit/>
          </a:bodyPr>
          <a:lstStyle/>
          <a:p>
            <a:pPr algn="ctr" defTabSz="514350"/>
            <a:r>
              <a:rPr lang="ru-RU" sz="2400" b="1" dirty="0" smtClean="0">
                <a:solidFill>
                  <a:srgbClr val="A8246F"/>
                </a:solidFill>
                <a:ea typeface="Times New Roman" panose="02020603050405020304" pitchFamily="18" charset="0"/>
              </a:rPr>
              <a:t>Центры непрерывного </a:t>
            </a:r>
            <a:r>
              <a:rPr lang="ru-RU" sz="2400" b="1" dirty="0">
                <a:solidFill>
                  <a:srgbClr val="A8246F"/>
                </a:solidFill>
                <a:ea typeface="Times New Roman" panose="02020603050405020304" pitchFamily="18" charset="0"/>
              </a:rPr>
              <a:t>повышения профессионального мастерства и квалификации педагогических </a:t>
            </a:r>
            <a:r>
              <a:rPr lang="ru-RU" sz="2400" b="1" dirty="0" smtClean="0">
                <a:solidFill>
                  <a:srgbClr val="A8246F"/>
                </a:solidFill>
                <a:ea typeface="Times New Roman" panose="02020603050405020304" pitchFamily="18" charset="0"/>
              </a:rPr>
              <a:t>работников</a:t>
            </a:r>
            <a:endParaRPr lang="ru-RU" sz="2400" b="1" dirty="0">
              <a:solidFill>
                <a:srgbClr val="A8246F"/>
              </a:solidFill>
              <a:ea typeface="Times New Roman" panose="02020603050405020304" pitchFamily="18" charset="0"/>
              <a:cs typeface="Times New Roman" panose="02020603050405020304" pitchFamily="18" charset="0"/>
            </a:endParaRPr>
          </a:p>
        </p:txBody>
      </p:sp>
      <p:sp>
        <p:nvSpPr>
          <p:cNvPr id="15" name="TextBox 14"/>
          <p:cNvSpPr txBox="1"/>
          <p:nvPr/>
        </p:nvSpPr>
        <p:spPr>
          <a:xfrm>
            <a:off x="467544" y="2431420"/>
            <a:ext cx="8724411" cy="5124480"/>
          </a:xfrm>
          <a:prstGeom prst="rect">
            <a:avLst/>
          </a:prstGeom>
          <a:noFill/>
        </p:spPr>
        <p:txBody>
          <a:bodyPr wrap="square" rtlCol="0">
            <a:spAutoFit/>
          </a:bodyPr>
          <a:lstStyle/>
          <a:p>
            <a:pPr marL="342900" indent="-342900" defTabSz="514350">
              <a:lnSpc>
                <a:spcPct val="150000"/>
              </a:lnSpc>
              <a:buFont typeface="Wingdings" panose="05000000000000000000" pitchFamily="2" charset="2"/>
              <a:buChar char="ü"/>
            </a:pPr>
            <a:r>
              <a:rPr lang="ru-RU" sz="2200" b="1" dirty="0" smtClean="0">
                <a:solidFill>
                  <a:srgbClr val="002060"/>
                </a:solidFill>
              </a:rPr>
              <a:t>КФУ</a:t>
            </a:r>
          </a:p>
          <a:p>
            <a:pPr marL="342900" indent="-342900" defTabSz="514350">
              <a:lnSpc>
                <a:spcPct val="150000"/>
              </a:lnSpc>
              <a:buFont typeface="Wingdings" panose="05000000000000000000" pitchFamily="2" charset="2"/>
              <a:buChar char="ü"/>
            </a:pPr>
            <a:r>
              <a:rPr lang="ru-RU" sz="2200" b="1" dirty="0" smtClean="0">
                <a:solidFill>
                  <a:srgbClr val="002060"/>
                </a:solidFill>
              </a:rPr>
              <a:t>Академия наук Республики Татарстан</a:t>
            </a:r>
          </a:p>
          <a:p>
            <a:pPr marL="342900" indent="-342900" defTabSz="514350">
              <a:lnSpc>
                <a:spcPct val="150000"/>
              </a:lnSpc>
              <a:buFont typeface="Wingdings" panose="05000000000000000000" pitchFamily="2" charset="2"/>
              <a:buChar char="ü"/>
            </a:pPr>
            <a:r>
              <a:rPr lang="ru-RU" sz="2200" b="1" dirty="0">
                <a:solidFill>
                  <a:srgbClr val="002060"/>
                </a:solidFill>
              </a:rPr>
              <a:t>Институт развития образования Республики Татарстан</a:t>
            </a:r>
          </a:p>
          <a:p>
            <a:pPr marL="342900" indent="-342900" defTabSz="514350">
              <a:lnSpc>
                <a:spcPct val="150000"/>
              </a:lnSpc>
              <a:buFont typeface="Wingdings" panose="05000000000000000000" pitchFamily="2" charset="2"/>
              <a:buChar char="ü"/>
            </a:pPr>
            <a:r>
              <a:rPr lang="ru-RU" sz="2200" b="1" dirty="0" smtClean="0">
                <a:solidFill>
                  <a:srgbClr val="002060"/>
                </a:solidFill>
              </a:rPr>
              <a:t>Елабужский институт КФУ</a:t>
            </a:r>
          </a:p>
          <a:p>
            <a:pPr marL="342900" indent="-342900" defTabSz="514350">
              <a:lnSpc>
                <a:spcPct val="150000"/>
              </a:lnSpc>
              <a:buFont typeface="Wingdings" panose="05000000000000000000" pitchFamily="2" charset="2"/>
              <a:buChar char="ü"/>
            </a:pPr>
            <a:r>
              <a:rPr lang="ru-RU" sz="2200" b="1" dirty="0">
                <a:solidFill>
                  <a:srgbClr val="002060"/>
                </a:solidFill>
              </a:rPr>
              <a:t>Арский педагогический колледж имени </a:t>
            </a:r>
            <a:r>
              <a:rPr lang="ru-RU" sz="2200" b="1" dirty="0" err="1">
                <a:solidFill>
                  <a:srgbClr val="002060"/>
                </a:solidFill>
              </a:rPr>
              <a:t>Габдуллы</a:t>
            </a:r>
            <a:r>
              <a:rPr lang="ru-RU" sz="2200" b="1" dirty="0">
                <a:solidFill>
                  <a:srgbClr val="002060"/>
                </a:solidFill>
              </a:rPr>
              <a:t> Тукая</a:t>
            </a:r>
          </a:p>
          <a:p>
            <a:pPr marL="342900" indent="-342900" defTabSz="514350">
              <a:lnSpc>
                <a:spcPct val="150000"/>
              </a:lnSpc>
              <a:buFont typeface="Wingdings" panose="05000000000000000000" pitchFamily="2" charset="2"/>
              <a:buChar char="ü"/>
            </a:pPr>
            <a:r>
              <a:rPr lang="ru-RU" sz="2200" b="1" dirty="0" smtClean="0">
                <a:solidFill>
                  <a:srgbClr val="002060"/>
                </a:solidFill>
              </a:rPr>
              <a:t>Набережночелнинский </a:t>
            </a:r>
            <a:r>
              <a:rPr lang="ru-RU" sz="2200" b="1" dirty="0">
                <a:solidFill>
                  <a:srgbClr val="002060"/>
                </a:solidFill>
              </a:rPr>
              <a:t>государственный педагогический университет</a:t>
            </a:r>
            <a:endParaRPr lang="ru-RU" sz="2200" b="1" dirty="0" smtClean="0">
              <a:solidFill>
                <a:srgbClr val="002060"/>
              </a:solidFill>
            </a:endParaRPr>
          </a:p>
          <a:p>
            <a:pPr marL="457200" indent="-457200" defTabSz="514350">
              <a:buFontTx/>
              <a:buAutoNum type="arabicPeriod"/>
            </a:pPr>
            <a:endParaRPr lang="ru-RU" sz="2400" dirty="0"/>
          </a:p>
          <a:p>
            <a:pPr defTabSz="514350"/>
            <a:endParaRPr lang="ru-RU" sz="2400" dirty="0"/>
          </a:p>
          <a:p>
            <a:pPr marL="457200" indent="-457200" defTabSz="514350">
              <a:buAutoNum type="arabicPeriod"/>
            </a:pPr>
            <a:endParaRPr lang="ru-RU" sz="2400" dirty="0" smtClean="0"/>
          </a:p>
          <a:p>
            <a:pPr marL="457200" indent="-457200" defTabSz="514350">
              <a:buAutoNum type="arabicPeriod"/>
            </a:pPr>
            <a:endParaRPr lang="ru-RU" sz="2400" dirty="0"/>
          </a:p>
        </p:txBody>
      </p:sp>
      <p:sp>
        <p:nvSpPr>
          <p:cNvPr id="2" name="Прямоугольник 1"/>
          <p:cNvSpPr/>
          <p:nvPr/>
        </p:nvSpPr>
        <p:spPr>
          <a:xfrm>
            <a:off x="1187624" y="44624"/>
            <a:ext cx="6350199" cy="1077218"/>
          </a:xfrm>
          <a:prstGeom prst="rect">
            <a:avLst/>
          </a:prstGeom>
        </p:spPr>
        <p:txBody>
          <a:bodyPr wrap="square">
            <a:spAutoFit/>
          </a:bodyPr>
          <a:lstStyle/>
          <a:p>
            <a:pPr algn="ctr" defTabSz="514350"/>
            <a:r>
              <a:rPr lang="ru-RU" sz="3200" b="1" dirty="0" smtClean="0">
                <a:solidFill>
                  <a:srgbClr val="002060"/>
                </a:solidFill>
                <a:effectLst>
                  <a:outerShdw blurRad="38100" dist="38100" dir="2700000" algn="tl">
                    <a:srgbClr val="000000">
                      <a:alpha val="43137"/>
                    </a:srgbClr>
                  </a:outerShdw>
                </a:effectLst>
              </a:rPr>
              <a:t>Федеральный проект </a:t>
            </a:r>
          </a:p>
          <a:p>
            <a:pPr algn="ctr" defTabSz="514350"/>
            <a:r>
              <a:rPr lang="ru-RU" sz="3200" b="1" dirty="0" smtClean="0">
                <a:solidFill>
                  <a:srgbClr val="002060"/>
                </a:solidFill>
                <a:effectLst>
                  <a:outerShdw blurRad="38100" dist="38100" dir="2700000" algn="tl">
                    <a:srgbClr val="000000">
                      <a:alpha val="43137"/>
                    </a:srgbClr>
                  </a:outerShdw>
                </a:effectLst>
              </a:rPr>
              <a:t>«Учитель будущего» </a:t>
            </a:r>
          </a:p>
        </p:txBody>
      </p:sp>
      <p:sp>
        <p:nvSpPr>
          <p:cNvPr id="3" name="Номер слайда 2"/>
          <p:cNvSpPr>
            <a:spLocks noGrp="1"/>
          </p:cNvSpPr>
          <p:nvPr>
            <p:ph type="sldNum" sz="quarter" idx="12"/>
          </p:nvPr>
        </p:nvSpPr>
        <p:spPr>
          <a:xfrm>
            <a:off x="7062547" y="6521817"/>
            <a:ext cx="2057400" cy="365125"/>
          </a:xfrm>
        </p:spPr>
        <p:txBody>
          <a:bodyPr/>
          <a:lstStyle/>
          <a:p>
            <a:pPr defTabSz="514350"/>
            <a:fld id="{437802D3-D75C-4BF8-B510-DF28C685B117}" type="slidenum">
              <a:rPr lang="ru-RU" smtClean="0">
                <a:solidFill>
                  <a:prstClr val="black">
                    <a:tint val="75000"/>
                  </a:prstClr>
                </a:solidFill>
              </a:rPr>
              <a:pPr defTabSz="514350"/>
              <a:t>77</a:t>
            </a:fld>
            <a:endParaRPr lang="ru-RU" dirty="0">
              <a:solidFill>
                <a:prstClr val="black">
                  <a:tint val="75000"/>
                </a:prstClr>
              </a:solidFill>
            </a:endParaRPr>
          </a:p>
        </p:txBody>
      </p:sp>
    </p:spTree>
    <p:extLst>
      <p:ext uri="{BB962C8B-B14F-4D97-AF65-F5344CB8AC3E}">
        <p14:creationId xmlns:p14="http://schemas.microsoft.com/office/powerpoint/2010/main" val="1413108325"/>
      </p:ext>
    </p:extLst>
  </p:cSld>
  <p:clrMapOvr>
    <a:masterClrMapping/>
  </p:clrMapOvr>
  <p:transition spd="slow">
    <p:wip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395"/>
            <a:ext cx="9144000" cy="6858000"/>
          </a:xfrm>
          <a:prstGeom prst="rect">
            <a:avLst/>
          </a:prstGeom>
          <a:ln>
            <a:noFill/>
          </a:ln>
          <a:effectLst>
            <a:softEdge rad="112500"/>
          </a:effectLst>
          <a:scene3d>
            <a:camera prst="orthographicFront"/>
            <a:lightRig rig="threePt" dir="t"/>
          </a:scene3d>
          <a:sp3d>
            <a:bevelT w="114300" prst="artDeco"/>
          </a:sp3d>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59266"/>
            <a:ext cx="9175750" cy="6982884"/>
          </a:xfrm>
          <a:prstGeom prst="rect">
            <a:avLst/>
          </a:prstGeom>
          <a:solidFill>
            <a:srgbClr val="FFFFFF">
              <a:shade val="85000"/>
            </a:srgbClr>
          </a:solidFill>
          <a:ln w="190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pic>
      <p:sp>
        <p:nvSpPr>
          <p:cNvPr id="3" name="Прямоугольник 2"/>
          <p:cNvSpPr/>
          <p:nvPr/>
        </p:nvSpPr>
        <p:spPr>
          <a:xfrm>
            <a:off x="0" y="2958043"/>
            <a:ext cx="9144000" cy="830997"/>
          </a:xfrm>
          <a:prstGeom prst="rect">
            <a:avLst/>
          </a:prstGeom>
        </p:spPr>
        <p:txBody>
          <a:bodyPr wrap="square">
            <a:spAutoFit/>
          </a:bodyPr>
          <a:lstStyle/>
          <a:p>
            <a:pPr algn="ctr"/>
            <a:r>
              <a:rPr lang="ru-RU" altLang="ru-RU" sz="4800" b="1" kern="0" dirty="0" smtClean="0">
                <a:solidFill>
                  <a:srgbClr val="002060"/>
                </a:solidFill>
                <a:effectLst>
                  <a:outerShdw blurRad="38100" dist="38100" dir="2700000" algn="tl">
                    <a:srgbClr val="000000"/>
                  </a:outerShdw>
                </a:effectLst>
              </a:rPr>
              <a:t>СПАСИБО ЗА ВНИМАНИЕ!</a:t>
            </a:r>
            <a:endParaRPr lang="ru-RU" sz="4800" kern="0" dirty="0" smtClean="0">
              <a:solidFill>
                <a:srgbClr val="002060"/>
              </a:solidFill>
            </a:endParaRPr>
          </a:p>
        </p:txBody>
      </p:sp>
    </p:spTree>
    <p:extLst>
      <p:ext uri="{BB962C8B-B14F-4D97-AF65-F5344CB8AC3E}">
        <p14:creationId xmlns:p14="http://schemas.microsoft.com/office/powerpoint/2010/main" val="3150122474"/>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7" name="Объект 2"/>
          <p:cNvSpPr txBox="1">
            <a:spLocks/>
          </p:cNvSpPr>
          <p:nvPr/>
        </p:nvSpPr>
        <p:spPr>
          <a:xfrm>
            <a:off x="1547665" y="68627"/>
            <a:ext cx="7645231" cy="172819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ru-RU" sz="16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8" name="Заголовок 1"/>
          <p:cNvSpPr txBox="1">
            <a:spLocks/>
          </p:cNvSpPr>
          <p:nvPr/>
        </p:nvSpPr>
        <p:spPr>
          <a:xfrm>
            <a:off x="179512" y="336626"/>
            <a:ext cx="8413088" cy="5760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ru-RU" sz="3200" dirty="0">
                <a:solidFill>
                  <a:srgbClr val="002060"/>
                </a:solidFill>
                <a:effectLst>
                  <a:outerShdw blurRad="38100" dist="38100" dir="2700000" algn="tl">
                    <a:srgbClr val="000000">
                      <a:alpha val="43137"/>
                    </a:srgbClr>
                  </a:outerShdw>
                </a:effectLst>
                <a:latin typeface="+mn-lt"/>
                <a:cs typeface="Arial" panose="020B0604020202020204" pitchFamily="34" charset="0"/>
              </a:rPr>
              <a:t>Государственная программа </a:t>
            </a:r>
          </a:p>
          <a:p>
            <a:r>
              <a:rPr lang="ru-RU" sz="3200" dirty="0">
                <a:solidFill>
                  <a:srgbClr val="002060"/>
                </a:solidFill>
                <a:effectLst>
                  <a:outerShdw blurRad="38100" dist="38100" dir="2700000" algn="tl">
                    <a:srgbClr val="000000">
                      <a:alpha val="43137"/>
                    </a:srgbClr>
                  </a:outerShdw>
                </a:effectLst>
                <a:latin typeface="+mn-lt"/>
                <a:cs typeface="Arial" panose="020B0604020202020204" pitchFamily="34" charset="0"/>
              </a:rPr>
              <a:t>«Доступная среда»</a:t>
            </a:r>
            <a:endParaRPr lang="ru-RU" sz="3200" dirty="0">
              <a:solidFill>
                <a:srgbClr val="002060"/>
              </a:solidFill>
              <a:effectLst>
                <a:outerShdw blurRad="38100" dist="38100" dir="2700000" algn="tl">
                  <a:srgbClr val="000000">
                    <a:alpha val="43137"/>
                  </a:srgbClr>
                </a:outerShdw>
              </a:effectLst>
              <a:latin typeface="+mn-lt"/>
              <a:cs typeface="Times New Roman" panose="02020603050405020304" pitchFamily="18" charset="0"/>
            </a:endParaRPr>
          </a:p>
        </p:txBody>
      </p:sp>
      <p:sp>
        <p:nvSpPr>
          <p:cNvPr id="12" name="Объект 2"/>
          <p:cNvSpPr txBox="1">
            <a:spLocks/>
          </p:cNvSpPr>
          <p:nvPr/>
        </p:nvSpPr>
        <p:spPr>
          <a:xfrm>
            <a:off x="827584" y="1241896"/>
            <a:ext cx="8528867" cy="398730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endParaRPr lang="ru-RU" sz="2200" b="1" dirty="0">
              <a:solidFill>
                <a:srgbClr val="1F497D"/>
              </a:solidFill>
              <a:effectLst>
                <a:outerShdw blurRad="38100" dist="38100" dir="2700000" algn="tl">
                  <a:srgbClr val="000000">
                    <a:alpha val="43137"/>
                  </a:srgbClr>
                </a:outerShdw>
              </a:effectLst>
              <a:cs typeface="Times New Roman" panose="02020603050405020304" pitchFamily="18" charset="0"/>
            </a:endParaRPr>
          </a:p>
          <a:p>
            <a:pPr algn="just">
              <a:lnSpc>
                <a:spcPct val="90000"/>
              </a:lnSpc>
            </a:pPr>
            <a:r>
              <a:rPr lang="ru-RU" sz="2200" b="1" dirty="0">
                <a:solidFill>
                  <a:srgbClr val="002060"/>
                </a:solidFill>
              </a:rPr>
              <a:t>С </a:t>
            </a:r>
            <a:r>
              <a:rPr lang="ru-RU" sz="2200" b="1" dirty="0">
                <a:solidFill>
                  <a:srgbClr val="A8246F"/>
                </a:solidFill>
              </a:rPr>
              <a:t>2012 по 2018 гг. </a:t>
            </a:r>
            <a:r>
              <a:rPr lang="ru-RU" sz="2200" b="1" dirty="0">
                <a:solidFill>
                  <a:srgbClr val="002060"/>
                </a:solidFill>
              </a:rPr>
              <a:t>–</a:t>
            </a:r>
            <a:r>
              <a:rPr lang="ru-RU" sz="2200" b="1" dirty="0" smtClean="0">
                <a:solidFill>
                  <a:srgbClr val="A8246F"/>
                </a:solidFill>
              </a:rPr>
              <a:t> 333</a:t>
            </a:r>
            <a:r>
              <a:rPr lang="ru-RU" sz="2200" b="1" dirty="0" smtClean="0">
                <a:solidFill>
                  <a:srgbClr val="002060"/>
                </a:solidFill>
              </a:rPr>
              <a:t> </a:t>
            </a:r>
            <a:r>
              <a:rPr lang="ru-RU" sz="2200" b="1" dirty="0">
                <a:solidFill>
                  <a:srgbClr val="002060"/>
                </a:solidFill>
              </a:rPr>
              <a:t>образовательные </a:t>
            </a:r>
            <a:r>
              <a:rPr lang="ru-RU" sz="2200" b="1" dirty="0" smtClean="0">
                <a:solidFill>
                  <a:srgbClr val="002060"/>
                </a:solidFill>
              </a:rPr>
              <a:t>организации</a:t>
            </a:r>
          </a:p>
          <a:p>
            <a:pPr marL="342900" indent="-342900" algn="just">
              <a:lnSpc>
                <a:spcPct val="90000"/>
              </a:lnSpc>
              <a:buFont typeface="Arial" panose="020B0604020202020204" pitchFamily="34" charset="0"/>
              <a:buChar char="•"/>
            </a:pPr>
            <a:endParaRPr lang="ru-RU" sz="2200" b="1" dirty="0">
              <a:solidFill>
                <a:srgbClr val="002060"/>
              </a:solidFill>
            </a:endParaRPr>
          </a:p>
          <a:p>
            <a:pPr marL="285750" indent="-285750" algn="l">
              <a:lnSpc>
                <a:spcPct val="90000"/>
              </a:lnSpc>
              <a:buClr>
                <a:srgbClr val="002060"/>
              </a:buClr>
              <a:buFont typeface="Wingdings" panose="05000000000000000000" pitchFamily="2" charset="2"/>
              <a:buChar char="ü"/>
            </a:pPr>
            <a:r>
              <a:rPr lang="ru-RU" sz="2200" b="1" dirty="0" smtClean="0">
                <a:solidFill>
                  <a:srgbClr val="A8246F"/>
                </a:solidFill>
              </a:rPr>
              <a:t>277</a:t>
            </a:r>
            <a:r>
              <a:rPr lang="ru-RU" sz="2200" b="1" dirty="0" smtClean="0">
                <a:solidFill>
                  <a:srgbClr val="002060"/>
                </a:solidFill>
              </a:rPr>
              <a:t> </a:t>
            </a:r>
            <a:r>
              <a:rPr lang="ru-RU" sz="2200" b="1" dirty="0">
                <a:solidFill>
                  <a:srgbClr val="002060"/>
                </a:solidFill>
              </a:rPr>
              <a:t>общеобразовательных </a:t>
            </a:r>
            <a:r>
              <a:rPr lang="ru-RU" sz="2200" b="1" dirty="0" smtClean="0">
                <a:solidFill>
                  <a:srgbClr val="002060"/>
                </a:solidFill>
              </a:rPr>
              <a:t>школ</a:t>
            </a:r>
            <a:endParaRPr lang="ru-RU" sz="2200" b="1" dirty="0">
              <a:solidFill>
                <a:srgbClr val="002060"/>
              </a:solidFill>
            </a:endParaRPr>
          </a:p>
          <a:p>
            <a:pPr marL="285750" indent="-285750" algn="l">
              <a:lnSpc>
                <a:spcPct val="90000"/>
              </a:lnSpc>
              <a:buClr>
                <a:srgbClr val="002060"/>
              </a:buClr>
              <a:buFont typeface="Wingdings" panose="05000000000000000000" pitchFamily="2" charset="2"/>
              <a:buChar char="ü"/>
            </a:pPr>
            <a:r>
              <a:rPr lang="ru-RU" sz="2200" b="1" dirty="0" smtClean="0">
                <a:solidFill>
                  <a:srgbClr val="A8246F"/>
                </a:solidFill>
              </a:rPr>
              <a:t>37</a:t>
            </a:r>
            <a:r>
              <a:rPr lang="ru-RU" sz="2200" b="1" dirty="0" smtClean="0">
                <a:solidFill>
                  <a:srgbClr val="002060"/>
                </a:solidFill>
              </a:rPr>
              <a:t> </a:t>
            </a:r>
            <a:r>
              <a:rPr lang="ru-RU" sz="2200" b="1" dirty="0">
                <a:solidFill>
                  <a:srgbClr val="002060"/>
                </a:solidFill>
              </a:rPr>
              <a:t>специальных (коррекционных) </a:t>
            </a:r>
            <a:r>
              <a:rPr lang="ru-RU" sz="2200" b="1" dirty="0" smtClean="0">
                <a:solidFill>
                  <a:srgbClr val="002060"/>
                </a:solidFill>
              </a:rPr>
              <a:t>школ</a:t>
            </a:r>
            <a:endParaRPr lang="ru-RU" sz="2200" b="1" dirty="0">
              <a:solidFill>
                <a:srgbClr val="002060"/>
              </a:solidFill>
            </a:endParaRPr>
          </a:p>
          <a:p>
            <a:pPr marL="285750" indent="-285750" algn="l">
              <a:lnSpc>
                <a:spcPct val="90000"/>
              </a:lnSpc>
              <a:buClr>
                <a:srgbClr val="002060"/>
              </a:buClr>
              <a:buFont typeface="Wingdings" panose="05000000000000000000" pitchFamily="2" charset="2"/>
              <a:buChar char="ü"/>
            </a:pPr>
            <a:r>
              <a:rPr lang="ru-RU" sz="2200" b="1" dirty="0" smtClean="0">
                <a:solidFill>
                  <a:srgbClr val="A8246F"/>
                </a:solidFill>
              </a:rPr>
              <a:t>15</a:t>
            </a:r>
            <a:r>
              <a:rPr lang="ru-RU" sz="2200" b="1" dirty="0" smtClean="0">
                <a:solidFill>
                  <a:srgbClr val="002060"/>
                </a:solidFill>
              </a:rPr>
              <a:t> </a:t>
            </a:r>
            <a:r>
              <a:rPr lang="ru-RU" sz="2200" b="1" dirty="0">
                <a:solidFill>
                  <a:srgbClr val="002060"/>
                </a:solidFill>
              </a:rPr>
              <a:t>дошкольных образовательных </a:t>
            </a:r>
            <a:r>
              <a:rPr lang="ru-RU" sz="2200" b="1" dirty="0" smtClean="0">
                <a:solidFill>
                  <a:srgbClr val="002060"/>
                </a:solidFill>
              </a:rPr>
              <a:t>организаций</a:t>
            </a:r>
            <a:endParaRPr lang="ru-RU" sz="2200" b="1" dirty="0">
              <a:solidFill>
                <a:srgbClr val="002060"/>
              </a:solidFill>
            </a:endParaRPr>
          </a:p>
          <a:p>
            <a:pPr marL="285750" indent="-285750" algn="l">
              <a:lnSpc>
                <a:spcPct val="90000"/>
              </a:lnSpc>
              <a:buClr>
                <a:srgbClr val="002060"/>
              </a:buClr>
              <a:buFont typeface="Wingdings" panose="05000000000000000000" pitchFamily="2" charset="2"/>
              <a:buChar char="ü"/>
            </a:pPr>
            <a:r>
              <a:rPr lang="ru-RU" sz="2200" b="1" dirty="0" smtClean="0">
                <a:solidFill>
                  <a:srgbClr val="A8246F"/>
                </a:solidFill>
              </a:rPr>
              <a:t>4</a:t>
            </a:r>
            <a:r>
              <a:rPr lang="ru-RU" sz="2200" b="1" dirty="0" smtClean="0">
                <a:solidFill>
                  <a:srgbClr val="002060"/>
                </a:solidFill>
              </a:rPr>
              <a:t> </a:t>
            </a:r>
            <a:r>
              <a:rPr lang="ru-RU" sz="2200" b="1" dirty="0">
                <a:solidFill>
                  <a:srgbClr val="002060"/>
                </a:solidFill>
              </a:rPr>
              <a:t>организации дополнительного образования </a:t>
            </a:r>
            <a:r>
              <a:rPr lang="ru-RU" sz="2200" b="1" dirty="0" smtClean="0">
                <a:solidFill>
                  <a:srgbClr val="002060"/>
                </a:solidFill>
              </a:rPr>
              <a:t>детей</a:t>
            </a:r>
            <a:endParaRPr lang="ru-RU" sz="2200" b="1" dirty="0">
              <a:solidFill>
                <a:srgbClr val="002060"/>
              </a:solidFill>
            </a:endParaRPr>
          </a:p>
          <a:p>
            <a:pPr algn="l">
              <a:lnSpc>
                <a:spcPct val="90000"/>
              </a:lnSpc>
            </a:pPr>
            <a:endParaRPr lang="ru-RU" sz="2200" b="1" dirty="0">
              <a:solidFill>
                <a:srgbClr val="002060"/>
              </a:solidFill>
            </a:endParaRPr>
          </a:p>
          <a:p>
            <a:pPr algn="l"/>
            <a:r>
              <a:rPr lang="ru-RU" sz="2200" b="1" dirty="0">
                <a:solidFill>
                  <a:srgbClr val="002060"/>
                </a:solidFill>
              </a:rPr>
              <a:t>В </a:t>
            </a:r>
            <a:r>
              <a:rPr lang="ru-RU" sz="2200" b="1" dirty="0">
                <a:solidFill>
                  <a:srgbClr val="A8246F"/>
                </a:solidFill>
              </a:rPr>
              <a:t>2019 году </a:t>
            </a:r>
            <a:r>
              <a:rPr lang="ru-RU" sz="2200" b="1" dirty="0" smtClean="0">
                <a:solidFill>
                  <a:srgbClr val="002060"/>
                </a:solidFill>
              </a:rPr>
              <a:t>– </a:t>
            </a:r>
            <a:r>
              <a:rPr lang="ru-RU" sz="2200" b="1" dirty="0">
                <a:solidFill>
                  <a:srgbClr val="A8246F"/>
                </a:solidFill>
              </a:rPr>
              <a:t>12</a:t>
            </a:r>
            <a:r>
              <a:rPr lang="ru-RU" sz="2200" b="1" dirty="0">
                <a:solidFill>
                  <a:srgbClr val="002060"/>
                </a:solidFill>
              </a:rPr>
              <a:t> образовательных </a:t>
            </a:r>
            <a:r>
              <a:rPr lang="ru-RU" sz="2200" b="1" dirty="0" smtClean="0">
                <a:solidFill>
                  <a:srgbClr val="002060"/>
                </a:solidFill>
              </a:rPr>
              <a:t>организаций</a:t>
            </a:r>
          </a:p>
          <a:p>
            <a:pPr algn="l"/>
            <a:endParaRPr lang="ru-RU" sz="2200" b="1" dirty="0">
              <a:solidFill>
                <a:srgbClr val="002060"/>
              </a:solidFill>
            </a:endParaRPr>
          </a:p>
          <a:p>
            <a:pPr marL="342900" indent="-342900" algn="l">
              <a:buClr>
                <a:srgbClr val="002060"/>
              </a:buClr>
              <a:buFont typeface="Wingdings" panose="05000000000000000000" pitchFamily="2" charset="2"/>
              <a:buChar char="ü"/>
            </a:pPr>
            <a:r>
              <a:rPr lang="ru-RU" sz="2200" b="1" dirty="0" smtClean="0">
                <a:solidFill>
                  <a:srgbClr val="A8246F"/>
                </a:solidFill>
              </a:rPr>
              <a:t>5</a:t>
            </a:r>
            <a:r>
              <a:rPr lang="ru-RU" sz="2200" b="1" dirty="0" smtClean="0">
                <a:solidFill>
                  <a:srgbClr val="002060"/>
                </a:solidFill>
              </a:rPr>
              <a:t> </a:t>
            </a:r>
            <a:r>
              <a:rPr lang="ru-RU" sz="2200" b="1" dirty="0">
                <a:solidFill>
                  <a:srgbClr val="002060"/>
                </a:solidFill>
              </a:rPr>
              <a:t>специальных (коррекционных) </a:t>
            </a:r>
            <a:r>
              <a:rPr lang="ru-RU" sz="2200" b="1" dirty="0" smtClean="0">
                <a:solidFill>
                  <a:srgbClr val="002060"/>
                </a:solidFill>
              </a:rPr>
              <a:t>школ</a:t>
            </a:r>
            <a:endParaRPr lang="ru-RU" sz="2200" b="1" dirty="0">
              <a:solidFill>
                <a:srgbClr val="002060"/>
              </a:solidFill>
            </a:endParaRPr>
          </a:p>
          <a:p>
            <a:pPr marL="342900" indent="-342900" algn="l">
              <a:buClr>
                <a:srgbClr val="002060"/>
              </a:buClr>
              <a:buFont typeface="Wingdings" panose="05000000000000000000" pitchFamily="2" charset="2"/>
              <a:buChar char="ü"/>
            </a:pPr>
            <a:r>
              <a:rPr lang="ru-RU" sz="2200" b="1" dirty="0" smtClean="0">
                <a:solidFill>
                  <a:srgbClr val="A8246F"/>
                </a:solidFill>
              </a:rPr>
              <a:t>5</a:t>
            </a:r>
            <a:r>
              <a:rPr lang="ru-RU" sz="2200" b="1" dirty="0" smtClean="0">
                <a:solidFill>
                  <a:srgbClr val="002060"/>
                </a:solidFill>
              </a:rPr>
              <a:t> </a:t>
            </a:r>
            <a:r>
              <a:rPr lang="ru-RU" sz="2200" b="1" dirty="0">
                <a:solidFill>
                  <a:srgbClr val="002060"/>
                </a:solidFill>
              </a:rPr>
              <a:t>дошкольных образовательных </a:t>
            </a:r>
            <a:r>
              <a:rPr lang="ru-RU" sz="2200" b="1" dirty="0" smtClean="0">
                <a:solidFill>
                  <a:srgbClr val="002060"/>
                </a:solidFill>
              </a:rPr>
              <a:t>организаций</a:t>
            </a:r>
            <a:endParaRPr lang="ru-RU" sz="2200" b="1" dirty="0">
              <a:solidFill>
                <a:srgbClr val="002060"/>
              </a:solidFill>
            </a:endParaRPr>
          </a:p>
          <a:p>
            <a:pPr marL="342900" indent="-342900" algn="l">
              <a:buClr>
                <a:srgbClr val="002060"/>
              </a:buClr>
              <a:buFont typeface="Wingdings" panose="05000000000000000000" pitchFamily="2" charset="2"/>
              <a:buChar char="ü"/>
            </a:pPr>
            <a:r>
              <a:rPr lang="ru-RU" sz="2200" b="1" dirty="0" smtClean="0">
                <a:solidFill>
                  <a:srgbClr val="A8246F"/>
                </a:solidFill>
              </a:rPr>
              <a:t>2 </a:t>
            </a:r>
            <a:r>
              <a:rPr lang="ru-RU" sz="2200" b="1" dirty="0">
                <a:solidFill>
                  <a:srgbClr val="002060"/>
                </a:solidFill>
              </a:rPr>
              <a:t>организации дополнительного образования </a:t>
            </a:r>
            <a:r>
              <a:rPr lang="ru-RU" sz="2200" b="1" dirty="0" smtClean="0">
                <a:solidFill>
                  <a:srgbClr val="002060"/>
                </a:solidFill>
              </a:rPr>
              <a:t>детей</a:t>
            </a:r>
            <a:endParaRPr lang="ru-RU" sz="2200" b="1" dirty="0">
              <a:solidFill>
                <a:srgbClr val="002060"/>
              </a:solidFill>
            </a:endParaRPr>
          </a:p>
          <a:p>
            <a:pPr algn="l"/>
            <a:endParaRPr lang="ru-RU" sz="2200" b="1" dirty="0">
              <a:solidFill>
                <a:srgbClr val="1F497D"/>
              </a:solidFill>
            </a:endParaRPr>
          </a:p>
          <a:p>
            <a:pPr algn="just"/>
            <a:endParaRPr lang="ru-RU" sz="2200" b="1" dirty="0">
              <a:solidFill>
                <a:srgbClr val="1F497D"/>
              </a:solidFill>
            </a:endParaRPr>
          </a:p>
          <a:p>
            <a:endParaRPr lang="ru-RU" sz="2200" b="1" dirty="0">
              <a:solidFill>
                <a:srgbClr val="1F497D"/>
              </a:solidFill>
            </a:endParaRPr>
          </a:p>
          <a:p>
            <a:endParaRPr lang="ru-RU" sz="2200" b="1" dirty="0">
              <a:solidFill>
                <a:prstClr val="black">
                  <a:tint val="75000"/>
                </a:prstClr>
              </a:solidFill>
            </a:endParaRPr>
          </a:p>
        </p:txBody>
      </p:sp>
      <p:sp>
        <p:nvSpPr>
          <p:cNvPr id="2" name="Номер слайда 1"/>
          <p:cNvSpPr>
            <a:spLocks noGrp="1"/>
          </p:cNvSpPr>
          <p:nvPr>
            <p:ph type="sldNum" sz="quarter" idx="12"/>
          </p:nvPr>
        </p:nvSpPr>
        <p:spPr>
          <a:xfrm>
            <a:off x="7020272" y="6519385"/>
            <a:ext cx="2133600" cy="365125"/>
          </a:xfrm>
        </p:spPr>
        <p:txBody>
          <a:bodyPr/>
          <a:lstStyle/>
          <a:p>
            <a:fld id="{2E1AE7FE-9857-4954-863E-6424AC6B4709}" type="slidenum">
              <a:rPr lang="ru-RU" smtClean="0"/>
              <a:t>8</a:t>
            </a:fld>
            <a:endParaRPr lang="ru-RU" dirty="0"/>
          </a:p>
        </p:txBody>
      </p:sp>
    </p:spTree>
    <p:extLst>
      <p:ext uri="{BB962C8B-B14F-4D97-AF65-F5344CB8AC3E}">
        <p14:creationId xmlns:p14="http://schemas.microsoft.com/office/powerpoint/2010/main" val="2593515606"/>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345"/>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93" y="136977"/>
            <a:ext cx="1676403" cy="975362"/>
          </a:xfrm>
          <a:prstGeom prst="rect">
            <a:avLst/>
          </a:prstGeom>
        </p:spPr>
      </p:pic>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0" y="20345"/>
            <a:ext cx="1441233" cy="1441233"/>
          </a:xfrm>
          <a:prstGeom prst="rect">
            <a:avLst/>
          </a:prstGeom>
        </p:spPr>
      </p:pic>
      <p:sp>
        <p:nvSpPr>
          <p:cNvPr id="10" name="Прямоугольник 9"/>
          <p:cNvSpPr/>
          <p:nvPr/>
        </p:nvSpPr>
        <p:spPr>
          <a:xfrm>
            <a:off x="1248397" y="116632"/>
            <a:ext cx="6647204" cy="2169825"/>
          </a:xfrm>
          <a:prstGeom prst="rect">
            <a:avLst/>
          </a:prstGeom>
        </p:spPr>
        <p:txBody>
          <a:bodyPr wrap="none">
            <a:spAutoFit/>
          </a:bodyPr>
          <a:lstStyle/>
          <a:p>
            <a:pPr algn="ctr" fontAlgn="base"/>
            <a:r>
              <a:rPr lang="ru-RU" sz="2700" b="1" dirty="0" smtClean="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Мероприятия по </a:t>
            </a:r>
            <a:r>
              <a:rPr lang="ru-RU" sz="27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поддержке </a:t>
            </a:r>
            <a:endParaRPr lang="ru-RU" sz="2700" b="1" dirty="0" smtClean="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fontAlgn="base"/>
            <a:r>
              <a:rPr lang="ru-RU" sz="2700" b="1" dirty="0" smtClean="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образования детей </a:t>
            </a:r>
          </a:p>
          <a:p>
            <a:pPr algn="ctr" fontAlgn="base"/>
            <a:r>
              <a:rPr lang="ru-RU" sz="2700" b="1" dirty="0" smtClean="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с </a:t>
            </a:r>
            <a:r>
              <a:rPr lang="ru-RU" sz="27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ограниченными </a:t>
            </a:r>
            <a:r>
              <a:rPr lang="ru-RU" sz="2700" b="1" dirty="0" smtClean="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возможностями</a:t>
            </a:r>
            <a:endParaRPr lang="en-US" sz="2700" b="1" dirty="0" smtClean="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fontAlgn="base"/>
            <a:r>
              <a:rPr lang="ru-RU" sz="2700" b="1" dirty="0" smtClean="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здоровья в </a:t>
            </a:r>
            <a:r>
              <a:rPr lang="ru-RU" sz="27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рамках </a:t>
            </a:r>
            <a:r>
              <a:rPr lang="ru-RU" sz="2700" b="1" dirty="0" smtClean="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федерального </a:t>
            </a:r>
            <a:r>
              <a:rPr lang="ru-RU" sz="27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проекта </a:t>
            </a:r>
            <a:endParaRPr lang="en-US" sz="2700" b="1" dirty="0" smtClean="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fontAlgn="base"/>
            <a:r>
              <a:rPr lang="ru-RU" sz="2700" b="1" dirty="0" smtClean="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ru-RU" sz="27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Современная школа</a:t>
            </a:r>
            <a:r>
              <a:rPr lang="ru-RU" sz="2700" b="1" dirty="0" smtClean="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ru-RU" sz="2700" b="1" dirty="0" smtClean="0">
              <a:solidFill>
                <a:srgbClr val="0070C0"/>
              </a:solidFill>
              <a:latin typeface="Calibri" panose="020F0502020204030204" pitchFamily="34" charset="0"/>
              <a:cs typeface="Calibri" panose="020F0502020204030204" pitchFamily="34" charset="0"/>
            </a:endParaRPr>
          </a:p>
        </p:txBody>
      </p:sp>
      <p:sp>
        <p:nvSpPr>
          <p:cNvPr id="11" name="TextBox 10"/>
          <p:cNvSpPr txBox="1"/>
          <p:nvPr/>
        </p:nvSpPr>
        <p:spPr>
          <a:xfrm>
            <a:off x="5148064" y="3140968"/>
            <a:ext cx="3744416" cy="2554545"/>
          </a:xfrm>
          <a:prstGeom prst="rect">
            <a:avLst/>
          </a:prstGeom>
          <a:noFill/>
        </p:spPr>
        <p:txBody>
          <a:bodyPr wrap="square" rtlCol="0">
            <a:spAutoFit/>
          </a:bodyPr>
          <a:lstStyle/>
          <a:p>
            <a:r>
              <a:rPr lang="ru-RU" sz="2000" b="1" dirty="0" smtClean="0">
                <a:solidFill>
                  <a:srgbClr val="A8246F"/>
                </a:solidFill>
              </a:rPr>
              <a:t>2019 г. </a:t>
            </a:r>
            <a:r>
              <a:rPr lang="ru-RU" sz="2000" dirty="0" smtClean="0">
                <a:solidFill>
                  <a:srgbClr val="002060"/>
                </a:solidFill>
              </a:rPr>
              <a:t>– </a:t>
            </a:r>
            <a:r>
              <a:rPr lang="ru-RU" sz="2000" b="1" dirty="0" smtClean="0">
                <a:solidFill>
                  <a:srgbClr val="002060"/>
                </a:solidFill>
              </a:rPr>
              <a:t>17 школ </a:t>
            </a:r>
          </a:p>
          <a:p>
            <a:r>
              <a:rPr lang="ru-RU" sz="2000" dirty="0" smtClean="0">
                <a:solidFill>
                  <a:srgbClr val="002060"/>
                </a:solidFill>
              </a:rPr>
              <a:t>(на </a:t>
            </a:r>
            <a:r>
              <a:rPr lang="ru-RU" sz="2000" dirty="0" smtClean="0">
                <a:solidFill>
                  <a:srgbClr val="002060"/>
                </a:solidFill>
                <a:cs typeface="Times New Roman" panose="02020603050405020304" pitchFamily="18" charset="0"/>
              </a:rPr>
              <a:t>сумму </a:t>
            </a:r>
            <a:r>
              <a:rPr lang="ru-RU" sz="2000" b="1" dirty="0">
                <a:solidFill>
                  <a:srgbClr val="A8246F"/>
                </a:solidFill>
                <a:cs typeface="Times New Roman" panose="02020603050405020304" pitchFamily="18" charset="0"/>
              </a:rPr>
              <a:t>70 714,9 </a:t>
            </a:r>
            <a:r>
              <a:rPr lang="ru-RU" sz="2000" b="1" dirty="0" smtClean="0">
                <a:solidFill>
                  <a:srgbClr val="A8246F"/>
                </a:solidFill>
                <a:cs typeface="Times New Roman" panose="02020603050405020304" pitchFamily="18" charset="0"/>
              </a:rPr>
              <a:t>тыс. руб.</a:t>
            </a:r>
            <a:r>
              <a:rPr lang="ru-RU" sz="2000" dirty="0" smtClean="0">
                <a:solidFill>
                  <a:srgbClr val="002060"/>
                </a:solidFill>
                <a:cs typeface="Times New Roman" panose="02020603050405020304" pitchFamily="18" charset="0"/>
              </a:rPr>
              <a:t>)</a:t>
            </a:r>
            <a:endParaRPr lang="ru-RU" sz="2000" dirty="0" smtClean="0">
              <a:solidFill>
                <a:srgbClr val="002060"/>
              </a:solidFill>
            </a:endParaRPr>
          </a:p>
          <a:p>
            <a:endParaRPr lang="ru-RU" sz="2000" b="1" dirty="0" smtClean="0">
              <a:solidFill>
                <a:srgbClr val="A8246F"/>
              </a:solidFill>
            </a:endParaRPr>
          </a:p>
          <a:p>
            <a:r>
              <a:rPr lang="ru-RU" sz="2000" b="1" dirty="0" smtClean="0">
                <a:solidFill>
                  <a:srgbClr val="A8246F"/>
                </a:solidFill>
              </a:rPr>
              <a:t>2020 г. </a:t>
            </a:r>
            <a:r>
              <a:rPr lang="ru-RU" sz="2000" dirty="0" smtClean="0">
                <a:solidFill>
                  <a:srgbClr val="002060"/>
                </a:solidFill>
              </a:rPr>
              <a:t>– </a:t>
            </a:r>
            <a:r>
              <a:rPr lang="ru-RU" sz="2000" b="1" dirty="0" smtClean="0">
                <a:solidFill>
                  <a:srgbClr val="002060"/>
                </a:solidFill>
              </a:rPr>
              <a:t>2 школы</a:t>
            </a:r>
          </a:p>
          <a:p>
            <a:r>
              <a:rPr lang="ru-RU" sz="2000" b="1" dirty="0" smtClean="0">
                <a:solidFill>
                  <a:srgbClr val="A8246F"/>
                </a:solidFill>
              </a:rPr>
              <a:t>2021 г</a:t>
            </a:r>
            <a:r>
              <a:rPr lang="ru-RU" sz="2000" dirty="0" smtClean="0">
                <a:solidFill>
                  <a:srgbClr val="A8246F"/>
                </a:solidFill>
              </a:rPr>
              <a:t>.</a:t>
            </a:r>
            <a:r>
              <a:rPr lang="ru-RU" sz="2000" dirty="0" smtClean="0">
                <a:solidFill>
                  <a:srgbClr val="0070C0"/>
                </a:solidFill>
              </a:rPr>
              <a:t> </a:t>
            </a:r>
            <a:r>
              <a:rPr lang="ru-RU" sz="2000" dirty="0" smtClean="0">
                <a:solidFill>
                  <a:srgbClr val="002060"/>
                </a:solidFill>
              </a:rPr>
              <a:t>– </a:t>
            </a:r>
            <a:r>
              <a:rPr lang="ru-RU" sz="2000" b="1" dirty="0">
                <a:solidFill>
                  <a:srgbClr val="002060"/>
                </a:solidFill>
              </a:rPr>
              <a:t>2 школы</a:t>
            </a:r>
          </a:p>
          <a:p>
            <a:r>
              <a:rPr lang="ru-RU" sz="2000" b="1" dirty="0" smtClean="0">
                <a:solidFill>
                  <a:srgbClr val="A8246F"/>
                </a:solidFill>
              </a:rPr>
              <a:t>2022 г. </a:t>
            </a:r>
            <a:r>
              <a:rPr lang="ru-RU" sz="2000" dirty="0" smtClean="0">
                <a:solidFill>
                  <a:srgbClr val="002060"/>
                </a:solidFill>
              </a:rPr>
              <a:t>– </a:t>
            </a:r>
            <a:r>
              <a:rPr lang="ru-RU" sz="2000" b="1" dirty="0">
                <a:solidFill>
                  <a:srgbClr val="002060"/>
                </a:solidFill>
              </a:rPr>
              <a:t>2 школы</a:t>
            </a:r>
          </a:p>
          <a:p>
            <a:r>
              <a:rPr lang="ru-RU" sz="2000" b="1" dirty="0" smtClean="0">
                <a:solidFill>
                  <a:srgbClr val="A8246F"/>
                </a:solidFill>
              </a:rPr>
              <a:t>2023 г</a:t>
            </a:r>
            <a:r>
              <a:rPr lang="ru-RU" sz="2000" dirty="0" smtClean="0">
                <a:solidFill>
                  <a:srgbClr val="A8246F"/>
                </a:solidFill>
              </a:rPr>
              <a:t>. </a:t>
            </a:r>
            <a:r>
              <a:rPr lang="ru-RU" sz="2000" dirty="0" smtClean="0">
                <a:solidFill>
                  <a:srgbClr val="002060"/>
                </a:solidFill>
              </a:rPr>
              <a:t>– </a:t>
            </a:r>
            <a:r>
              <a:rPr lang="ru-RU" sz="2000" b="1" dirty="0" smtClean="0">
                <a:solidFill>
                  <a:srgbClr val="002060"/>
                </a:solidFill>
              </a:rPr>
              <a:t>5 школ</a:t>
            </a:r>
            <a:endParaRPr lang="ru-RU" sz="2000" b="1" dirty="0">
              <a:solidFill>
                <a:srgbClr val="002060"/>
              </a:solidFill>
            </a:endParaRPr>
          </a:p>
          <a:p>
            <a:r>
              <a:rPr lang="ru-RU" sz="2000" b="1" dirty="0" smtClean="0">
                <a:solidFill>
                  <a:srgbClr val="A8246F"/>
                </a:solidFill>
              </a:rPr>
              <a:t>2024 г. </a:t>
            </a:r>
            <a:r>
              <a:rPr lang="ru-RU" sz="2000" dirty="0" smtClean="0">
                <a:solidFill>
                  <a:srgbClr val="002060"/>
                </a:solidFill>
              </a:rPr>
              <a:t>– </a:t>
            </a:r>
            <a:r>
              <a:rPr lang="ru-RU" sz="2000" b="1" dirty="0" smtClean="0">
                <a:solidFill>
                  <a:srgbClr val="002060"/>
                </a:solidFill>
              </a:rPr>
              <a:t>11 школ</a:t>
            </a:r>
            <a:endParaRPr lang="ru-RU" sz="2000" b="1" dirty="0">
              <a:solidFill>
                <a:srgbClr val="002060"/>
              </a:solidFill>
            </a:endParaRPr>
          </a:p>
        </p:txBody>
      </p:sp>
      <p:sp>
        <p:nvSpPr>
          <p:cNvPr id="13" name="Прямоугольник 12"/>
          <p:cNvSpPr/>
          <p:nvPr/>
        </p:nvSpPr>
        <p:spPr>
          <a:xfrm>
            <a:off x="7345712" y="5391526"/>
            <a:ext cx="1618776" cy="400110"/>
          </a:xfrm>
          <a:prstGeom prst="rect">
            <a:avLst/>
          </a:prstGeom>
        </p:spPr>
        <p:txBody>
          <a:bodyPr wrap="none">
            <a:spAutoFit/>
          </a:bodyPr>
          <a:lstStyle/>
          <a:p>
            <a:r>
              <a:rPr lang="ru-RU" sz="2000" b="1" dirty="0" err="1">
                <a:solidFill>
                  <a:srgbClr val="002060"/>
                </a:solidFill>
              </a:rPr>
              <a:t>Доброшкола</a:t>
            </a:r>
            <a:endParaRPr lang="ru-RU" sz="2000" b="1" dirty="0">
              <a:solidFill>
                <a:srgbClr val="002060"/>
              </a:solidFill>
            </a:endParaRPr>
          </a:p>
        </p:txBody>
      </p:sp>
      <p:sp>
        <p:nvSpPr>
          <p:cNvPr id="14" name="object 3"/>
          <p:cNvSpPr/>
          <p:nvPr/>
        </p:nvSpPr>
        <p:spPr>
          <a:xfrm>
            <a:off x="7308304" y="4005064"/>
            <a:ext cx="1528788" cy="1270880"/>
          </a:xfrm>
          <a:prstGeom prst="rect">
            <a:avLst/>
          </a:prstGeom>
          <a:blipFill>
            <a:blip r:embed="rId5" cstate="print"/>
            <a:stretch>
              <a:fillRect/>
            </a:stretch>
          </a:blipFill>
        </p:spPr>
        <p:txBody>
          <a:bodyPr wrap="square" lIns="0" tIns="0" rIns="0" bIns="0" rtlCol="0"/>
          <a:lstStyle/>
          <a:p>
            <a:endParaRPr/>
          </a:p>
        </p:txBody>
      </p:sp>
      <p:sp>
        <p:nvSpPr>
          <p:cNvPr id="3" name="Прямоугольник 2"/>
          <p:cNvSpPr/>
          <p:nvPr/>
        </p:nvSpPr>
        <p:spPr>
          <a:xfrm>
            <a:off x="227906" y="2564904"/>
            <a:ext cx="8916094" cy="400110"/>
          </a:xfrm>
          <a:prstGeom prst="rect">
            <a:avLst/>
          </a:prstGeom>
        </p:spPr>
        <p:txBody>
          <a:bodyPr wrap="square">
            <a:spAutoFit/>
          </a:bodyPr>
          <a:lstStyle/>
          <a:p>
            <a:pPr lvl="0" algn="just">
              <a:defRPr/>
            </a:pPr>
            <a:r>
              <a:rPr lang="ru-RU" sz="2000" dirty="0" smtClean="0">
                <a:solidFill>
                  <a:srgbClr val="002060"/>
                </a:solidFill>
              </a:rPr>
              <a:t>В</a:t>
            </a:r>
            <a:r>
              <a:rPr lang="ru-RU" sz="2000" dirty="0" smtClean="0">
                <a:solidFill>
                  <a:srgbClr val="0070C0"/>
                </a:solidFill>
              </a:rPr>
              <a:t> </a:t>
            </a:r>
            <a:r>
              <a:rPr lang="ru-RU" sz="2000" b="1" dirty="0" smtClean="0">
                <a:solidFill>
                  <a:srgbClr val="A8246F"/>
                </a:solidFill>
              </a:rPr>
              <a:t>39 школах для детей с ОВЗ </a:t>
            </a:r>
            <a:r>
              <a:rPr lang="ru-RU" sz="2000" dirty="0" smtClean="0">
                <a:solidFill>
                  <a:srgbClr val="002060"/>
                </a:solidFill>
              </a:rPr>
              <a:t>будет </a:t>
            </a:r>
            <a:r>
              <a:rPr lang="ru-RU" sz="2000" dirty="0">
                <a:solidFill>
                  <a:srgbClr val="002060"/>
                </a:solidFill>
              </a:rPr>
              <a:t>обновлена </a:t>
            </a:r>
            <a:r>
              <a:rPr lang="ru-RU" sz="2000" dirty="0" smtClean="0">
                <a:solidFill>
                  <a:srgbClr val="002060"/>
                </a:solidFill>
              </a:rPr>
              <a:t>материально-техническая </a:t>
            </a:r>
            <a:r>
              <a:rPr lang="ru-RU" sz="2000" dirty="0">
                <a:solidFill>
                  <a:srgbClr val="002060"/>
                </a:solidFill>
              </a:rPr>
              <a:t>база: </a:t>
            </a:r>
          </a:p>
        </p:txBody>
      </p:sp>
      <p:sp>
        <p:nvSpPr>
          <p:cNvPr id="15" name="Прямоугольник 14"/>
          <p:cNvSpPr/>
          <p:nvPr/>
        </p:nvSpPr>
        <p:spPr>
          <a:xfrm>
            <a:off x="107504" y="3097991"/>
            <a:ext cx="5184576" cy="2246769"/>
          </a:xfrm>
          <a:prstGeom prst="rect">
            <a:avLst/>
          </a:prstGeom>
        </p:spPr>
        <p:txBody>
          <a:bodyPr wrap="square">
            <a:spAutoFit/>
          </a:bodyPr>
          <a:lstStyle/>
          <a:p>
            <a:pPr>
              <a:spcAft>
                <a:spcPts val="0"/>
              </a:spcAft>
            </a:pPr>
            <a:r>
              <a:rPr lang="ru-RU" sz="2000" dirty="0" smtClean="0">
                <a:solidFill>
                  <a:srgbClr val="0070C0"/>
                </a:solidFill>
                <a:ea typeface="Calibri" panose="020F0502020204030204" pitchFamily="34" charset="0"/>
                <a:cs typeface="Times New Roman" panose="02020603050405020304" pitchFamily="18" charset="0"/>
              </a:rPr>
              <a:t>      </a:t>
            </a:r>
            <a:r>
              <a:rPr lang="ru-RU" sz="2000" b="1" dirty="0" smtClean="0">
                <a:solidFill>
                  <a:srgbClr val="002060"/>
                </a:solidFill>
                <a:ea typeface="Calibri" panose="020F0502020204030204" pitchFamily="34" charset="0"/>
                <a:cs typeface="Times New Roman" panose="02020603050405020304" pitchFamily="18" charset="0"/>
              </a:rPr>
              <a:t>оснащение: </a:t>
            </a:r>
          </a:p>
          <a:p>
            <a:pPr>
              <a:spcAft>
                <a:spcPts val="0"/>
              </a:spcAft>
            </a:pPr>
            <a:endParaRPr lang="ru-RU" sz="2000" dirty="0" smtClean="0">
              <a:solidFill>
                <a:srgbClr val="002060"/>
              </a:solidFill>
              <a:ea typeface="Calibri" panose="020F0502020204030204" pitchFamily="34" charset="0"/>
              <a:cs typeface="Times New Roman" panose="02020603050405020304" pitchFamily="18" charset="0"/>
            </a:endParaRPr>
          </a:p>
          <a:p>
            <a:pPr marL="285750" indent="-285750">
              <a:spcAft>
                <a:spcPts val="0"/>
              </a:spcAft>
              <a:buFont typeface="Wingdings" panose="05000000000000000000" pitchFamily="2" charset="2"/>
              <a:buChar char="ü"/>
            </a:pPr>
            <a:r>
              <a:rPr lang="ru-RU" sz="2000" dirty="0" smtClean="0">
                <a:solidFill>
                  <a:srgbClr val="002060"/>
                </a:solidFill>
                <a:ea typeface="Calibri" panose="020F0502020204030204" pitchFamily="34" charset="0"/>
                <a:cs typeface="Times New Roman" panose="02020603050405020304" pitchFamily="18" charset="0"/>
              </a:rPr>
              <a:t>учебных кабинетов</a:t>
            </a:r>
          </a:p>
          <a:p>
            <a:pPr marL="285750" indent="-285750">
              <a:spcAft>
                <a:spcPts val="0"/>
              </a:spcAft>
              <a:buFont typeface="Wingdings" panose="05000000000000000000" pitchFamily="2" charset="2"/>
              <a:buChar char="ü"/>
            </a:pPr>
            <a:r>
              <a:rPr lang="ru-RU" sz="2000" dirty="0" smtClean="0">
                <a:solidFill>
                  <a:srgbClr val="002060"/>
                </a:solidFill>
                <a:ea typeface="Calibri" panose="020F0502020204030204" pitchFamily="34" charset="0"/>
                <a:cs typeface="Times New Roman" panose="02020603050405020304" pitchFamily="18" charset="0"/>
              </a:rPr>
              <a:t>мастерских</a:t>
            </a:r>
          </a:p>
          <a:p>
            <a:pPr marL="285750" indent="-285750">
              <a:spcAft>
                <a:spcPts val="0"/>
              </a:spcAft>
              <a:buFont typeface="Wingdings" panose="05000000000000000000" pitchFamily="2" charset="2"/>
              <a:buChar char="ü"/>
            </a:pPr>
            <a:r>
              <a:rPr lang="ru-RU" sz="2000" dirty="0" smtClean="0">
                <a:solidFill>
                  <a:srgbClr val="002060"/>
                </a:solidFill>
                <a:ea typeface="Calibri" panose="020F0502020204030204" pitchFamily="34" charset="0"/>
                <a:cs typeface="Times New Roman" panose="02020603050405020304" pitchFamily="18" charset="0"/>
              </a:rPr>
              <a:t>кабинетов дополнительного образования</a:t>
            </a:r>
          </a:p>
          <a:p>
            <a:pPr marL="285750" indent="-285750">
              <a:spcAft>
                <a:spcPts val="0"/>
              </a:spcAft>
              <a:buFont typeface="Wingdings" panose="05000000000000000000" pitchFamily="2" charset="2"/>
              <a:buChar char="ü"/>
            </a:pPr>
            <a:r>
              <a:rPr lang="ru-RU" sz="2000" dirty="0" smtClean="0">
                <a:solidFill>
                  <a:srgbClr val="002060"/>
                </a:solidFill>
                <a:ea typeface="Calibri" panose="020F0502020204030204" pitchFamily="34" charset="0"/>
                <a:cs typeface="Times New Roman" panose="02020603050405020304" pitchFamily="18" charset="0"/>
              </a:rPr>
              <a:t>кабинетов психолого-педагогического сопровождения</a:t>
            </a:r>
            <a:endParaRPr lang="ru-RU" sz="2000" dirty="0">
              <a:solidFill>
                <a:srgbClr val="002060"/>
              </a:solidFill>
              <a:ea typeface="Calibri" panose="020F0502020204030204" pitchFamily="34" charset="0"/>
            </a:endParaRPr>
          </a:p>
        </p:txBody>
      </p:sp>
      <p:cxnSp>
        <p:nvCxnSpPr>
          <p:cNvPr id="4" name="Прямая соединительная линия 3"/>
          <p:cNvCxnSpPr/>
          <p:nvPr/>
        </p:nvCxnSpPr>
        <p:spPr>
          <a:xfrm>
            <a:off x="5076056" y="3212976"/>
            <a:ext cx="0" cy="309634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Номер слайда 1"/>
          <p:cNvSpPr>
            <a:spLocks noGrp="1"/>
          </p:cNvSpPr>
          <p:nvPr>
            <p:ph type="sldNum" sz="quarter" idx="12"/>
          </p:nvPr>
        </p:nvSpPr>
        <p:spPr>
          <a:xfrm>
            <a:off x="7005898" y="6513220"/>
            <a:ext cx="2133600" cy="365125"/>
          </a:xfrm>
        </p:spPr>
        <p:txBody>
          <a:bodyPr/>
          <a:lstStyle/>
          <a:p>
            <a:fld id="{2E1AE7FE-9857-4954-863E-6424AC6B4709}" type="slidenum">
              <a:rPr lang="ru-RU" smtClean="0"/>
              <a:t>9</a:t>
            </a:fld>
            <a:endParaRPr lang="ru-RU" dirty="0"/>
          </a:p>
        </p:txBody>
      </p:sp>
    </p:spTree>
    <p:extLst>
      <p:ext uri="{BB962C8B-B14F-4D97-AF65-F5344CB8AC3E}">
        <p14:creationId xmlns:p14="http://schemas.microsoft.com/office/powerpoint/2010/main" val="387740842"/>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11151</TotalTime>
  <Words>4025</Words>
  <Application>Microsoft Office PowerPoint</Application>
  <PresentationFormat>Экран (4:3)</PresentationFormat>
  <Paragraphs>1326</Paragraphs>
  <Slides>78</Slides>
  <Notes>16</Notes>
  <HiddenSlides>0</HiddenSlides>
  <MMClips>0</MMClips>
  <ScaleCrop>false</ScaleCrop>
  <HeadingPairs>
    <vt:vector size="8" baseType="variant">
      <vt:variant>
        <vt:lpstr>Использованные шрифты</vt:lpstr>
      </vt:variant>
      <vt:variant>
        <vt:i4>13</vt:i4>
      </vt:variant>
      <vt:variant>
        <vt:lpstr>Тема</vt:lpstr>
      </vt:variant>
      <vt:variant>
        <vt:i4>9</vt:i4>
      </vt:variant>
      <vt:variant>
        <vt:lpstr>Внедренные серверы OLE</vt:lpstr>
      </vt:variant>
      <vt:variant>
        <vt:i4>2</vt:i4>
      </vt:variant>
      <vt:variant>
        <vt:lpstr>Заголовки слайдов</vt:lpstr>
      </vt:variant>
      <vt:variant>
        <vt:i4>78</vt:i4>
      </vt:variant>
    </vt:vector>
  </HeadingPairs>
  <TitlesOfParts>
    <vt:vector size="102" baseType="lpstr">
      <vt:lpstr>Microsoft YaHei</vt:lpstr>
      <vt:lpstr>ＭＳ Ｐゴシック</vt:lpstr>
      <vt:lpstr>Arial</vt:lpstr>
      <vt:lpstr>Calibri</vt:lpstr>
      <vt:lpstr>Calibri Light</vt:lpstr>
      <vt:lpstr>Frutiger Neue LT CYR Book</vt:lpstr>
      <vt:lpstr>Frutiger Neue LT CYR Medium</vt:lpstr>
      <vt:lpstr>Frutiger Neue LT CYR XBlack</vt:lpstr>
      <vt:lpstr>ITCFranklinGothicW10-Bk 862339</vt:lpstr>
      <vt:lpstr>Symbol</vt:lpstr>
      <vt:lpstr>Tahoma</vt:lpstr>
      <vt:lpstr>Times New Roman</vt:lpstr>
      <vt:lpstr>Wingdings</vt:lpstr>
      <vt:lpstr>Тема Office</vt:lpstr>
      <vt:lpstr>Office Theme</vt:lpstr>
      <vt:lpstr>1_Тема Office</vt:lpstr>
      <vt:lpstr>4_Тема Office</vt:lpstr>
      <vt:lpstr>6_Тема Office</vt:lpstr>
      <vt:lpstr>7_Тема Office</vt:lpstr>
      <vt:lpstr>8_Тема Office</vt:lpstr>
      <vt:lpstr>2_Тема Office</vt:lpstr>
      <vt:lpstr>3_Тема Office</vt:lpstr>
      <vt:lpstr>Диаграмма Microsoft Excel</vt:lpstr>
      <vt:lpstr>CorelDRAW</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Полилингвальные  образовательные комплексы  Республики Татарстан:  «Адымнар – путь к знаниям и согласию»</vt:lpstr>
      <vt:lpstr>Полилингвальные  образовательные комплексы  Республики Татарстан:  «Адымнар – путь к знаниям и согласию»</vt:lpstr>
      <vt:lpstr>Презентация PowerPoint</vt:lpstr>
      <vt:lpstr>Презентация PowerPoint</vt:lpstr>
      <vt:lpstr>Модель  профессиональной ориентации  Университета Талантов</vt:lpstr>
      <vt:lpstr>Профессиональные пробы</vt:lpstr>
      <vt:lpstr>Успех  каждого ребенка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vt:lpstr>
      <vt:lpstr>Презентация PowerPoint</vt:lpstr>
      <vt:lpstr>Презентация PowerPoint</vt:lpstr>
      <vt:lpstr>Презентация PowerPoint</vt:lpstr>
      <vt:lpstr> Создание учебников  по татарскому языку  нового поколения</vt:lpstr>
      <vt:lpstr>Обеспеченность  учебниками татарского языка  и литературы</vt:lpstr>
      <vt:lpstr>Презентация PowerPoint</vt:lpstr>
      <vt:lpstr>Презентация PowerPoint</vt:lpstr>
      <vt:lpstr> Сотрудничество  с регионами</vt:lpstr>
      <vt:lpstr>Информационная образовательная  система дистанционного обучения татарскому языку «Ана теле» </vt:lpstr>
      <vt:lpstr>Электронные ресурсы  на татарском языке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Ресурсные центры  по подготовке рабочих кадров  </vt:lpstr>
      <vt:lpstr>Презентация PowerPoint</vt:lpstr>
      <vt:lpstr>Краткосрочные   образовательные программы</vt:lpstr>
      <vt:lpstr>Организационная модель  развития движения «Ворлдскиллс»  в Республике Татарстан</vt:lpstr>
      <vt:lpstr>Демонстрационный экзамен  по стандартам «Ворлдскиллс»  </vt:lpstr>
      <vt:lpstr>Центры развития  инклюзивного  профессионального образования</vt:lpstr>
      <vt:lpstr>Движение «Абилимпикс»  в Республике Татарстан</vt:lpstr>
      <vt:lpstr>Высшее образование  в Республике Татарстан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Зиганшина</dc:creator>
  <cp:lastModifiedBy>Рустем Зинатуллин</cp:lastModifiedBy>
  <cp:revision>1143</cp:revision>
  <cp:lastPrinted>2019-08-13T15:04:00Z</cp:lastPrinted>
  <dcterms:created xsi:type="dcterms:W3CDTF">2014-05-20T14:23:07Z</dcterms:created>
  <dcterms:modified xsi:type="dcterms:W3CDTF">2019-08-14T17:53:04Z</dcterms:modified>
</cp:coreProperties>
</file>