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9" r:id="rId10"/>
    <p:sldId id="266" r:id="rId11"/>
    <p:sldId id="268" r:id="rId12"/>
    <p:sldId id="270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00"/>
    <a:srgbClr val="33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28E27-5470-4EC3-82FD-8CF53DC4EE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A0206-2FDC-4961-9B55-CC04B05164CB}">
      <dgm:prSet phldrT="[Текст]"/>
      <dgm:spPr>
        <a:solidFill>
          <a:srgbClr val="009900">
            <a:alpha val="29000"/>
          </a:srgbClr>
        </a:solidFill>
        <a:ln>
          <a:solidFill>
            <a:srgbClr val="0099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Немецкий язык - второй по популярности в Европе (после английского)</a:t>
          </a:r>
          <a:endParaRPr lang="ru-RU" b="1" dirty="0">
            <a:solidFill>
              <a:schemeClr val="tx1"/>
            </a:solidFill>
          </a:endParaRPr>
        </a:p>
      </dgm:t>
    </dgm:pt>
    <dgm:pt modelId="{FFB80713-686D-4C48-82F4-C7E3809D814A}" type="parTrans" cxnId="{E565A71C-0103-4769-8A34-251C71464628}">
      <dgm:prSet/>
      <dgm:spPr/>
      <dgm:t>
        <a:bodyPr/>
        <a:lstStyle/>
        <a:p>
          <a:endParaRPr lang="ru-RU"/>
        </a:p>
      </dgm:t>
    </dgm:pt>
    <dgm:pt modelId="{F0231B31-69AA-40D5-90DA-DB9863EEBCDD}" type="sibTrans" cxnId="{E565A71C-0103-4769-8A34-251C71464628}">
      <dgm:prSet/>
      <dgm:spPr/>
      <dgm:t>
        <a:bodyPr/>
        <a:lstStyle/>
        <a:p>
          <a:endParaRPr lang="ru-RU"/>
        </a:p>
      </dgm:t>
    </dgm:pt>
    <dgm:pt modelId="{8EFEA2BF-E070-4850-89FC-0696CB126C06}">
      <dgm:prSet phldrT="[Текст]"/>
      <dgm:spPr>
        <a:solidFill>
          <a:srgbClr val="009900">
            <a:alpha val="29000"/>
          </a:srgbClr>
        </a:solidFill>
        <a:ln>
          <a:solidFill>
            <a:srgbClr val="0099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120 миллионов потенциальных собеседников по всему миру</a:t>
          </a:r>
          <a:endParaRPr lang="ru-RU" b="1" dirty="0">
            <a:solidFill>
              <a:schemeClr val="tx1"/>
            </a:solidFill>
          </a:endParaRPr>
        </a:p>
      </dgm:t>
    </dgm:pt>
    <dgm:pt modelId="{7BD22437-9BE7-45BA-8CE3-026FE05F1BF2}" type="parTrans" cxnId="{5067781D-2194-4407-980A-7F1D4D25FCD2}">
      <dgm:prSet/>
      <dgm:spPr/>
      <dgm:t>
        <a:bodyPr/>
        <a:lstStyle/>
        <a:p>
          <a:endParaRPr lang="ru-RU"/>
        </a:p>
      </dgm:t>
    </dgm:pt>
    <dgm:pt modelId="{0E928679-0161-4AE6-B41D-0D3EF02F5FC5}" type="sibTrans" cxnId="{5067781D-2194-4407-980A-7F1D4D25FCD2}">
      <dgm:prSet/>
      <dgm:spPr/>
      <dgm:t>
        <a:bodyPr/>
        <a:lstStyle/>
        <a:p>
          <a:endParaRPr lang="ru-RU"/>
        </a:p>
      </dgm:t>
    </dgm:pt>
    <dgm:pt modelId="{77477336-E79C-4FAD-B39A-1471D33CF91A}">
      <dgm:prSet/>
      <dgm:spPr>
        <a:solidFill>
          <a:srgbClr val="009900">
            <a:alpha val="29000"/>
          </a:srgbClr>
        </a:solidFill>
        <a:ln>
          <a:solidFill>
            <a:srgbClr val="0099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Немецкий язык - государственный язык Германии, Австрии, Лихтенштейна, Люксембурга, Швейцарии</a:t>
          </a:r>
          <a:endParaRPr lang="ru-RU" b="1" dirty="0">
            <a:solidFill>
              <a:schemeClr val="tx1"/>
            </a:solidFill>
          </a:endParaRPr>
        </a:p>
      </dgm:t>
    </dgm:pt>
    <dgm:pt modelId="{D9D979BC-F526-4645-BD85-641CDCBA4C2C}" type="parTrans" cxnId="{2218D478-B930-4C99-AF33-668CD3DA9FF7}">
      <dgm:prSet/>
      <dgm:spPr/>
      <dgm:t>
        <a:bodyPr/>
        <a:lstStyle/>
        <a:p>
          <a:endParaRPr lang="ru-RU"/>
        </a:p>
      </dgm:t>
    </dgm:pt>
    <dgm:pt modelId="{F9367601-D5CE-4C82-960B-702E45B8F0B1}" type="sibTrans" cxnId="{2218D478-B930-4C99-AF33-668CD3DA9FF7}">
      <dgm:prSet/>
      <dgm:spPr/>
      <dgm:t>
        <a:bodyPr/>
        <a:lstStyle/>
        <a:p>
          <a:endParaRPr lang="ru-RU"/>
        </a:p>
      </dgm:t>
    </dgm:pt>
    <dgm:pt modelId="{AF10D31A-8119-4016-99DA-85E6ED07CB56}" type="pres">
      <dgm:prSet presAssocID="{3DF28E27-5470-4EC3-82FD-8CF53DC4EE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427379-4F79-40A0-B057-109888DA4593}" type="pres">
      <dgm:prSet presAssocID="{3DF28E27-5470-4EC3-82FD-8CF53DC4EEA5}" presName="Name1" presStyleCnt="0"/>
      <dgm:spPr/>
    </dgm:pt>
    <dgm:pt modelId="{4C62C082-4906-46C2-AC74-E6ADB14EEFB3}" type="pres">
      <dgm:prSet presAssocID="{3DF28E27-5470-4EC3-82FD-8CF53DC4EEA5}" presName="cycle" presStyleCnt="0"/>
      <dgm:spPr/>
    </dgm:pt>
    <dgm:pt modelId="{09B05CDB-9786-44AB-90FF-F418D1AE1E61}" type="pres">
      <dgm:prSet presAssocID="{3DF28E27-5470-4EC3-82FD-8CF53DC4EEA5}" presName="srcNode" presStyleLbl="node1" presStyleIdx="0" presStyleCnt="3"/>
      <dgm:spPr/>
    </dgm:pt>
    <dgm:pt modelId="{AE0A4508-1A4D-4B8E-8FD6-3EA7AE9EEA90}" type="pres">
      <dgm:prSet presAssocID="{3DF28E27-5470-4EC3-82FD-8CF53DC4EEA5}" presName="conn" presStyleLbl="parChTrans1D2" presStyleIdx="0" presStyleCnt="1"/>
      <dgm:spPr/>
      <dgm:t>
        <a:bodyPr/>
        <a:lstStyle/>
        <a:p>
          <a:endParaRPr lang="ru-RU"/>
        </a:p>
      </dgm:t>
    </dgm:pt>
    <dgm:pt modelId="{1CA61803-5707-4B53-9734-214542823D4C}" type="pres">
      <dgm:prSet presAssocID="{3DF28E27-5470-4EC3-82FD-8CF53DC4EEA5}" presName="extraNode" presStyleLbl="node1" presStyleIdx="0" presStyleCnt="3"/>
      <dgm:spPr/>
    </dgm:pt>
    <dgm:pt modelId="{B680EE6D-1CED-4663-B853-7F6DDB31ACA7}" type="pres">
      <dgm:prSet presAssocID="{3DF28E27-5470-4EC3-82FD-8CF53DC4EEA5}" presName="dstNode" presStyleLbl="node1" presStyleIdx="0" presStyleCnt="3"/>
      <dgm:spPr/>
    </dgm:pt>
    <dgm:pt modelId="{6C688016-2179-41DC-8983-CD4E01BE9657}" type="pres">
      <dgm:prSet presAssocID="{E4BA0206-2FDC-4961-9B55-CC04B05164C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9744-ACE6-42EF-9B86-589B724A1B37}" type="pres">
      <dgm:prSet presAssocID="{E4BA0206-2FDC-4961-9B55-CC04B05164CB}" presName="accent_1" presStyleCnt="0"/>
      <dgm:spPr/>
    </dgm:pt>
    <dgm:pt modelId="{731F3FE3-8AD8-412A-A069-AACD8A146429}" type="pres">
      <dgm:prSet presAssocID="{E4BA0206-2FDC-4961-9B55-CC04B05164CB}" presName="accentRepeatNode" presStyleLbl="solidFgAcc1" presStyleIdx="0" presStyleCnt="3"/>
      <dgm:spPr>
        <a:solidFill>
          <a:srgbClr val="009900">
            <a:alpha val="29000"/>
          </a:srgbClr>
        </a:solidFill>
        <a:ln>
          <a:solidFill>
            <a:srgbClr val="009900"/>
          </a:solidFill>
        </a:ln>
      </dgm:spPr>
    </dgm:pt>
    <dgm:pt modelId="{D2789205-966D-42F7-B6FC-7F24ED456C97}" type="pres">
      <dgm:prSet presAssocID="{8EFEA2BF-E070-4850-89FC-0696CB126C0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4C322-15AA-4584-AF14-22C7C34B87D7}" type="pres">
      <dgm:prSet presAssocID="{8EFEA2BF-E070-4850-89FC-0696CB126C06}" presName="accent_2" presStyleCnt="0"/>
      <dgm:spPr/>
    </dgm:pt>
    <dgm:pt modelId="{56D14055-1F73-42C0-8D6A-806C91096780}" type="pres">
      <dgm:prSet presAssocID="{8EFEA2BF-E070-4850-89FC-0696CB126C06}" presName="accentRepeatNode" presStyleLbl="solidFgAcc1" presStyleIdx="1" presStyleCnt="3"/>
      <dgm:spPr>
        <a:solidFill>
          <a:srgbClr val="009900">
            <a:alpha val="29000"/>
          </a:srgbClr>
        </a:solidFill>
        <a:ln>
          <a:solidFill>
            <a:srgbClr val="009900"/>
          </a:solidFill>
        </a:ln>
      </dgm:spPr>
    </dgm:pt>
    <dgm:pt modelId="{8C6AD843-06D6-45F9-B16E-7B9968E63664}" type="pres">
      <dgm:prSet presAssocID="{77477336-E79C-4FAD-B39A-1471D33CF91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375E6-5551-4319-8AA4-E0F052A2178B}" type="pres">
      <dgm:prSet presAssocID="{77477336-E79C-4FAD-B39A-1471D33CF91A}" presName="accent_3" presStyleCnt="0"/>
      <dgm:spPr/>
    </dgm:pt>
    <dgm:pt modelId="{79F7E424-72AE-4B0E-9AC0-64913F52A218}" type="pres">
      <dgm:prSet presAssocID="{77477336-E79C-4FAD-B39A-1471D33CF91A}" presName="accentRepeatNode" presStyleLbl="solidFgAcc1" presStyleIdx="2" presStyleCnt="3"/>
      <dgm:spPr>
        <a:solidFill>
          <a:srgbClr val="009900">
            <a:alpha val="29000"/>
          </a:srgbClr>
        </a:solidFill>
        <a:ln>
          <a:solidFill>
            <a:srgbClr val="009900"/>
          </a:solidFill>
        </a:ln>
      </dgm:spPr>
    </dgm:pt>
  </dgm:ptLst>
  <dgm:cxnLst>
    <dgm:cxn modelId="{9B3EFC39-12B9-4398-A352-F4DCF11B6348}" type="presOf" srcId="{8EFEA2BF-E070-4850-89FC-0696CB126C06}" destId="{D2789205-966D-42F7-B6FC-7F24ED456C97}" srcOrd="0" destOrd="0" presId="urn:microsoft.com/office/officeart/2008/layout/VerticalCurvedList"/>
    <dgm:cxn modelId="{9DAA57D7-C41F-4594-845D-EB444D2D6683}" type="presOf" srcId="{E4BA0206-2FDC-4961-9B55-CC04B05164CB}" destId="{6C688016-2179-41DC-8983-CD4E01BE9657}" srcOrd="0" destOrd="0" presId="urn:microsoft.com/office/officeart/2008/layout/VerticalCurvedList"/>
    <dgm:cxn modelId="{DEC2ED52-76D4-4F6D-B3E2-573131592F74}" type="presOf" srcId="{3DF28E27-5470-4EC3-82FD-8CF53DC4EEA5}" destId="{AF10D31A-8119-4016-99DA-85E6ED07CB56}" srcOrd="0" destOrd="0" presId="urn:microsoft.com/office/officeart/2008/layout/VerticalCurvedList"/>
    <dgm:cxn modelId="{E565A71C-0103-4769-8A34-251C71464628}" srcId="{3DF28E27-5470-4EC3-82FD-8CF53DC4EEA5}" destId="{E4BA0206-2FDC-4961-9B55-CC04B05164CB}" srcOrd="0" destOrd="0" parTransId="{FFB80713-686D-4C48-82F4-C7E3809D814A}" sibTransId="{F0231B31-69AA-40D5-90DA-DB9863EEBCDD}"/>
    <dgm:cxn modelId="{5067781D-2194-4407-980A-7F1D4D25FCD2}" srcId="{3DF28E27-5470-4EC3-82FD-8CF53DC4EEA5}" destId="{8EFEA2BF-E070-4850-89FC-0696CB126C06}" srcOrd="1" destOrd="0" parTransId="{7BD22437-9BE7-45BA-8CE3-026FE05F1BF2}" sibTransId="{0E928679-0161-4AE6-B41D-0D3EF02F5FC5}"/>
    <dgm:cxn modelId="{09F3338C-3EC9-4706-83DF-85E7F1D53242}" type="presOf" srcId="{F0231B31-69AA-40D5-90DA-DB9863EEBCDD}" destId="{AE0A4508-1A4D-4B8E-8FD6-3EA7AE9EEA90}" srcOrd="0" destOrd="0" presId="urn:microsoft.com/office/officeart/2008/layout/VerticalCurvedList"/>
    <dgm:cxn modelId="{2218D478-B930-4C99-AF33-668CD3DA9FF7}" srcId="{3DF28E27-5470-4EC3-82FD-8CF53DC4EEA5}" destId="{77477336-E79C-4FAD-B39A-1471D33CF91A}" srcOrd="2" destOrd="0" parTransId="{D9D979BC-F526-4645-BD85-641CDCBA4C2C}" sibTransId="{F9367601-D5CE-4C82-960B-702E45B8F0B1}"/>
    <dgm:cxn modelId="{2F758F92-66C0-47BA-995C-F0297DA2DA21}" type="presOf" srcId="{77477336-E79C-4FAD-B39A-1471D33CF91A}" destId="{8C6AD843-06D6-45F9-B16E-7B9968E63664}" srcOrd="0" destOrd="0" presId="urn:microsoft.com/office/officeart/2008/layout/VerticalCurvedList"/>
    <dgm:cxn modelId="{79E7D286-F78C-4F18-BFA7-FAC04EE35459}" type="presParOf" srcId="{AF10D31A-8119-4016-99DA-85E6ED07CB56}" destId="{04427379-4F79-40A0-B057-109888DA4593}" srcOrd="0" destOrd="0" presId="urn:microsoft.com/office/officeart/2008/layout/VerticalCurvedList"/>
    <dgm:cxn modelId="{C2627EFD-574E-4C7B-B846-8D618A585600}" type="presParOf" srcId="{04427379-4F79-40A0-B057-109888DA4593}" destId="{4C62C082-4906-46C2-AC74-E6ADB14EEFB3}" srcOrd="0" destOrd="0" presId="urn:microsoft.com/office/officeart/2008/layout/VerticalCurvedList"/>
    <dgm:cxn modelId="{77E0C067-E926-483F-985F-FE34169582FC}" type="presParOf" srcId="{4C62C082-4906-46C2-AC74-E6ADB14EEFB3}" destId="{09B05CDB-9786-44AB-90FF-F418D1AE1E61}" srcOrd="0" destOrd="0" presId="urn:microsoft.com/office/officeart/2008/layout/VerticalCurvedList"/>
    <dgm:cxn modelId="{77D8DDF3-DA9B-4EEA-8A60-D46CAC159AEE}" type="presParOf" srcId="{4C62C082-4906-46C2-AC74-E6ADB14EEFB3}" destId="{AE0A4508-1A4D-4B8E-8FD6-3EA7AE9EEA90}" srcOrd="1" destOrd="0" presId="urn:microsoft.com/office/officeart/2008/layout/VerticalCurvedList"/>
    <dgm:cxn modelId="{F45BB593-2A43-4491-9966-550AD6EBE1AF}" type="presParOf" srcId="{4C62C082-4906-46C2-AC74-E6ADB14EEFB3}" destId="{1CA61803-5707-4B53-9734-214542823D4C}" srcOrd="2" destOrd="0" presId="urn:microsoft.com/office/officeart/2008/layout/VerticalCurvedList"/>
    <dgm:cxn modelId="{AFAD4837-8566-46ED-9543-9DD77A7278C3}" type="presParOf" srcId="{4C62C082-4906-46C2-AC74-E6ADB14EEFB3}" destId="{B680EE6D-1CED-4663-B853-7F6DDB31ACA7}" srcOrd="3" destOrd="0" presId="urn:microsoft.com/office/officeart/2008/layout/VerticalCurvedList"/>
    <dgm:cxn modelId="{715444F5-87A0-41B7-8815-CB11B29682BC}" type="presParOf" srcId="{04427379-4F79-40A0-B057-109888DA4593}" destId="{6C688016-2179-41DC-8983-CD4E01BE9657}" srcOrd="1" destOrd="0" presId="urn:microsoft.com/office/officeart/2008/layout/VerticalCurvedList"/>
    <dgm:cxn modelId="{66F1DCAE-E85D-4531-BB06-4B2F2D27DEE2}" type="presParOf" srcId="{04427379-4F79-40A0-B057-109888DA4593}" destId="{282F9744-ACE6-42EF-9B86-589B724A1B37}" srcOrd="2" destOrd="0" presId="urn:microsoft.com/office/officeart/2008/layout/VerticalCurvedList"/>
    <dgm:cxn modelId="{B7AD7FFF-C616-4BA8-9875-091323A4A7F3}" type="presParOf" srcId="{282F9744-ACE6-42EF-9B86-589B724A1B37}" destId="{731F3FE3-8AD8-412A-A069-AACD8A146429}" srcOrd="0" destOrd="0" presId="urn:microsoft.com/office/officeart/2008/layout/VerticalCurvedList"/>
    <dgm:cxn modelId="{B114FD2D-CBE7-435F-A04C-D5360D165AD8}" type="presParOf" srcId="{04427379-4F79-40A0-B057-109888DA4593}" destId="{D2789205-966D-42F7-B6FC-7F24ED456C97}" srcOrd="3" destOrd="0" presId="urn:microsoft.com/office/officeart/2008/layout/VerticalCurvedList"/>
    <dgm:cxn modelId="{385F62A4-5620-46ED-A868-D309CA47F2FE}" type="presParOf" srcId="{04427379-4F79-40A0-B057-109888DA4593}" destId="{3AE4C322-15AA-4584-AF14-22C7C34B87D7}" srcOrd="4" destOrd="0" presId="urn:microsoft.com/office/officeart/2008/layout/VerticalCurvedList"/>
    <dgm:cxn modelId="{8EBF4D97-7536-4655-B3E0-9CEE5192F0AF}" type="presParOf" srcId="{3AE4C322-15AA-4584-AF14-22C7C34B87D7}" destId="{56D14055-1F73-42C0-8D6A-806C91096780}" srcOrd="0" destOrd="0" presId="urn:microsoft.com/office/officeart/2008/layout/VerticalCurvedList"/>
    <dgm:cxn modelId="{3569A287-9657-48FF-82CC-53574862E9B1}" type="presParOf" srcId="{04427379-4F79-40A0-B057-109888DA4593}" destId="{8C6AD843-06D6-45F9-B16E-7B9968E63664}" srcOrd="5" destOrd="0" presId="urn:microsoft.com/office/officeart/2008/layout/VerticalCurvedList"/>
    <dgm:cxn modelId="{5271A2B8-29B1-4BE3-BF69-A36500A99807}" type="presParOf" srcId="{04427379-4F79-40A0-B057-109888DA4593}" destId="{DC5375E6-5551-4319-8AA4-E0F052A2178B}" srcOrd="6" destOrd="0" presId="urn:microsoft.com/office/officeart/2008/layout/VerticalCurvedList"/>
    <dgm:cxn modelId="{F215C782-A332-4BB9-B5E7-61E1132340EB}" type="presParOf" srcId="{DC5375E6-5551-4319-8AA4-E0F052A2178B}" destId="{79F7E424-72AE-4B0E-9AC0-64913F52A2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8E2FC-AE1B-4065-B8A4-4E3324562B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EBC63-9E2E-4C42-B0D2-3C87A59CE6F4}">
      <dgm:prSet/>
      <dgm:spPr>
        <a:solidFill>
          <a:srgbClr val="FFCC00">
            <a:alpha val="37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6.000 представительств немецких предприятий в России ищут квалифицированных сотрудников</a:t>
          </a:r>
          <a:endParaRPr lang="ru-RU" b="1" dirty="0">
            <a:solidFill>
              <a:schemeClr val="tx1"/>
            </a:solidFill>
          </a:endParaRPr>
        </a:p>
      </dgm:t>
    </dgm:pt>
    <dgm:pt modelId="{2AC31AD9-9106-4FC0-AE37-530D1560483C}" type="parTrans" cxnId="{1487E3C1-3292-4234-93B2-7136D1BB9C0C}">
      <dgm:prSet/>
      <dgm:spPr/>
      <dgm:t>
        <a:bodyPr/>
        <a:lstStyle/>
        <a:p>
          <a:endParaRPr lang="ru-RU"/>
        </a:p>
      </dgm:t>
    </dgm:pt>
    <dgm:pt modelId="{2F83D34F-2986-4EA3-8680-8D60A5ADB9A2}" type="sibTrans" cxnId="{1487E3C1-3292-4234-93B2-7136D1BB9C0C}">
      <dgm:prSet/>
      <dgm:spPr/>
      <dgm:t>
        <a:bodyPr/>
        <a:lstStyle/>
        <a:p>
          <a:endParaRPr lang="ru-RU"/>
        </a:p>
      </dgm:t>
    </dgm:pt>
    <dgm:pt modelId="{E7BB6E1B-48FD-477C-B3B8-66F7CB5BE709}">
      <dgm:prSet/>
      <dgm:spPr>
        <a:solidFill>
          <a:srgbClr val="FFCC00">
            <a:alpha val="37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45,5 млн. евро – торговый оборот между Россией и Германией</a:t>
          </a:r>
          <a:endParaRPr lang="ru-RU" b="1" dirty="0">
            <a:solidFill>
              <a:schemeClr val="tx1"/>
            </a:solidFill>
          </a:endParaRPr>
        </a:p>
      </dgm:t>
    </dgm:pt>
    <dgm:pt modelId="{63DE2FD6-E672-459E-A52E-9993AAAD6C69}" type="parTrans" cxnId="{931C2769-8FF0-4364-A0CC-E7A251E4C82D}">
      <dgm:prSet/>
      <dgm:spPr/>
      <dgm:t>
        <a:bodyPr/>
        <a:lstStyle/>
        <a:p>
          <a:endParaRPr lang="ru-RU"/>
        </a:p>
      </dgm:t>
    </dgm:pt>
    <dgm:pt modelId="{AD52E686-87F2-498D-ACD0-F519AF31207C}" type="sibTrans" cxnId="{931C2769-8FF0-4364-A0CC-E7A251E4C82D}">
      <dgm:prSet/>
      <dgm:spPr/>
      <dgm:t>
        <a:bodyPr/>
        <a:lstStyle/>
        <a:p>
          <a:endParaRPr lang="ru-RU"/>
        </a:p>
      </dgm:t>
    </dgm:pt>
    <dgm:pt modelId="{50C91E1F-512E-4FB6-B962-9759DB07C050}">
      <dgm:prSet/>
      <dgm:spPr>
        <a:solidFill>
          <a:srgbClr val="FFCC00">
            <a:alpha val="37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Кто владеет немецким языком, улучшает свои шансы на рынке труда</a:t>
          </a:r>
          <a:endParaRPr lang="ru-RU" b="1" dirty="0">
            <a:solidFill>
              <a:schemeClr val="tx1"/>
            </a:solidFill>
          </a:endParaRPr>
        </a:p>
      </dgm:t>
    </dgm:pt>
    <dgm:pt modelId="{544EE1C0-1353-4CE4-8041-2C97995115B1}" type="parTrans" cxnId="{FA1DDA24-136E-4552-8C74-6B6DE3B3A061}">
      <dgm:prSet/>
      <dgm:spPr/>
      <dgm:t>
        <a:bodyPr/>
        <a:lstStyle/>
        <a:p>
          <a:endParaRPr lang="ru-RU"/>
        </a:p>
      </dgm:t>
    </dgm:pt>
    <dgm:pt modelId="{1D2F849C-5B93-4995-8F2A-A7B2DEC043F2}" type="sibTrans" cxnId="{FA1DDA24-136E-4552-8C74-6B6DE3B3A061}">
      <dgm:prSet/>
      <dgm:spPr/>
      <dgm:t>
        <a:bodyPr/>
        <a:lstStyle/>
        <a:p>
          <a:endParaRPr lang="ru-RU"/>
        </a:p>
      </dgm:t>
    </dgm:pt>
    <dgm:pt modelId="{E1FC4F0E-5A5D-49AB-B233-5BF23BE513C6}" type="pres">
      <dgm:prSet presAssocID="{2EE8E2FC-AE1B-4065-B8A4-4E3324562B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654E852-2F59-40A9-BA2A-4735B1E983E4}" type="pres">
      <dgm:prSet presAssocID="{2EE8E2FC-AE1B-4065-B8A4-4E3324562BE3}" presName="Name1" presStyleCnt="0"/>
      <dgm:spPr/>
    </dgm:pt>
    <dgm:pt modelId="{CF310D9B-E53E-43D6-8558-881E1C745086}" type="pres">
      <dgm:prSet presAssocID="{2EE8E2FC-AE1B-4065-B8A4-4E3324562BE3}" presName="cycle" presStyleCnt="0"/>
      <dgm:spPr/>
    </dgm:pt>
    <dgm:pt modelId="{5FC1DBCD-F2E7-44AB-90E9-732796A117B5}" type="pres">
      <dgm:prSet presAssocID="{2EE8E2FC-AE1B-4065-B8A4-4E3324562BE3}" presName="srcNode" presStyleLbl="node1" presStyleIdx="0" presStyleCnt="3"/>
      <dgm:spPr/>
    </dgm:pt>
    <dgm:pt modelId="{5E37611E-EE6D-4A11-856D-8198C42DAB7C}" type="pres">
      <dgm:prSet presAssocID="{2EE8E2FC-AE1B-4065-B8A4-4E3324562BE3}" presName="conn" presStyleLbl="parChTrans1D2" presStyleIdx="0" presStyleCnt="1"/>
      <dgm:spPr/>
      <dgm:t>
        <a:bodyPr/>
        <a:lstStyle/>
        <a:p>
          <a:endParaRPr lang="ru-RU"/>
        </a:p>
      </dgm:t>
    </dgm:pt>
    <dgm:pt modelId="{89198854-E038-4F32-B9E3-99A8DD19DD2A}" type="pres">
      <dgm:prSet presAssocID="{2EE8E2FC-AE1B-4065-B8A4-4E3324562BE3}" presName="extraNode" presStyleLbl="node1" presStyleIdx="0" presStyleCnt="3"/>
      <dgm:spPr/>
    </dgm:pt>
    <dgm:pt modelId="{3B1D87F0-E36F-4CCE-9682-E57EF9984084}" type="pres">
      <dgm:prSet presAssocID="{2EE8E2FC-AE1B-4065-B8A4-4E3324562BE3}" presName="dstNode" presStyleLbl="node1" presStyleIdx="0" presStyleCnt="3"/>
      <dgm:spPr/>
    </dgm:pt>
    <dgm:pt modelId="{B9B60281-F1EA-4049-9A37-71EA08FF480C}" type="pres">
      <dgm:prSet presAssocID="{2BCEBC63-9E2E-4C42-B0D2-3C87A59CE6F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3B455-0E9C-4A24-86DD-5F5AB6D829D6}" type="pres">
      <dgm:prSet presAssocID="{2BCEBC63-9E2E-4C42-B0D2-3C87A59CE6F4}" presName="accent_1" presStyleCnt="0"/>
      <dgm:spPr/>
    </dgm:pt>
    <dgm:pt modelId="{CBD4EB84-49A4-492A-8E69-5303ADC06EB0}" type="pres">
      <dgm:prSet presAssocID="{2BCEBC63-9E2E-4C42-B0D2-3C87A59CE6F4}" presName="accentRepeatNode" presStyleLbl="solidFgAcc1" presStyleIdx="0" presStyleCnt="3"/>
      <dgm:spPr>
        <a:solidFill>
          <a:srgbClr val="FFCC00">
            <a:alpha val="37000"/>
          </a:srgbClr>
        </a:solidFill>
        <a:ln>
          <a:solidFill>
            <a:srgbClr val="FFC000"/>
          </a:solidFill>
        </a:ln>
      </dgm:spPr>
    </dgm:pt>
    <dgm:pt modelId="{4668B375-E919-4C03-857A-3F0CD7E3D186}" type="pres">
      <dgm:prSet presAssocID="{E7BB6E1B-48FD-477C-B3B8-66F7CB5BE7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3C472-4F36-4CAA-994F-5816F37C2E67}" type="pres">
      <dgm:prSet presAssocID="{E7BB6E1B-48FD-477C-B3B8-66F7CB5BE709}" presName="accent_2" presStyleCnt="0"/>
      <dgm:spPr/>
    </dgm:pt>
    <dgm:pt modelId="{7FAE943D-D2C5-4DF9-8752-F7F8C195A3CF}" type="pres">
      <dgm:prSet presAssocID="{E7BB6E1B-48FD-477C-B3B8-66F7CB5BE709}" presName="accentRepeatNode" presStyleLbl="solidFgAcc1" presStyleIdx="1" presStyleCnt="3"/>
      <dgm:spPr>
        <a:solidFill>
          <a:srgbClr val="FFCC00">
            <a:alpha val="37000"/>
          </a:srgbClr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9BD0C95C-5245-4CE0-AE4F-D55D0C756A92}" type="pres">
      <dgm:prSet presAssocID="{50C91E1F-512E-4FB6-B962-9759DB07C0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D80D8-E6B0-4641-A659-F4DD4CEC13F7}" type="pres">
      <dgm:prSet presAssocID="{50C91E1F-512E-4FB6-B962-9759DB07C050}" presName="accent_3" presStyleCnt="0"/>
      <dgm:spPr/>
    </dgm:pt>
    <dgm:pt modelId="{F46C2C3A-0551-4BC4-8D8D-EA1AECC55E31}" type="pres">
      <dgm:prSet presAssocID="{50C91E1F-512E-4FB6-B962-9759DB07C050}" presName="accentRepeatNode" presStyleLbl="solidFgAcc1" presStyleIdx="2" presStyleCnt="3"/>
      <dgm:spPr>
        <a:solidFill>
          <a:srgbClr val="FFCC00">
            <a:alpha val="37000"/>
          </a:srgbClr>
        </a:solidFill>
        <a:ln>
          <a:solidFill>
            <a:srgbClr val="FFC000"/>
          </a:solidFill>
        </a:ln>
      </dgm:spPr>
    </dgm:pt>
  </dgm:ptLst>
  <dgm:cxnLst>
    <dgm:cxn modelId="{B0B772AE-CE38-41BE-8595-A5DC83F4067F}" type="presOf" srcId="{2EE8E2FC-AE1B-4065-B8A4-4E3324562BE3}" destId="{E1FC4F0E-5A5D-49AB-B233-5BF23BE513C6}" srcOrd="0" destOrd="0" presId="urn:microsoft.com/office/officeart/2008/layout/VerticalCurvedList"/>
    <dgm:cxn modelId="{BD49B911-7052-4944-B8C1-D9E9CAFC2723}" type="presOf" srcId="{E7BB6E1B-48FD-477C-B3B8-66F7CB5BE709}" destId="{4668B375-E919-4C03-857A-3F0CD7E3D186}" srcOrd="0" destOrd="0" presId="urn:microsoft.com/office/officeart/2008/layout/VerticalCurvedList"/>
    <dgm:cxn modelId="{195F55E0-5AF5-412E-8C97-86B1FA26DA2B}" type="presOf" srcId="{2F83D34F-2986-4EA3-8680-8D60A5ADB9A2}" destId="{5E37611E-EE6D-4A11-856D-8198C42DAB7C}" srcOrd="0" destOrd="0" presId="urn:microsoft.com/office/officeart/2008/layout/VerticalCurvedList"/>
    <dgm:cxn modelId="{EDEFC51C-7472-49DF-B717-7C8CDB19209C}" type="presOf" srcId="{50C91E1F-512E-4FB6-B962-9759DB07C050}" destId="{9BD0C95C-5245-4CE0-AE4F-D55D0C756A92}" srcOrd="0" destOrd="0" presId="urn:microsoft.com/office/officeart/2008/layout/VerticalCurvedList"/>
    <dgm:cxn modelId="{1487E3C1-3292-4234-93B2-7136D1BB9C0C}" srcId="{2EE8E2FC-AE1B-4065-B8A4-4E3324562BE3}" destId="{2BCEBC63-9E2E-4C42-B0D2-3C87A59CE6F4}" srcOrd="0" destOrd="0" parTransId="{2AC31AD9-9106-4FC0-AE37-530D1560483C}" sibTransId="{2F83D34F-2986-4EA3-8680-8D60A5ADB9A2}"/>
    <dgm:cxn modelId="{FA1DDA24-136E-4552-8C74-6B6DE3B3A061}" srcId="{2EE8E2FC-AE1B-4065-B8A4-4E3324562BE3}" destId="{50C91E1F-512E-4FB6-B962-9759DB07C050}" srcOrd="2" destOrd="0" parTransId="{544EE1C0-1353-4CE4-8041-2C97995115B1}" sibTransId="{1D2F849C-5B93-4995-8F2A-A7B2DEC043F2}"/>
    <dgm:cxn modelId="{931C2769-8FF0-4364-A0CC-E7A251E4C82D}" srcId="{2EE8E2FC-AE1B-4065-B8A4-4E3324562BE3}" destId="{E7BB6E1B-48FD-477C-B3B8-66F7CB5BE709}" srcOrd="1" destOrd="0" parTransId="{63DE2FD6-E672-459E-A52E-9993AAAD6C69}" sibTransId="{AD52E686-87F2-498D-ACD0-F519AF31207C}"/>
    <dgm:cxn modelId="{E3925AF6-7EBD-4EAE-8BAE-FB0D5D7AF907}" type="presOf" srcId="{2BCEBC63-9E2E-4C42-B0D2-3C87A59CE6F4}" destId="{B9B60281-F1EA-4049-9A37-71EA08FF480C}" srcOrd="0" destOrd="0" presId="urn:microsoft.com/office/officeart/2008/layout/VerticalCurvedList"/>
    <dgm:cxn modelId="{8E0E206A-C7F5-4B21-B6EE-C0A918B493F5}" type="presParOf" srcId="{E1FC4F0E-5A5D-49AB-B233-5BF23BE513C6}" destId="{3654E852-2F59-40A9-BA2A-4735B1E983E4}" srcOrd="0" destOrd="0" presId="urn:microsoft.com/office/officeart/2008/layout/VerticalCurvedList"/>
    <dgm:cxn modelId="{8F274ED1-C1E5-45D6-A639-1C2CDCC62F56}" type="presParOf" srcId="{3654E852-2F59-40A9-BA2A-4735B1E983E4}" destId="{CF310D9B-E53E-43D6-8558-881E1C745086}" srcOrd="0" destOrd="0" presId="urn:microsoft.com/office/officeart/2008/layout/VerticalCurvedList"/>
    <dgm:cxn modelId="{22636FEE-FDDA-4CD3-907F-AFB532A51D5E}" type="presParOf" srcId="{CF310D9B-E53E-43D6-8558-881E1C745086}" destId="{5FC1DBCD-F2E7-44AB-90E9-732796A117B5}" srcOrd="0" destOrd="0" presId="urn:microsoft.com/office/officeart/2008/layout/VerticalCurvedList"/>
    <dgm:cxn modelId="{84C216D8-3657-499A-9FDD-F4D7438E01E0}" type="presParOf" srcId="{CF310D9B-E53E-43D6-8558-881E1C745086}" destId="{5E37611E-EE6D-4A11-856D-8198C42DAB7C}" srcOrd="1" destOrd="0" presId="urn:microsoft.com/office/officeart/2008/layout/VerticalCurvedList"/>
    <dgm:cxn modelId="{3C973398-767D-4397-9792-09A5A1DB4322}" type="presParOf" srcId="{CF310D9B-E53E-43D6-8558-881E1C745086}" destId="{89198854-E038-4F32-B9E3-99A8DD19DD2A}" srcOrd="2" destOrd="0" presId="urn:microsoft.com/office/officeart/2008/layout/VerticalCurvedList"/>
    <dgm:cxn modelId="{22A77DD0-3221-44DE-B417-E74F98CEFE7D}" type="presParOf" srcId="{CF310D9B-E53E-43D6-8558-881E1C745086}" destId="{3B1D87F0-E36F-4CCE-9682-E57EF9984084}" srcOrd="3" destOrd="0" presId="urn:microsoft.com/office/officeart/2008/layout/VerticalCurvedList"/>
    <dgm:cxn modelId="{92FEDFD4-EA5F-4900-A5B9-F9B972CBCCFA}" type="presParOf" srcId="{3654E852-2F59-40A9-BA2A-4735B1E983E4}" destId="{B9B60281-F1EA-4049-9A37-71EA08FF480C}" srcOrd="1" destOrd="0" presId="urn:microsoft.com/office/officeart/2008/layout/VerticalCurvedList"/>
    <dgm:cxn modelId="{352C208D-019D-4BDB-9D7F-4D1DF0FAD78D}" type="presParOf" srcId="{3654E852-2F59-40A9-BA2A-4735B1E983E4}" destId="{B1B3B455-0E9C-4A24-86DD-5F5AB6D829D6}" srcOrd="2" destOrd="0" presId="urn:microsoft.com/office/officeart/2008/layout/VerticalCurvedList"/>
    <dgm:cxn modelId="{C61AE5CE-295E-4889-8F51-37CDEC633AF7}" type="presParOf" srcId="{B1B3B455-0E9C-4A24-86DD-5F5AB6D829D6}" destId="{CBD4EB84-49A4-492A-8E69-5303ADC06EB0}" srcOrd="0" destOrd="0" presId="urn:microsoft.com/office/officeart/2008/layout/VerticalCurvedList"/>
    <dgm:cxn modelId="{A26A877F-1A09-4C7A-B393-252A563830F2}" type="presParOf" srcId="{3654E852-2F59-40A9-BA2A-4735B1E983E4}" destId="{4668B375-E919-4C03-857A-3F0CD7E3D186}" srcOrd="3" destOrd="0" presId="urn:microsoft.com/office/officeart/2008/layout/VerticalCurvedList"/>
    <dgm:cxn modelId="{2955D90A-9F91-4DF6-9C63-2DD87D6BACB8}" type="presParOf" srcId="{3654E852-2F59-40A9-BA2A-4735B1E983E4}" destId="{3EE3C472-4F36-4CAA-994F-5816F37C2E67}" srcOrd="4" destOrd="0" presId="urn:microsoft.com/office/officeart/2008/layout/VerticalCurvedList"/>
    <dgm:cxn modelId="{76EFEC33-7B95-4BF3-BDE2-88BCA413E259}" type="presParOf" srcId="{3EE3C472-4F36-4CAA-994F-5816F37C2E67}" destId="{7FAE943D-D2C5-4DF9-8752-F7F8C195A3CF}" srcOrd="0" destOrd="0" presId="urn:microsoft.com/office/officeart/2008/layout/VerticalCurvedList"/>
    <dgm:cxn modelId="{C35ECDEF-F867-44C6-94D9-F75E6E865E09}" type="presParOf" srcId="{3654E852-2F59-40A9-BA2A-4735B1E983E4}" destId="{9BD0C95C-5245-4CE0-AE4F-D55D0C756A92}" srcOrd="5" destOrd="0" presId="urn:microsoft.com/office/officeart/2008/layout/VerticalCurvedList"/>
    <dgm:cxn modelId="{884AB3F0-F2C5-43BC-AF8A-352B4B6F43C2}" type="presParOf" srcId="{3654E852-2F59-40A9-BA2A-4735B1E983E4}" destId="{3FAD80D8-E6B0-4641-A659-F4DD4CEC13F7}" srcOrd="6" destOrd="0" presId="urn:microsoft.com/office/officeart/2008/layout/VerticalCurvedList"/>
    <dgm:cxn modelId="{78F32DBF-E0DD-4D3C-987D-8FD73EA2F82F}" type="presParOf" srcId="{3FAD80D8-E6B0-4641-A659-F4DD4CEC13F7}" destId="{F46C2C3A-0551-4BC4-8D8D-EA1AECC55E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4FB64-6524-4831-AC4D-9E5DD5AF0E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EAC15-C196-4B2B-B60D-58996FDBD019}">
      <dgm:prSet/>
      <dgm:spPr>
        <a:solidFill>
          <a:srgbClr val="009900">
            <a:alpha val="39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Германия занимает первое место в Европе по предоставлению стипендий и грантов иностранным студентам</a:t>
          </a:r>
          <a:endParaRPr lang="ru-RU" b="1" dirty="0">
            <a:solidFill>
              <a:schemeClr val="tx1"/>
            </a:solidFill>
          </a:endParaRPr>
        </a:p>
      </dgm:t>
    </dgm:pt>
    <dgm:pt modelId="{22669C34-DB42-42DE-B526-AB932648F4CC}" type="parTrans" cxnId="{7F932349-9744-4F1E-8F15-55ECE4A88DCA}">
      <dgm:prSet/>
      <dgm:spPr/>
      <dgm:t>
        <a:bodyPr/>
        <a:lstStyle/>
        <a:p>
          <a:endParaRPr lang="ru-RU"/>
        </a:p>
      </dgm:t>
    </dgm:pt>
    <dgm:pt modelId="{41665440-4CFE-4976-A53E-EE22EBCEA4C6}" type="sibTrans" cxnId="{7F932349-9744-4F1E-8F15-55ECE4A88DCA}">
      <dgm:prSet/>
      <dgm:spPr/>
      <dgm:t>
        <a:bodyPr/>
        <a:lstStyle/>
        <a:p>
          <a:endParaRPr lang="ru-RU"/>
        </a:p>
      </dgm:t>
    </dgm:pt>
    <dgm:pt modelId="{4E7BE952-AB76-4461-A781-5007058EFF8F}">
      <dgm:prSet/>
      <dgm:spPr>
        <a:solidFill>
          <a:srgbClr val="009900">
            <a:alpha val="39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Немецкий язык занимает второе место в мире по частоте использования в науке </a:t>
          </a:r>
          <a:endParaRPr lang="ru-RU" b="1" dirty="0">
            <a:solidFill>
              <a:schemeClr val="tx1"/>
            </a:solidFill>
          </a:endParaRPr>
        </a:p>
      </dgm:t>
    </dgm:pt>
    <dgm:pt modelId="{125290C7-6D1B-4C61-A1B9-1D42CE5FAD6A}" type="parTrans" cxnId="{8A4695BE-0AC7-462A-8048-7A33D9B89E94}">
      <dgm:prSet/>
      <dgm:spPr/>
      <dgm:t>
        <a:bodyPr/>
        <a:lstStyle/>
        <a:p>
          <a:endParaRPr lang="ru-RU"/>
        </a:p>
      </dgm:t>
    </dgm:pt>
    <dgm:pt modelId="{1253238E-C0D7-4FD1-9656-8021DD29635F}" type="sibTrans" cxnId="{8A4695BE-0AC7-462A-8048-7A33D9B89E94}">
      <dgm:prSet/>
      <dgm:spPr/>
      <dgm:t>
        <a:bodyPr/>
        <a:lstStyle/>
        <a:p>
          <a:endParaRPr lang="ru-RU"/>
        </a:p>
      </dgm:t>
    </dgm:pt>
    <dgm:pt modelId="{DF0B8EBD-EC15-4E7B-BC06-73081B7592BB}">
      <dgm:prSet/>
      <dgm:spPr>
        <a:solidFill>
          <a:srgbClr val="009900">
            <a:alpha val="39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Германия - одна из немногих стран, сохранивших в ВУЗах бесплатное обучение, в том числе для иностранных студентов</a:t>
          </a:r>
          <a:endParaRPr lang="ru-RU" b="1" dirty="0">
            <a:solidFill>
              <a:schemeClr val="tx1"/>
            </a:solidFill>
          </a:endParaRPr>
        </a:p>
      </dgm:t>
    </dgm:pt>
    <dgm:pt modelId="{64FDE428-F102-4768-A02D-9E538945A468}" type="parTrans" cxnId="{B5CB7B10-6F1E-41FC-A087-71039BBAC8F9}">
      <dgm:prSet/>
      <dgm:spPr/>
      <dgm:t>
        <a:bodyPr/>
        <a:lstStyle/>
        <a:p>
          <a:endParaRPr lang="ru-RU"/>
        </a:p>
      </dgm:t>
    </dgm:pt>
    <dgm:pt modelId="{4E7C8E0F-80F9-4BB8-ACFC-87977D45FEA8}" type="sibTrans" cxnId="{B5CB7B10-6F1E-41FC-A087-71039BBAC8F9}">
      <dgm:prSet/>
      <dgm:spPr/>
      <dgm:t>
        <a:bodyPr/>
        <a:lstStyle/>
        <a:p>
          <a:endParaRPr lang="ru-RU"/>
        </a:p>
      </dgm:t>
    </dgm:pt>
    <dgm:pt modelId="{D7F4B094-EF36-4AB4-A884-3A05D228A917}">
      <dgm:prSet/>
      <dgm:spPr>
        <a:solidFill>
          <a:srgbClr val="009900">
            <a:alpha val="39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Германия – владелец самого популярного в Европе домена верхнего уровня .de. Его на континенте опережает только общемировой домен .</a:t>
          </a:r>
          <a:r>
            <a:rPr lang="ru-RU" b="1" dirty="0" err="1" smtClean="0">
              <a:solidFill>
                <a:schemeClr val="tx1"/>
              </a:solidFill>
            </a:rPr>
            <a:t>com</a:t>
          </a:r>
          <a:endParaRPr lang="ru-RU" b="1" dirty="0">
            <a:solidFill>
              <a:schemeClr val="tx1"/>
            </a:solidFill>
          </a:endParaRPr>
        </a:p>
      </dgm:t>
    </dgm:pt>
    <dgm:pt modelId="{3519B90D-0F37-4B99-A7CF-C86FE8711EF9}" type="parTrans" cxnId="{2A1A7BA0-FF06-4E19-A9FA-188DC7859C50}">
      <dgm:prSet/>
      <dgm:spPr/>
      <dgm:t>
        <a:bodyPr/>
        <a:lstStyle/>
        <a:p>
          <a:endParaRPr lang="ru-RU"/>
        </a:p>
      </dgm:t>
    </dgm:pt>
    <dgm:pt modelId="{05E6EC69-4642-472E-8EBD-08446EDEECB5}" type="sibTrans" cxnId="{2A1A7BA0-FF06-4E19-A9FA-188DC7859C50}">
      <dgm:prSet/>
      <dgm:spPr/>
      <dgm:t>
        <a:bodyPr/>
        <a:lstStyle/>
        <a:p>
          <a:endParaRPr lang="ru-RU"/>
        </a:p>
      </dgm:t>
    </dgm:pt>
    <dgm:pt modelId="{53365ECE-196D-469B-A3F1-81A4E711780E}" type="pres">
      <dgm:prSet presAssocID="{47E4FB64-6524-4831-AC4D-9E5DD5AF0E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AEC0843-D134-4044-9009-922DB0368F3F}" type="pres">
      <dgm:prSet presAssocID="{47E4FB64-6524-4831-AC4D-9E5DD5AF0E0A}" presName="Name1" presStyleCnt="0"/>
      <dgm:spPr/>
    </dgm:pt>
    <dgm:pt modelId="{E2655FD8-4F47-4A9F-8F91-23B474193A98}" type="pres">
      <dgm:prSet presAssocID="{47E4FB64-6524-4831-AC4D-9E5DD5AF0E0A}" presName="cycle" presStyleCnt="0"/>
      <dgm:spPr/>
    </dgm:pt>
    <dgm:pt modelId="{AE926AFE-EF2D-45EF-B41E-AE966631CD25}" type="pres">
      <dgm:prSet presAssocID="{47E4FB64-6524-4831-AC4D-9E5DD5AF0E0A}" presName="srcNode" presStyleLbl="node1" presStyleIdx="0" presStyleCnt="4"/>
      <dgm:spPr/>
    </dgm:pt>
    <dgm:pt modelId="{0F089F33-35DA-47B6-91FA-850BB3987C73}" type="pres">
      <dgm:prSet presAssocID="{47E4FB64-6524-4831-AC4D-9E5DD5AF0E0A}" presName="conn" presStyleLbl="parChTrans1D2" presStyleIdx="0" presStyleCnt="1"/>
      <dgm:spPr/>
      <dgm:t>
        <a:bodyPr/>
        <a:lstStyle/>
        <a:p>
          <a:endParaRPr lang="ru-RU"/>
        </a:p>
      </dgm:t>
    </dgm:pt>
    <dgm:pt modelId="{FC210C96-7534-4D5B-B564-2C2ED0601E65}" type="pres">
      <dgm:prSet presAssocID="{47E4FB64-6524-4831-AC4D-9E5DD5AF0E0A}" presName="extraNode" presStyleLbl="node1" presStyleIdx="0" presStyleCnt="4"/>
      <dgm:spPr/>
    </dgm:pt>
    <dgm:pt modelId="{07330D72-4EF0-4848-8B01-FBEA582409FC}" type="pres">
      <dgm:prSet presAssocID="{47E4FB64-6524-4831-AC4D-9E5DD5AF0E0A}" presName="dstNode" presStyleLbl="node1" presStyleIdx="0" presStyleCnt="4"/>
      <dgm:spPr/>
    </dgm:pt>
    <dgm:pt modelId="{B37F7B4B-5EAA-4641-8E87-FECB160F515C}" type="pres">
      <dgm:prSet presAssocID="{582EAC15-C196-4B2B-B60D-58996FDBD019}" presName="text_1" presStyleLbl="node1" presStyleIdx="0" presStyleCnt="4" custLinFactNeighborX="94" custLinFactNeighborY="-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2856-3D83-41BD-AFB4-CCB1B90EBEC3}" type="pres">
      <dgm:prSet presAssocID="{582EAC15-C196-4B2B-B60D-58996FDBD019}" presName="accent_1" presStyleCnt="0"/>
      <dgm:spPr/>
    </dgm:pt>
    <dgm:pt modelId="{F02699D5-3264-4397-ABE4-7752BCF8ECEF}" type="pres">
      <dgm:prSet presAssocID="{582EAC15-C196-4B2B-B60D-58996FDBD019}" presName="accentRepeatNode" presStyleLbl="solidFgAcc1" presStyleIdx="0" presStyleCnt="4" custLinFactNeighborX="965" custLinFactNeighborY="-1202"/>
      <dgm:spPr>
        <a:solidFill>
          <a:srgbClr val="009900">
            <a:alpha val="39000"/>
          </a:srgbClr>
        </a:solidFill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35C3FF1B-C1E5-45F5-9D92-A37278BA129F}" type="pres">
      <dgm:prSet presAssocID="{D7F4B094-EF36-4AB4-A884-3A05D228A917}" presName="text_2" presStyleLbl="node1" presStyleIdx="1" presStyleCnt="4" custLinFactNeighborX="99" custLinFactNeighborY="-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209D0-E8CD-4C5F-89F9-4A68039FD1AF}" type="pres">
      <dgm:prSet presAssocID="{D7F4B094-EF36-4AB4-A884-3A05D228A917}" presName="accent_2" presStyleCnt="0"/>
      <dgm:spPr/>
    </dgm:pt>
    <dgm:pt modelId="{05976CA6-796C-4E13-A829-69A20CD48910}" type="pres">
      <dgm:prSet presAssocID="{D7F4B094-EF36-4AB4-A884-3A05D228A917}" presName="accentRepeatNode" presStyleLbl="solidFgAcc1" presStyleIdx="1" presStyleCnt="4" custLinFactNeighborX="965" custLinFactNeighborY="-1202"/>
      <dgm:spPr>
        <a:solidFill>
          <a:srgbClr val="009900">
            <a:alpha val="39000"/>
          </a:srgbClr>
        </a:solidFill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2B9177E0-291B-4144-A071-A30707464F69}" type="pres">
      <dgm:prSet presAssocID="{DF0B8EBD-EC15-4E7B-BC06-73081B7592BB}" presName="text_3" presStyleLbl="node1" presStyleIdx="2" presStyleCnt="4" custLinFactNeighborX="99" custLinFactNeighborY="-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9A444-D0F2-45CC-B6F1-784371AC28C6}" type="pres">
      <dgm:prSet presAssocID="{DF0B8EBD-EC15-4E7B-BC06-73081B7592BB}" presName="accent_3" presStyleCnt="0"/>
      <dgm:spPr/>
    </dgm:pt>
    <dgm:pt modelId="{085780D9-F7A3-421E-9C7B-7D45A83A355A}" type="pres">
      <dgm:prSet presAssocID="{DF0B8EBD-EC15-4E7B-BC06-73081B7592BB}" presName="accentRepeatNode" presStyleLbl="solidFgAcc1" presStyleIdx="2" presStyleCnt="4" custLinFactNeighborX="805" custLinFactNeighborY="-101"/>
      <dgm:spPr>
        <a:solidFill>
          <a:srgbClr val="009900">
            <a:alpha val="39000"/>
          </a:srgbClr>
        </a:solidFill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CC6A4CC0-B9BA-4998-9BFB-B56A1B36C8E5}" type="pres">
      <dgm:prSet presAssocID="{4E7BE952-AB76-4461-A781-5007058EFF8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0A3A4-CA06-447A-8110-3A8323800DBF}" type="pres">
      <dgm:prSet presAssocID="{4E7BE952-AB76-4461-A781-5007058EFF8F}" presName="accent_4" presStyleCnt="0"/>
      <dgm:spPr/>
    </dgm:pt>
    <dgm:pt modelId="{AC4CE487-2B0F-4B4C-AF5B-A51C8401C7B9}" type="pres">
      <dgm:prSet presAssocID="{4E7BE952-AB76-4461-A781-5007058EFF8F}" presName="accentRepeatNode" presStyleLbl="solidFgAcc1" presStyleIdx="3" presStyleCnt="4" custLinFactNeighborX="805" custLinFactNeighborY="-101"/>
      <dgm:spPr>
        <a:solidFill>
          <a:srgbClr val="009900">
            <a:alpha val="39000"/>
          </a:srgbClr>
        </a:solidFill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</dgm:ptLst>
  <dgm:cxnLst>
    <dgm:cxn modelId="{C3376F67-D87B-4A93-8A4B-8904A1437F77}" type="presOf" srcId="{D7F4B094-EF36-4AB4-A884-3A05D228A917}" destId="{35C3FF1B-C1E5-45F5-9D92-A37278BA129F}" srcOrd="0" destOrd="0" presId="urn:microsoft.com/office/officeart/2008/layout/VerticalCurvedList"/>
    <dgm:cxn modelId="{7F932349-9744-4F1E-8F15-55ECE4A88DCA}" srcId="{47E4FB64-6524-4831-AC4D-9E5DD5AF0E0A}" destId="{582EAC15-C196-4B2B-B60D-58996FDBD019}" srcOrd="0" destOrd="0" parTransId="{22669C34-DB42-42DE-B526-AB932648F4CC}" sibTransId="{41665440-4CFE-4976-A53E-EE22EBCEA4C6}"/>
    <dgm:cxn modelId="{6F4789C8-20F4-40AB-B8E8-DC344C61126A}" type="presOf" srcId="{DF0B8EBD-EC15-4E7B-BC06-73081B7592BB}" destId="{2B9177E0-291B-4144-A071-A30707464F69}" srcOrd="0" destOrd="0" presId="urn:microsoft.com/office/officeart/2008/layout/VerticalCurvedList"/>
    <dgm:cxn modelId="{147A2B1A-126D-4C0E-A15D-AA8B64179970}" type="presOf" srcId="{582EAC15-C196-4B2B-B60D-58996FDBD019}" destId="{B37F7B4B-5EAA-4641-8E87-FECB160F515C}" srcOrd="0" destOrd="0" presId="urn:microsoft.com/office/officeart/2008/layout/VerticalCurvedList"/>
    <dgm:cxn modelId="{8A4695BE-0AC7-462A-8048-7A33D9B89E94}" srcId="{47E4FB64-6524-4831-AC4D-9E5DD5AF0E0A}" destId="{4E7BE952-AB76-4461-A781-5007058EFF8F}" srcOrd="3" destOrd="0" parTransId="{125290C7-6D1B-4C61-A1B9-1D42CE5FAD6A}" sibTransId="{1253238E-C0D7-4FD1-9656-8021DD29635F}"/>
    <dgm:cxn modelId="{55BDCD90-A9B0-4F53-AEAF-1C53631D15E4}" type="presOf" srcId="{47E4FB64-6524-4831-AC4D-9E5DD5AF0E0A}" destId="{53365ECE-196D-469B-A3F1-81A4E711780E}" srcOrd="0" destOrd="0" presId="urn:microsoft.com/office/officeart/2008/layout/VerticalCurvedList"/>
    <dgm:cxn modelId="{6C971BA7-BF26-422F-8244-683B2EAF01F2}" type="presOf" srcId="{4E7BE952-AB76-4461-A781-5007058EFF8F}" destId="{CC6A4CC0-B9BA-4998-9BFB-B56A1B36C8E5}" srcOrd="0" destOrd="0" presId="urn:microsoft.com/office/officeart/2008/layout/VerticalCurvedList"/>
    <dgm:cxn modelId="{2A1A7BA0-FF06-4E19-A9FA-188DC7859C50}" srcId="{47E4FB64-6524-4831-AC4D-9E5DD5AF0E0A}" destId="{D7F4B094-EF36-4AB4-A884-3A05D228A917}" srcOrd="1" destOrd="0" parTransId="{3519B90D-0F37-4B99-A7CF-C86FE8711EF9}" sibTransId="{05E6EC69-4642-472E-8EBD-08446EDEECB5}"/>
    <dgm:cxn modelId="{74D2A490-08FB-4803-B0AD-03A337FEB683}" type="presOf" srcId="{41665440-4CFE-4976-A53E-EE22EBCEA4C6}" destId="{0F089F33-35DA-47B6-91FA-850BB3987C73}" srcOrd="0" destOrd="0" presId="urn:microsoft.com/office/officeart/2008/layout/VerticalCurvedList"/>
    <dgm:cxn modelId="{B5CB7B10-6F1E-41FC-A087-71039BBAC8F9}" srcId="{47E4FB64-6524-4831-AC4D-9E5DD5AF0E0A}" destId="{DF0B8EBD-EC15-4E7B-BC06-73081B7592BB}" srcOrd="2" destOrd="0" parTransId="{64FDE428-F102-4768-A02D-9E538945A468}" sibTransId="{4E7C8E0F-80F9-4BB8-ACFC-87977D45FEA8}"/>
    <dgm:cxn modelId="{C7DF0222-710B-472D-8C66-243E35F7E194}" type="presParOf" srcId="{53365ECE-196D-469B-A3F1-81A4E711780E}" destId="{0AEC0843-D134-4044-9009-922DB0368F3F}" srcOrd="0" destOrd="0" presId="urn:microsoft.com/office/officeart/2008/layout/VerticalCurvedList"/>
    <dgm:cxn modelId="{508617C0-F1C4-41E1-BE2F-41511CF6B17D}" type="presParOf" srcId="{0AEC0843-D134-4044-9009-922DB0368F3F}" destId="{E2655FD8-4F47-4A9F-8F91-23B474193A98}" srcOrd="0" destOrd="0" presId="urn:microsoft.com/office/officeart/2008/layout/VerticalCurvedList"/>
    <dgm:cxn modelId="{ECED2B5E-63BF-4476-A457-4C914A47D2F2}" type="presParOf" srcId="{E2655FD8-4F47-4A9F-8F91-23B474193A98}" destId="{AE926AFE-EF2D-45EF-B41E-AE966631CD25}" srcOrd="0" destOrd="0" presId="urn:microsoft.com/office/officeart/2008/layout/VerticalCurvedList"/>
    <dgm:cxn modelId="{7ACBE7E8-5447-4248-A131-F5021644ADC0}" type="presParOf" srcId="{E2655FD8-4F47-4A9F-8F91-23B474193A98}" destId="{0F089F33-35DA-47B6-91FA-850BB3987C73}" srcOrd="1" destOrd="0" presId="urn:microsoft.com/office/officeart/2008/layout/VerticalCurvedList"/>
    <dgm:cxn modelId="{A8EBA4B4-EB08-4333-82A2-80964A636AAD}" type="presParOf" srcId="{E2655FD8-4F47-4A9F-8F91-23B474193A98}" destId="{FC210C96-7534-4D5B-B564-2C2ED0601E65}" srcOrd="2" destOrd="0" presId="urn:microsoft.com/office/officeart/2008/layout/VerticalCurvedList"/>
    <dgm:cxn modelId="{DD522114-7945-47AA-9110-9CD3611C1452}" type="presParOf" srcId="{E2655FD8-4F47-4A9F-8F91-23B474193A98}" destId="{07330D72-4EF0-4848-8B01-FBEA582409FC}" srcOrd="3" destOrd="0" presId="urn:microsoft.com/office/officeart/2008/layout/VerticalCurvedList"/>
    <dgm:cxn modelId="{BEA3212B-1478-45AC-B457-3C9F8E391E53}" type="presParOf" srcId="{0AEC0843-D134-4044-9009-922DB0368F3F}" destId="{B37F7B4B-5EAA-4641-8E87-FECB160F515C}" srcOrd="1" destOrd="0" presId="urn:microsoft.com/office/officeart/2008/layout/VerticalCurvedList"/>
    <dgm:cxn modelId="{9C4E5DFF-FC36-43B0-8CCF-B2501F9DD816}" type="presParOf" srcId="{0AEC0843-D134-4044-9009-922DB0368F3F}" destId="{D1712856-3D83-41BD-AFB4-CCB1B90EBEC3}" srcOrd="2" destOrd="0" presId="urn:microsoft.com/office/officeart/2008/layout/VerticalCurvedList"/>
    <dgm:cxn modelId="{94DCFACB-BA14-48DF-AC50-50F7246F140A}" type="presParOf" srcId="{D1712856-3D83-41BD-AFB4-CCB1B90EBEC3}" destId="{F02699D5-3264-4397-ABE4-7752BCF8ECEF}" srcOrd="0" destOrd="0" presId="urn:microsoft.com/office/officeart/2008/layout/VerticalCurvedList"/>
    <dgm:cxn modelId="{F93302E5-5560-4058-AAAD-FD8917E369DC}" type="presParOf" srcId="{0AEC0843-D134-4044-9009-922DB0368F3F}" destId="{35C3FF1B-C1E5-45F5-9D92-A37278BA129F}" srcOrd="3" destOrd="0" presId="urn:microsoft.com/office/officeart/2008/layout/VerticalCurvedList"/>
    <dgm:cxn modelId="{BAACACBF-67A1-4B00-8810-3B95C3E3BDA8}" type="presParOf" srcId="{0AEC0843-D134-4044-9009-922DB0368F3F}" destId="{B37209D0-E8CD-4C5F-89F9-4A68039FD1AF}" srcOrd="4" destOrd="0" presId="urn:microsoft.com/office/officeart/2008/layout/VerticalCurvedList"/>
    <dgm:cxn modelId="{FE972174-D25C-4696-AFA7-082DF094174E}" type="presParOf" srcId="{B37209D0-E8CD-4C5F-89F9-4A68039FD1AF}" destId="{05976CA6-796C-4E13-A829-69A20CD48910}" srcOrd="0" destOrd="0" presId="urn:microsoft.com/office/officeart/2008/layout/VerticalCurvedList"/>
    <dgm:cxn modelId="{C119DE30-4241-4A8F-9EE8-43DF97F3930F}" type="presParOf" srcId="{0AEC0843-D134-4044-9009-922DB0368F3F}" destId="{2B9177E0-291B-4144-A071-A30707464F69}" srcOrd="5" destOrd="0" presId="urn:microsoft.com/office/officeart/2008/layout/VerticalCurvedList"/>
    <dgm:cxn modelId="{913B897B-D42B-4E5D-9096-167B5F383A62}" type="presParOf" srcId="{0AEC0843-D134-4044-9009-922DB0368F3F}" destId="{8009A444-D0F2-45CC-B6F1-784371AC28C6}" srcOrd="6" destOrd="0" presId="urn:microsoft.com/office/officeart/2008/layout/VerticalCurvedList"/>
    <dgm:cxn modelId="{636BDF6B-6B29-461F-946B-B1F2B37BD041}" type="presParOf" srcId="{8009A444-D0F2-45CC-B6F1-784371AC28C6}" destId="{085780D9-F7A3-421E-9C7B-7D45A83A355A}" srcOrd="0" destOrd="0" presId="urn:microsoft.com/office/officeart/2008/layout/VerticalCurvedList"/>
    <dgm:cxn modelId="{F5B4670A-B6CD-4CF1-8694-B28B2A3557DC}" type="presParOf" srcId="{0AEC0843-D134-4044-9009-922DB0368F3F}" destId="{CC6A4CC0-B9BA-4998-9BFB-B56A1B36C8E5}" srcOrd="7" destOrd="0" presId="urn:microsoft.com/office/officeart/2008/layout/VerticalCurvedList"/>
    <dgm:cxn modelId="{8FB3C30B-3D7C-4479-9A3E-DF463AE341EC}" type="presParOf" srcId="{0AEC0843-D134-4044-9009-922DB0368F3F}" destId="{3570A3A4-CA06-447A-8110-3A8323800DBF}" srcOrd="8" destOrd="0" presId="urn:microsoft.com/office/officeart/2008/layout/VerticalCurvedList"/>
    <dgm:cxn modelId="{F2865928-D7B0-4665-8B73-28C352E09B0B}" type="presParOf" srcId="{3570A3A4-CA06-447A-8110-3A8323800DBF}" destId="{AC4CE487-2B0F-4B4C-AF5B-A51C8401C7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6BA0F-FE6E-4D12-AC2A-8C73EB18ED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15D407-FB28-4B87-886B-F6F906C9152A}">
      <dgm:prSet phldrT="[Текст]" custT="1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Урочная деятельность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DBFFF488-9BDC-4F5F-9899-87318617C301}" type="parTrans" cxnId="{056C1BFD-2077-4F98-9176-DC30EA754B92}">
      <dgm:prSet/>
      <dgm:spPr/>
      <dgm:t>
        <a:bodyPr/>
        <a:lstStyle/>
        <a:p>
          <a:endParaRPr lang="ru-RU"/>
        </a:p>
      </dgm:t>
    </dgm:pt>
    <dgm:pt modelId="{6F0B73D9-C0EB-4868-801E-94ACF2DECC4A}" type="sibTrans" cxnId="{056C1BFD-2077-4F98-9176-DC30EA754B92}">
      <dgm:prSet/>
      <dgm:spPr/>
      <dgm:t>
        <a:bodyPr/>
        <a:lstStyle/>
        <a:p>
          <a:endParaRPr lang="ru-RU"/>
        </a:p>
      </dgm:t>
    </dgm:pt>
    <dgm:pt modelId="{E4DE1102-315E-4D3E-B994-68FBDC5872B5}">
      <dgm:prSet phldrT="[Текст]" custT="1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Внеурочная деятельность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5F6B6CEB-56D6-4BD1-BBAA-1ECC8BD85912}" type="parTrans" cxnId="{ADDBA5C9-80CD-42FD-8F79-FD5CE8128514}">
      <dgm:prSet/>
      <dgm:spPr/>
      <dgm:t>
        <a:bodyPr/>
        <a:lstStyle/>
        <a:p>
          <a:endParaRPr lang="ru-RU"/>
        </a:p>
      </dgm:t>
    </dgm:pt>
    <dgm:pt modelId="{FBAB3BC0-B78F-4E49-9D99-A377CC2508BB}" type="sibTrans" cxnId="{ADDBA5C9-80CD-42FD-8F79-FD5CE8128514}">
      <dgm:prSet/>
      <dgm:spPr/>
      <dgm:t>
        <a:bodyPr/>
        <a:lstStyle/>
        <a:p>
          <a:endParaRPr lang="ru-RU"/>
        </a:p>
      </dgm:t>
    </dgm:pt>
    <dgm:pt modelId="{CEB38CB1-58D3-453D-9B9E-A9158DCB6E22}">
      <dgm:prSet phldrT="[Текст]" custT="1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Элективные курсы</a:t>
          </a:r>
          <a:endParaRPr lang="ru-RU" sz="2000" b="1" dirty="0">
            <a:solidFill>
              <a:schemeClr val="tx1"/>
            </a:solidFill>
          </a:endParaRPr>
        </a:p>
      </dgm:t>
    </dgm:pt>
    <dgm:pt modelId="{FE43A6C9-98D4-42E6-9ACE-D8152988126C}" type="parTrans" cxnId="{E32CEC8B-EB82-4D2E-9354-D3C486773559}">
      <dgm:prSet/>
      <dgm:spPr/>
      <dgm:t>
        <a:bodyPr/>
        <a:lstStyle/>
        <a:p>
          <a:endParaRPr lang="ru-RU"/>
        </a:p>
      </dgm:t>
    </dgm:pt>
    <dgm:pt modelId="{5AE37294-9E2C-4D97-881C-CD9A084B18E7}" type="sibTrans" cxnId="{E32CEC8B-EB82-4D2E-9354-D3C486773559}">
      <dgm:prSet/>
      <dgm:spPr/>
      <dgm:t>
        <a:bodyPr/>
        <a:lstStyle/>
        <a:p>
          <a:endParaRPr lang="ru-RU"/>
        </a:p>
      </dgm:t>
    </dgm:pt>
    <dgm:pt modelId="{4D0BFA3E-A569-4971-85E8-A861AA634137}">
      <dgm:prSet phldrT="[Текст]" custT="1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Международная программа «Немецкий языковой диплом»</a:t>
          </a:r>
          <a:endParaRPr lang="ru-RU" sz="1800" b="1" dirty="0">
            <a:solidFill>
              <a:schemeClr val="tx1"/>
            </a:solidFill>
          </a:endParaRPr>
        </a:p>
      </dgm:t>
    </dgm:pt>
    <dgm:pt modelId="{7D9E7C24-447C-4218-A81D-9465C6863A27}" type="parTrans" cxnId="{60202255-C604-4A21-AF91-9F0C172C0F6A}">
      <dgm:prSet/>
      <dgm:spPr/>
      <dgm:t>
        <a:bodyPr/>
        <a:lstStyle/>
        <a:p>
          <a:endParaRPr lang="ru-RU"/>
        </a:p>
      </dgm:t>
    </dgm:pt>
    <dgm:pt modelId="{0FE7A247-BF3E-4D3D-B72D-542AE31A8616}" type="sibTrans" cxnId="{60202255-C604-4A21-AF91-9F0C172C0F6A}">
      <dgm:prSet/>
      <dgm:spPr/>
      <dgm:t>
        <a:bodyPr/>
        <a:lstStyle/>
        <a:p>
          <a:endParaRPr lang="ru-RU"/>
        </a:p>
      </dgm:t>
    </dgm:pt>
    <dgm:pt modelId="{55A836E6-C485-4B32-9782-6F9C44478CE3}">
      <dgm:prSet phldrT="[Текст]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Инициатива «Школа: партнер будущего»</a:t>
          </a:r>
          <a:endParaRPr lang="ru-RU" b="1" dirty="0">
            <a:solidFill>
              <a:schemeClr val="tx1"/>
            </a:solidFill>
          </a:endParaRPr>
        </a:p>
      </dgm:t>
    </dgm:pt>
    <dgm:pt modelId="{4E0E6B28-3AD2-4034-A219-0B2459259506}" type="parTrans" cxnId="{75D35131-B290-4874-8C8C-7B55C88E2C15}">
      <dgm:prSet/>
      <dgm:spPr/>
      <dgm:t>
        <a:bodyPr/>
        <a:lstStyle/>
        <a:p>
          <a:endParaRPr lang="ru-RU"/>
        </a:p>
      </dgm:t>
    </dgm:pt>
    <dgm:pt modelId="{6C410B12-93FF-4E33-9526-1DF48492A631}" type="sibTrans" cxnId="{75D35131-B290-4874-8C8C-7B55C88E2C15}">
      <dgm:prSet/>
      <dgm:spPr/>
      <dgm:t>
        <a:bodyPr/>
        <a:lstStyle/>
        <a:p>
          <a:endParaRPr lang="ru-RU"/>
        </a:p>
      </dgm:t>
    </dgm:pt>
    <dgm:pt modelId="{6CCC88B7-A105-4FAB-BA7A-EEEDCF16F9AD}">
      <dgm:prSet phldrT="[Текст]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Школьный обмен</a:t>
          </a:r>
          <a:endParaRPr lang="ru-RU" b="1" dirty="0">
            <a:solidFill>
              <a:schemeClr val="tx1"/>
            </a:solidFill>
          </a:endParaRPr>
        </a:p>
      </dgm:t>
    </dgm:pt>
    <dgm:pt modelId="{DB89D944-3E8C-4E0C-89D9-26FAB805BB69}" type="parTrans" cxnId="{2CD4514F-DDB7-46A5-B859-4DB943273BFB}">
      <dgm:prSet/>
      <dgm:spPr/>
      <dgm:t>
        <a:bodyPr/>
        <a:lstStyle/>
        <a:p>
          <a:endParaRPr lang="ru-RU"/>
        </a:p>
      </dgm:t>
    </dgm:pt>
    <dgm:pt modelId="{B561C9F6-29B4-45E9-9387-BBFE3651374E}" type="sibTrans" cxnId="{2CD4514F-DDB7-46A5-B859-4DB943273BFB}">
      <dgm:prSet/>
      <dgm:spPr/>
      <dgm:t>
        <a:bodyPr/>
        <a:lstStyle/>
        <a:p>
          <a:endParaRPr lang="ru-RU"/>
        </a:p>
      </dgm:t>
    </dgm:pt>
    <dgm:pt modelId="{54A36D84-3532-4051-986A-A31900CF4A80}" type="pres">
      <dgm:prSet presAssocID="{DE76BA0F-FE6E-4D12-AC2A-8C73EB18ED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A78C8B-A69B-4BEA-8106-BCD25C0ED162}" type="pres">
      <dgm:prSet presAssocID="{DE76BA0F-FE6E-4D12-AC2A-8C73EB18ED43}" presName="Name1" presStyleCnt="0"/>
      <dgm:spPr/>
    </dgm:pt>
    <dgm:pt modelId="{9FCAD684-482C-4E10-BE76-D0BAD0481E56}" type="pres">
      <dgm:prSet presAssocID="{DE76BA0F-FE6E-4D12-AC2A-8C73EB18ED43}" presName="cycle" presStyleCnt="0"/>
      <dgm:spPr/>
    </dgm:pt>
    <dgm:pt modelId="{9F3A9A77-C199-42DA-9243-E22C5BC83AD4}" type="pres">
      <dgm:prSet presAssocID="{DE76BA0F-FE6E-4D12-AC2A-8C73EB18ED43}" presName="srcNode" presStyleLbl="node1" presStyleIdx="0" presStyleCnt="6"/>
      <dgm:spPr/>
    </dgm:pt>
    <dgm:pt modelId="{20AE6C06-A9E9-48F6-B3AB-22AF920E44BD}" type="pres">
      <dgm:prSet presAssocID="{DE76BA0F-FE6E-4D12-AC2A-8C73EB18ED43}" presName="conn" presStyleLbl="parChTrans1D2" presStyleIdx="0" presStyleCnt="1"/>
      <dgm:spPr/>
      <dgm:t>
        <a:bodyPr/>
        <a:lstStyle/>
        <a:p>
          <a:endParaRPr lang="ru-RU"/>
        </a:p>
      </dgm:t>
    </dgm:pt>
    <dgm:pt modelId="{E4233A6B-DE79-4347-83B3-39C5F3AF1BA3}" type="pres">
      <dgm:prSet presAssocID="{DE76BA0F-FE6E-4D12-AC2A-8C73EB18ED43}" presName="extraNode" presStyleLbl="node1" presStyleIdx="0" presStyleCnt="6"/>
      <dgm:spPr/>
    </dgm:pt>
    <dgm:pt modelId="{FEEFAE80-5275-4A00-9086-F232CF348B41}" type="pres">
      <dgm:prSet presAssocID="{DE76BA0F-FE6E-4D12-AC2A-8C73EB18ED43}" presName="dstNode" presStyleLbl="node1" presStyleIdx="0" presStyleCnt="6"/>
      <dgm:spPr/>
    </dgm:pt>
    <dgm:pt modelId="{F1DD61D9-4402-40E6-9A1D-9786B9049E3E}" type="pres">
      <dgm:prSet presAssocID="{8415D407-FB28-4B87-886B-F6F906C9152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6AEC5-D264-4FD0-BF3B-20F60CBC4F6A}" type="pres">
      <dgm:prSet presAssocID="{8415D407-FB28-4B87-886B-F6F906C9152A}" presName="accent_1" presStyleCnt="0"/>
      <dgm:spPr/>
    </dgm:pt>
    <dgm:pt modelId="{0BEDC142-4622-48AB-80BB-2415A03CEBB1}" type="pres">
      <dgm:prSet presAssocID="{8415D407-FB28-4B87-886B-F6F906C9152A}" presName="accentRepeatNode" presStyleLbl="solidFgAcc1" presStyleIdx="0" presStyleCnt="6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</dgm:pt>
    <dgm:pt modelId="{09629CF8-C2E0-469B-971F-0548C0FB4B26}" type="pres">
      <dgm:prSet presAssocID="{E4DE1102-315E-4D3E-B994-68FBDC5872B5}" presName="text_2" presStyleLbl="node1" presStyleIdx="1" presStyleCnt="6" custScaleX="98351" custLinFactNeighborX="492" custLinFactNeighborY="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1FAC9-1F14-4E04-A1D7-3942BB504123}" type="pres">
      <dgm:prSet presAssocID="{E4DE1102-315E-4D3E-B994-68FBDC5872B5}" presName="accent_2" presStyleCnt="0"/>
      <dgm:spPr/>
    </dgm:pt>
    <dgm:pt modelId="{58C53B9D-273C-450E-BF93-E4A8C083F8B9}" type="pres">
      <dgm:prSet presAssocID="{E4DE1102-315E-4D3E-B994-68FBDC5872B5}" presName="accentRepeatNode" presStyleLbl="solidFgAcc1" presStyleIdx="1" presStyleCnt="6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</dgm:pt>
    <dgm:pt modelId="{2901A432-695D-4583-9B9F-49C6511B1C01}" type="pres">
      <dgm:prSet presAssocID="{CEB38CB1-58D3-453D-9B9E-A9158DCB6E2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F0812-A65B-4976-94F3-BAB795C285BD}" type="pres">
      <dgm:prSet presAssocID="{CEB38CB1-58D3-453D-9B9E-A9158DCB6E22}" presName="accent_3" presStyleCnt="0"/>
      <dgm:spPr/>
    </dgm:pt>
    <dgm:pt modelId="{98764BD9-8C88-4CD0-8156-BE8930BDFDD3}" type="pres">
      <dgm:prSet presAssocID="{CEB38CB1-58D3-453D-9B9E-A9158DCB6E22}" presName="accentRepeatNode" presStyleLbl="solidFgAcc1" presStyleIdx="2" presStyleCnt="6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</dgm:pt>
    <dgm:pt modelId="{DABD4EC7-5C9F-43F2-9573-CB2D805DC705}" type="pres">
      <dgm:prSet presAssocID="{4D0BFA3E-A569-4971-85E8-A861AA63413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080BD-EEA4-47C4-8387-DC2EEA2CAEE3}" type="pres">
      <dgm:prSet presAssocID="{4D0BFA3E-A569-4971-85E8-A861AA634137}" presName="accent_4" presStyleCnt="0"/>
      <dgm:spPr/>
    </dgm:pt>
    <dgm:pt modelId="{47E8F4E0-F479-431D-B009-5933097B7B6E}" type="pres">
      <dgm:prSet presAssocID="{4D0BFA3E-A569-4971-85E8-A861AA634137}" presName="accentRepeatNode" presStyleLbl="solidFgAcc1" presStyleIdx="3" presStyleCnt="6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</dgm:pt>
    <dgm:pt modelId="{C03B6EE7-4BA6-44E4-BC6E-C7946CBD92C4}" type="pres">
      <dgm:prSet presAssocID="{6CCC88B7-A105-4FAB-BA7A-EEEDCF16F9A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B4469-0B2D-456A-91BD-A86EC309DB15}" type="pres">
      <dgm:prSet presAssocID="{6CCC88B7-A105-4FAB-BA7A-EEEDCF16F9AD}" presName="accent_5" presStyleCnt="0"/>
      <dgm:spPr/>
    </dgm:pt>
    <dgm:pt modelId="{DAA59963-E3FA-4109-BBEB-13B32249EF50}" type="pres">
      <dgm:prSet presAssocID="{6CCC88B7-A105-4FAB-BA7A-EEEDCF16F9AD}" presName="accentRepeatNode" presStyleLbl="solidFgAcc1" presStyleIdx="4" presStyleCnt="6"/>
      <dgm:spPr>
        <a:solidFill>
          <a:srgbClr val="FFCC00">
            <a:alpha val="29000"/>
          </a:srgbClr>
        </a:solidFill>
        <a:ln>
          <a:solidFill>
            <a:srgbClr val="FFCC00"/>
          </a:solidFill>
        </a:ln>
      </dgm:spPr>
    </dgm:pt>
    <dgm:pt modelId="{20A4FD06-79D0-42F2-9900-43A5F5F43B05}" type="pres">
      <dgm:prSet presAssocID="{55A836E6-C485-4B32-9782-6F9C44478CE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094B8-F0CA-41C4-AD29-3D3F761D52C0}" type="pres">
      <dgm:prSet presAssocID="{55A836E6-C485-4B32-9782-6F9C44478CE3}" presName="accent_6" presStyleCnt="0"/>
      <dgm:spPr/>
    </dgm:pt>
    <dgm:pt modelId="{80F7ADB2-0586-4F5A-8856-1B29AFD75357}" type="pres">
      <dgm:prSet presAssocID="{55A836E6-C485-4B32-9782-6F9C44478CE3}" presName="accentRepeatNode" presStyleLbl="solidFgAcc1" presStyleIdx="5" presStyleCnt="6"/>
      <dgm:spPr>
        <a:solidFill>
          <a:srgbClr val="FFCC00">
            <a:alpha val="35000"/>
          </a:srgbClr>
        </a:solidFill>
        <a:ln>
          <a:solidFill>
            <a:srgbClr val="FFCC00"/>
          </a:solidFill>
        </a:ln>
      </dgm:spPr>
    </dgm:pt>
  </dgm:ptLst>
  <dgm:cxnLst>
    <dgm:cxn modelId="{D9C400A0-F95E-4A98-845B-9079FB1AC708}" type="presOf" srcId="{8415D407-FB28-4B87-886B-F6F906C9152A}" destId="{F1DD61D9-4402-40E6-9A1D-9786B9049E3E}" srcOrd="0" destOrd="0" presId="urn:microsoft.com/office/officeart/2008/layout/VerticalCurvedList"/>
    <dgm:cxn modelId="{ADDBA5C9-80CD-42FD-8F79-FD5CE8128514}" srcId="{DE76BA0F-FE6E-4D12-AC2A-8C73EB18ED43}" destId="{E4DE1102-315E-4D3E-B994-68FBDC5872B5}" srcOrd="1" destOrd="0" parTransId="{5F6B6CEB-56D6-4BD1-BBAA-1ECC8BD85912}" sibTransId="{FBAB3BC0-B78F-4E49-9D99-A377CC2508BB}"/>
    <dgm:cxn modelId="{056C1BFD-2077-4F98-9176-DC30EA754B92}" srcId="{DE76BA0F-FE6E-4D12-AC2A-8C73EB18ED43}" destId="{8415D407-FB28-4B87-886B-F6F906C9152A}" srcOrd="0" destOrd="0" parTransId="{DBFFF488-9BDC-4F5F-9899-87318617C301}" sibTransId="{6F0B73D9-C0EB-4868-801E-94ACF2DECC4A}"/>
    <dgm:cxn modelId="{9CB9FEC6-1F8D-4E3B-A6D1-FA1E94381167}" type="presOf" srcId="{55A836E6-C485-4B32-9782-6F9C44478CE3}" destId="{20A4FD06-79D0-42F2-9900-43A5F5F43B05}" srcOrd="0" destOrd="0" presId="urn:microsoft.com/office/officeart/2008/layout/VerticalCurvedList"/>
    <dgm:cxn modelId="{E32CEC8B-EB82-4D2E-9354-D3C486773559}" srcId="{DE76BA0F-FE6E-4D12-AC2A-8C73EB18ED43}" destId="{CEB38CB1-58D3-453D-9B9E-A9158DCB6E22}" srcOrd="2" destOrd="0" parTransId="{FE43A6C9-98D4-42E6-9ACE-D8152988126C}" sibTransId="{5AE37294-9E2C-4D97-881C-CD9A084B18E7}"/>
    <dgm:cxn modelId="{0DAC097A-96F7-4E8B-AE27-D07DBD2095E2}" type="presOf" srcId="{6F0B73D9-C0EB-4868-801E-94ACF2DECC4A}" destId="{20AE6C06-A9E9-48F6-B3AB-22AF920E44BD}" srcOrd="0" destOrd="0" presId="urn:microsoft.com/office/officeart/2008/layout/VerticalCurvedList"/>
    <dgm:cxn modelId="{2CD4514F-DDB7-46A5-B859-4DB943273BFB}" srcId="{DE76BA0F-FE6E-4D12-AC2A-8C73EB18ED43}" destId="{6CCC88B7-A105-4FAB-BA7A-EEEDCF16F9AD}" srcOrd="4" destOrd="0" parTransId="{DB89D944-3E8C-4E0C-89D9-26FAB805BB69}" sibTransId="{B561C9F6-29B4-45E9-9387-BBFE3651374E}"/>
    <dgm:cxn modelId="{60202255-C604-4A21-AF91-9F0C172C0F6A}" srcId="{DE76BA0F-FE6E-4D12-AC2A-8C73EB18ED43}" destId="{4D0BFA3E-A569-4971-85E8-A861AA634137}" srcOrd="3" destOrd="0" parTransId="{7D9E7C24-447C-4218-A81D-9465C6863A27}" sibTransId="{0FE7A247-BF3E-4D3D-B72D-542AE31A8616}"/>
    <dgm:cxn modelId="{3251CE82-5C6A-434C-BD3C-AEC732EE9BCE}" type="presOf" srcId="{DE76BA0F-FE6E-4D12-AC2A-8C73EB18ED43}" destId="{54A36D84-3532-4051-986A-A31900CF4A80}" srcOrd="0" destOrd="0" presId="urn:microsoft.com/office/officeart/2008/layout/VerticalCurvedList"/>
    <dgm:cxn modelId="{75D35131-B290-4874-8C8C-7B55C88E2C15}" srcId="{DE76BA0F-FE6E-4D12-AC2A-8C73EB18ED43}" destId="{55A836E6-C485-4B32-9782-6F9C44478CE3}" srcOrd="5" destOrd="0" parTransId="{4E0E6B28-3AD2-4034-A219-0B2459259506}" sibTransId="{6C410B12-93FF-4E33-9526-1DF48492A631}"/>
    <dgm:cxn modelId="{485DC962-6D77-48F0-AE93-32B728CFF8B1}" type="presOf" srcId="{6CCC88B7-A105-4FAB-BA7A-EEEDCF16F9AD}" destId="{C03B6EE7-4BA6-44E4-BC6E-C7946CBD92C4}" srcOrd="0" destOrd="0" presId="urn:microsoft.com/office/officeart/2008/layout/VerticalCurvedList"/>
    <dgm:cxn modelId="{F7D70E3D-2D33-4E65-8402-4CDCEBACED93}" type="presOf" srcId="{E4DE1102-315E-4D3E-B994-68FBDC5872B5}" destId="{09629CF8-C2E0-469B-971F-0548C0FB4B26}" srcOrd="0" destOrd="0" presId="urn:microsoft.com/office/officeart/2008/layout/VerticalCurvedList"/>
    <dgm:cxn modelId="{4238B86E-3E88-42D0-8B3B-E7FCCED4669A}" type="presOf" srcId="{CEB38CB1-58D3-453D-9B9E-A9158DCB6E22}" destId="{2901A432-695D-4583-9B9F-49C6511B1C01}" srcOrd="0" destOrd="0" presId="urn:microsoft.com/office/officeart/2008/layout/VerticalCurvedList"/>
    <dgm:cxn modelId="{9AF12412-9C78-47C9-8BD5-507D9599D0A3}" type="presOf" srcId="{4D0BFA3E-A569-4971-85E8-A861AA634137}" destId="{DABD4EC7-5C9F-43F2-9573-CB2D805DC705}" srcOrd="0" destOrd="0" presId="urn:microsoft.com/office/officeart/2008/layout/VerticalCurvedList"/>
    <dgm:cxn modelId="{21839388-4A05-45E8-AB8D-2E08D308D64D}" type="presParOf" srcId="{54A36D84-3532-4051-986A-A31900CF4A80}" destId="{0CA78C8B-A69B-4BEA-8106-BCD25C0ED162}" srcOrd="0" destOrd="0" presId="urn:microsoft.com/office/officeart/2008/layout/VerticalCurvedList"/>
    <dgm:cxn modelId="{9C81EC69-7A7B-4938-8E4F-130117209B81}" type="presParOf" srcId="{0CA78C8B-A69B-4BEA-8106-BCD25C0ED162}" destId="{9FCAD684-482C-4E10-BE76-D0BAD0481E56}" srcOrd="0" destOrd="0" presId="urn:microsoft.com/office/officeart/2008/layout/VerticalCurvedList"/>
    <dgm:cxn modelId="{0830BAD7-2D9A-4095-ABA6-89A51FAF716A}" type="presParOf" srcId="{9FCAD684-482C-4E10-BE76-D0BAD0481E56}" destId="{9F3A9A77-C199-42DA-9243-E22C5BC83AD4}" srcOrd="0" destOrd="0" presId="urn:microsoft.com/office/officeart/2008/layout/VerticalCurvedList"/>
    <dgm:cxn modelId="{3A3F3752-8741-4E50-AFEE-02BA9FD07DA6}" type="presParOf" srcId="{9FCAD684-482C-4E10-BE76-D0BAD0481E56}" destId="{20AE6C06-A9E9-48F6-B3AB-22AF920E44BD}" srcOrd="1" destOrd="0" presId="urn:microsoft.com/office/officeart/2008/layout/VerticalCurvedList"/>
    <dgm:cxn modelId="{A649A20A-B8F9-43BA-82D9-84B99C5A735D}" type="presParOf" srcId="{9FCAD684-482C-4E10-BE76-D0BAD0481E56}" destId="{E4233A6B-DE79-4347-83B3-39C5F3AF1BA3}" srcOrd="2" destOrd="0" presId="urn:microsoft.com/office/officeart/2008/layout/VerticalCurvedList"/>
    <dgm:cxn modelId="{F6E870C1-0DF1-4BF6-8135-6AB297E18F50}" type="presParOf" srcId="{9FCAD684-482C-4E10-BE76-D0BAD0481E56}" destId="{FEEFAE80-5275-4A00-9086-F232CF348B41}" srcOrd="3" destOrd="0" presId="urn:microsoft.com/office/officeart/2008/layout/VerticalCurvedList"/>
    <dgm:cxn modelId="{BDC95C38-98C0-487A-8217-792B50B656E3}" type="presParOf" srcId="{0CA78C8B-A69B-4BEA-8106-BCD25C0ED162}" destId="{F1DD61D9-4402-40E6-9A1D-9786B9049E3E}" srcOrd="1" destOrd="0" presId="urn:microsoft.com/office/officeart/2008/layout/VerticalCurvedList"/>
    <dgm:cxn modelId="{01E2EA37-D461-4D47-930E-E0BCE7C313F0}" type="presParOf" srcId="{0CA78C8B-A69B-4BEA-8106-BCD25C0ED162}" destId="{6C06AEC5-D264-4FD0-BF3B-20F60CBC4F6A}" srcOrd="2" destOrd="0" presId="urn:microsoft.com/office/officeart/2008/layout/VerticalCurvedList"/>
    <dgm:cxn modelId="{B14EEA94-36D0-433F-9592-E6546762AC49}" type="presParOf" srcId="{6C06AEC5-D264-4FD0-BF3B-20F60CBC4F6A}" destId="{0BEDC142-4622-48AB-80BB-2415A03CEBB1}" srcOrd="0" destOrd="0" presId="urn:microsoft.com/office/officeart/2008/layout/VerticalCurvedList"/>
    <dgm:cxn modelId="{1BDA700A-526B-40E0-836C-E1086EF7D74A}" type="presParOf" srcId="{0CA78C8B-A69B-4BEA-8106-BCD25C0ED162}" destId="{09629CF8-C2E0-469B-971F-0548C0FB4B26}" srcOrd="3" destOrd="0" presId="urn:microsoft.com/office/officeart/2008/layout/VerticalCurvedList"/>
    <dgm:cxn modelId="{B6A15896-F99B-49FE-90B3-FAB5F80E4E94}" type="presParOf" srcId="{0CA78C8B-A69B-4BEA-8106-BCD25C0ED162}" destId="{AB21FAC9-1F14-4E04-A1D7-3942BB504123}" srcOrd="4" destOrd="0" presId="urn:microsoft.com/office/officeart/2008/layout/VerticalCurvedList"/>
    <dgm:cxn modelId="{2D7B4442-BF4C-46AC-9044-93C2E6CD479F}" type="presParOf" srcId="{AB21FAC9-1F14-4E04-A1D7-3942BB504123}" destId="{58C53B9D-273C-450E-BF93-E4A8C083F8B9}" srcOrd="0" destOrd="0" presId="urn:microsoft.com/office/officeart/2008/layout/VerticalCurvedList"/>
    <dgm:cxn modelId="{E38320DD-6B95-45D7-90DB-8D3F1D7E5BD4}" type="presParOf" srcId="{0CA78C8B-A69B-4BEA-8106-BCD25C0ED162}" destId="{2901A432-695D-4583-9B9F-49C6511B1C01}" srcOrd="5" destOrd="0" presId="urn:microsoft.com/office/officeart/2008/layout/VerticalCurvedList"/>
    <dgm:cxn modelId="{3254D34B-C233-4667-99E6-058A6F4A5288}" type="presParOf" srcId="{0CA78C8B-A69B-4BEA-8106-BCD25C0ED162}" destId="{84CF0812-A65B-4976-94F3-BAB795C285BD}" srcOrd="6" destOrd="0" presId="urn:microsoft.com/office/officeart/2008/layout/VerticalCurvedList"/>
    <dgm:cxn modelId="{4E0B8812-D279-4623-8813-2F67E4F88403}" type="presParOf" srcId="{84CF0812-A65B-4976-94F3-BAB795C285BD}" destId="{98764BD9-8C88-4CD0-8156-BE8930BDFDD3}" srcOrd="0" destOrd="0" presId="urn:microsoft.com/office/officeart/2008/layout/VerticalCurvedList"/>
    <dgm:cxn modelId="{D7097475-AC97-4C9C-BFE1-7A979FC69A93}" type="presParOf" srcId="{0CA78C8B-A69B-4BEA-8106-BCD25C0ED162}" destId="{DABD4EC7-5C9F-43F2-9573-CB2D805DC705}" srcOrd="7" destOrd="0" presId="urn:microsoft.com/office/officeart/2008/layout/VerticalCurvedList"/>
    <dgm:cxn modelId="{345E7D47-D115-46CE-A5D2-B750CBCA1CF9}" type="presParOf" srcId="{0CA78C8B-A69B-4BEA-8106-BCD25C0ED162}" destId="{583080BD-EEA4-47C4-8387-DC2EEA2CAEE3}" srcOrd="8" destOrd="0" presId="urn:microsoft.com/office/officeart/2008/layout/VerticalCurvedList"/>
    <dgm:cxn modelId="{691EEB46-2098-4E8C-AAF7-82EF37E77D60}" type="presParOf" srcId="{583080BD-EEA4-47C4-8387-DC2EEA2CAEE3}" destId="{47E8F4E0-F479-431D-B009-5933097B7B6E}" srcOrd="0" destOrd="0" presId="urn:microsoft.com/office/officeart/2008/layout/VerticalCurvedList"/>
    <dgm:cxn modelId="{BFAE32E5-A824-4584-AC39-08A99CF92BC4}" type="presParOf" srcId="{0CA78C8B-A69B-4BEA-8106-BCD25C0ED162}" destId="{C03B6EE7-4BA6-44E4-BC6E-C7946CBD92C4}" srcOrd="9" destOrd="0" presId="urn:microsoft.com/office/officeart/2008/layout/VerticalCurvedList"/>
    <dgm:cxn modelId="{8E6427B4-8152-47F8-8A9E-6397E6F06CE9}" type="presParOf" srcId="{0CA78C8B-A69B-4BEA-8106-BCD25C0ED162}" destId="{429B4469-0B2D-456A-91BD-A86EC309DB15}" srcOrd="10" destOrd="0" presId="urn:microsoft.com/office/officeart/2008/layout/VerticalCurvedList"/>
    <dgm:cxn modelId="{3C0763CF-040F-4CD2-B572-F9F827A4AD87}" type="presParOf" srcId="{429B4469-0B2D-456A-91BD-A86EC309DB15}" destId="{DAA59963-E3FA-4109-BBEB-13B32249EF50}" srcOrd="0" destOrd="0" presId="urn:microsoft.com/office/officeart/2008/layout/VerticalCurvedList"/>
    <dgm:cxn modelId="{0BD31EF8-D38A-4291-8D43-2145B48F1707}" type="presParOf" srcId="{0CA78C8B-A69B-4BEA-8106-BCD25C0ED162}" destId="{20A4FD06-79D0-42F2-9900-43A5F5F43B05}" srcOrd="11" destOrd="0" presId="urn:microsoft.com/office/officeart/2008/layout/VerticalCurvedList"/>
    <dgm:cxn modelId="{5C23FB71-E472-414F-9D36-1248B73133E2}" type="presParOf" srcId="{0CA78C8B-A69B-4BEA-8106-BCD25C0ED162}" destId="{20A094B8-F0CA-41C4-AD29-3D3F761D52C0}" srcOrd="12" destOrd="0" presId="urn:microsoft.com/office/officeart/2008/layout/VerticalCurvedList"/>
    <dgm:cxn modelId="{16FD61FB-1E7E-4598-9699-25F865E9407C}" type="presParOf" srcId="{20A094B8-F0CA-41C4-AD29-3D3F761D52C0}" destId="{80F7ADB2-0586-4F5A-8856-1B29AFD753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A4508-1A4D-4B8E-8FD6-3EA7AE9EEA9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88016-2179-41DC-8983-CD4E01BE9657}">
      <dsp:nvSpPr>
        <dsp:cNvPr id="0" name=""/>
        <dsp:cNvSpPr/>
      </dsp:nvSpPr>
      <dsp:spPr>
        <a:xfrm>
          <a:off x="564979" y="406400"/>
          <a:ext cx="6220593" cy="812800"/>
        </a:xfrm>
        <a:prstGeom prst="rect">
          <a:avLst/>
        </a:prstGeom>
        <a:solidFill>
          <a:srgbClr val="009900">
            <a:alpha val="2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Немецкий язык - второй по популярности в Европе (после английского)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64979" y="406400"/>
        <a:ext cx="6220593" cy="812800"/>
      </dsp:txXfrm>
    </dsp:sp>
    <dsp:sp modelId="{731F3FE3-8AD8-412A-A069-AACD8A146429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009900">
            <a:alpha val="2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89205-966D-42F7-B6FC-7F24ED456C97}">
      <dsp:nvSpPr>
        <dsp:cNvPr id="0" name=""/>
        <dsp:cNvSpPr/>
      </dsp:nvSpPr>
      <dsp:spPr>
        <a:xfrm>
          <a:off x="860432" y="1625599"/>
          <a:ext cx="5925140" cy="812800"/>
        </a:xfrm>
        <a:prstGeom prst="rect">
          <a:avLst/>
        </a:prstGeom>
        <a:solidFill>
          <a:srgbClr val="009900">
            <a:alpha val="2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120 миллионов потенциальных собеседников по всему миру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860432" y="1625599"/>
        <a:ext cx="5925140" cy="812800"/>
      </dsp:txXfrm>
    </dsp:sp>
    <dsp:sp modelId="{56D14055-1F73-42C0-8D6A-806C91096780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rgbClr val="009900">
            <a:alpha val="2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AD843-06D6-45F9-B16E-7B9968E63664}">
      <dsp:nvSpPr>
        <dsp:cNvPr id="0" name=""/>
        <dsp:cNvSpPr/>
      </dsp:nvSpPr>
      <dsp:spPr>
        <a:xfrm>
          <a:off x="564979" y="2844800"/>
          <a:ext cx="6220593" cy="812800"/>
        </a:xfrm>
        <a:prstGeom prst="rect">
          <a:avLst/>
        </a:prstGeom>
        <a:solidFill>
          <a:srgbClr val="009900">
            <a:alpha val="2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Немецкий язык - государственный язык Германии, Австрии, Лихтенштейна, Люксембурга, Швейцарии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64979" y="2844800"/>
        <a:ext cx="6220593" cy="812800"/>
      </dsp:txXfrm>
    </dsp:sp>
    <dsp:sp modelId="{79F7E424-72AE-4B0E-9AC0-64913F52A21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rgbClr val="009900">
            <a:alpha val="2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7611E-EE6D-4A11-856D-8198C42DAB7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60281-F1EA-4049-9A37-71EA08FF480C}">
      <dsp:nvSpPr>
        <dsp:cNvPr id="0" name=""/>
        <dsp:cNvSpPr/>
      </dsp:nvSpPr>
      <dsp:spPr>
        <a:xfrm>
          <a:off x="564979" y="406400"/>
          <a:ext cx="6220593" cy="812800"/>
        </a:xfrm>
        <a:prstGeom prst="rect">
          <a:avLst/>
        </a:prstGeom>
        <a:solidFill>
          <a:srgbClr val="FFCC00">
            <a:alpha val="37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6.000 представительств немецких предприятий в России ищут квалифицированных сотрудников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64979" y="406400"/>
        <a:ext cx="6220593" cy="812800"/>
      </dsp:txXfrm>
    </dsp:sp>
    <dsp:sp modelId="{CBD4EB84-49A4-492A-8E69-5303ADC06EB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FFCC00">
            <a:alpha val="37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8B375-E919-4C03-857A-3F0CD7E3D186}">
      <dsp:nvSpPr>
        <dsp:cNvPr id="0" name=""/>
        <dsp:cNvSpPr/>
      </dsp:nvSpPr>
      <dsp:spPr>
        <a:xfrm>
          <a:off x="860432" y="1625599"/>
          <a:ext cx="5925140" cy="812800"/>
        </a:xfrm>
        <a:prstGeom prst="rect">
          <a:avLst/>
        </a:prstGeom>
        <a:solidFill>
          <a:srgbClr val="FFCC00">
            <a:alpha val="37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45,5 млн. евро – торговый оборот между Россией и Германией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60432" y="1625599"/>
        <a:ext cx="5925140" cy="812800"/>
      </dsp:txXfrm>
    </dsp:sp>
    <dsp:sp modelId="{7FAE943D-D2C5-4DF9-8752-F7F8C195A3C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rgbClr val="FFCC00">
            <a:alpha val="37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0C95C-5245-4CE0-AE4F-D55D0C756A92}">
      <dsp:nvSpPr>
        <dsp:cNvPr id="0" name=""/>
        <dsp:cNvSpPr/>
      </dsp:nvSpPr>
      <dsp:spPr>
        <a:xfrm>
          <a:off x="564979" y="2844800"/>
          <a:ext cx="6220593" cy="812800"/>
        </a:xfrm>
        <a:prstGeom prst="rect">
          <a:avLst/>
        </a:prstGeom>
        <a:solidFill>
          <a:srgbClr val="FFCC00">
            <a:alpha val="37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Кто владеет немецким языком, улучшает свои шансы на рынке труда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64979" y="2844800"/>
        <a:ext cx="6220593" cy="812800"/>
      </dsp:txXfrm>
    </dsp:sp>
    <dsp:sp modelId="{F46C2C3A-0551-4BC4-8D8D-EA1AECC55E3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rgbClr val="FFCC00">
            <a:alpha val="37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89F33-35DA-47B6-91FA-850BB3987C73}">
      <dsp:nvSpPr>
        <dsp:cNvPr id="0" name=""/>
        <dsp:cNvSpPr/>
      </dsp:nvSpPr>
      <dsp:spPr>
        <a:xfrm>
          <a:off x="-4558638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F7B4B-5EAA-4641-8E87-FECB160F515C}">
      <dsp:nvSpPr>
        <dsp:cNvPr id="0" name=""/>
        <dsp:cNvSpPr/>
      </dsp:nvSpPr>
      <dsp:spPr>
        <a:xfrm>
          <a:off x="462575" y="309226"/>
          <a:ext cx="6329445" cy="620351"/>
        </a:xfrm>
        <a:prstGeom prst="rect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Германия занимает первое место в Европе по предоставлению стипендий и грантов иностранным студентам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462575" y="309226"/>
        <a:ext cx="6329445" cy="620351"/>
      </dsp:txXfrm>
    </dsp:sp>
    <dsp:sp modelId="{F02699D5-3264-4397-ABE4-7752BCF8ECEF}">
      <dsp:nvSpPr>
        <dsp:cNvPr id="0" name=""/>
        <dsp:cNvSpPr/>
      </dsp:nvSpPr>
      <dsp:spPr>
        <a:xfrm>
          <a:off x="76389" y="223149"/>
          <a:ext cx="775439" cy="775439"/>
        </a:xfrm>
        <a:prstGeom prst="ellipse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FF1B-C1E5-45F5-9D92-A37278BA129F}">
      <dsp:nvSpPr>
        <dsp:cNvPr id="0" name=""/>
        <dsp:cNvSpPr/>
      </dsp:nvSpPr>
      <dsp:spPr>
        <a:xfrm>
          <a:off x="818202" y="1239915"/>
          <a:ext cx="5973783" cy="620351"/>
        </a:xfrm>
        <a:prstGeom prst="rect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Германия – владелец самого популярного в Европе домена верхнего уровня .de. Его на континенте опережает только общемировой домен .</a:t>
          </a:r>
          <a:r>
            <a:rPr lang="ru-RU" sz="1300" b="1" kern="1200" dirty="0" err="1" smtClean="0">
              <a:solidFill>
                <a:schemeClr val="tx1"/>
              </a:solidFill>
            </a:rPr>
            <a:t>com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818202" y="1239915"/>
        <a:ext cx="5973783" cy="620351"/>
      </dsp:txXfrm>
    </dsp:sp>
    <dsp:sp modelId="{05976CA6-796C-4E13-A829-69A20CD48910}">
      <dsp:nvSpPr>
        <dsp:cNvPr id="0" name=""/>
        <dsp:cNvSpPr/>
      </dsp:nvSpPr>
      <dsp:spPr>
        <a:xfrm>
          <a:off x="432051" y="1153838"/>
          <a:ext cx="775439" cy="775439"/>
        </a:xfrm>
        <a:prstGeom prst="ellipse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177E0-291B-4144-A071-A30707464F69}">
      <dsp:nvSpPr>
        <dsp:cNvPr id="0" name=""/>
        <dsp:cNvSpPr/>
      </dsp:nvSpPr>
      <dsp:spPr>
        <a:xfrm>
          <a:off x="818202" y="2170604"/>
          <a:ext cx="5973783" cy="620351"/>
        </a:xfrm>
        <a:prstGeom prst="rect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Германия - одна из немногих стран, сохранивших в ВУЗах бесплатное обучение, в том числе для иностранных студентов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818202" y="2170604"/>
        <a:ext cx="5973783" cy="620351"/>
      </dsp:txXfrm>
    </dsp:sp>
    <dsp:sp modelId="{085780D9-F7A3-421E-9C7B-7D45A83A355A}">
      <dsp:nvSpPr>
        <dsp:cNvPr id="0" name=""/>
        <dsp:cNvSpPr/>
      </dsp:nvSpPr>
      <dsp:spPr>
        <a:xfrm>
          <a:off x="430810" y="2093065"/>
          <a:ext cx="775439" cy="775439"/>
        </a:xfrm>
        <a:prstGeom prst="ellipse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A4CC0-B9BA-4998-9BFB-B56A1B36C8E5}">
      <dsp:nvSpPr>
        <dsp:cNvPr id="0" name=""/>
        <dsp:cNvSpPr/>
      </dsp:nvSpPr>
      <dsp:spPr>
        <a:xfrm>
          <a:off x="456626" y="3102081"/>
          <a:ext cx="6329445" cy="620351"/>
        </a:xfrm>
        <a:prstGeom prst="rect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Немецкий язык занимает второе место в мире по частоте использования в науке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456626" y="3102081"/>
        <a:ext cx="6329445" cy="620351"/>
      </dsp:txXfrm>
    </dsp:sp>
    <dsp:sp modelId="{AC4CE487-2B0F-4B4C-AF5B-A51C8401C7B9}">
      <dsp:nvSpPr>
        <dsp:cNvPr id="0" name=""/>
        <dsp:cNvSpPr/>
      </dsp:nvSpPr>
      <dsp:spPr>
        <a:xfrm>
          <a:off x="75148" y="3023754"/>
          <a:ext cx="775439" cy="775439"/>
        </a:xfrm>
        <a:prstGeom prst="ellipse">
          <a:avLst/>
        </a:prstGeom>
        <a:solidFill>
          <a:srgbClr val="009900">
            <a:alpha val="39000"/>
          </a:srgbClr>
        </a:solidFill>
        <a:ln w="254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6C06-A9E9-48F6-B3AB-22AF920E44BD}">
      <dsp:nvSpPr>
        <dsp:cNvPr id="0" name=""/>
        <dsp:cNvSpPr/>
      </dsp:nvSpPr>
      <dsp:spPr>
        <a:xfrm>
          <a:off x="-4186992" y="-642481"/>
          <a:ext cx="4988922" cy="4988922"/>
        </a:xfrm>
        <a:prstGeom prst="blockArc">
          <a:avLst>
            <a:gd name="adj1" fmla="val 18900000"/>
            <a:gd name="adj2" fmla="val 2700000"/>
            <a:gd name="adj3" fmla="val 4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61D9-4402-40E6-9A1D-9786B9049E3E}">
      <dsp:nvSpPr>
        <dsp:cNvPr id="0" name=""/>
        <dsp:cNvSpPr/>
      </dsp:nvSpPr>
      <dsp:spPr>
        <a:xfrm>
          <a:off x="299783" y="195050"/>
          <a:ext cx="7085945" cy="389952"/>
        </a:xfrm>
        <a:prstGeom prst="rect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Урочная деятельность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9783" y="195050"/>
        <a:ext cx="7085945" cy="389952"/>
      </dsp:txXfrm>
    </dsp:sp>
    <dsp:sp modelId="{0BEDC142-4622-48AB-80BB-2415A03CEBB1}">
      <dsp:nvSpPr>
        <dsp:cNvPr id="0" name=""/>
        <dsp:cNvSpPr/>
      </dsp:nvSpPr>
      <dsp:spPr>
        <a:xfrm>
          <a:off x="56062" y="146306"/>
          <a:ext cx="487441" cy="487441"/>
        </a:xfrm>
        <a:prstGeom prst="ellipse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29CF8-C2E0-469B-971F-0548C0FB4B26}">
      <dsp:nvSpPr>
        <dsp:cNvPr id="0" name=""/>
        <dsp:cNvSpPr/>
      </dsp:nvSpPr>
      <dsp:spPr>
        <a:xfrm>
          <a:off x="709609" y="817750"/>
          <a:ext cx="6653624" cy="389952"/>
        </a:xfrm>
        <a:prstGeom prst="rect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Внеурочная деятельность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09609" y="817750"/>
        <a:ext cx="6653624" cy="389952"/>
      </dsp:txXfrm>
    </dsp:sp>
    <dsp:sp modelId="{58C53B9D-273C-450E-BF93-E4A8C083F8B9}">
      <dsp:nvSpPr>
        <dsp:cNvPr id="0" name=""/>
        <dsp:cNvSpPr/>
      </dsp:nvSpPr>
      <dsp:spPr>
        <a:xfrm>
          <a:off x="376825" y="731161"/>
          <a:ext cx="487441" cy="487441"/>
        </a:xfrm>
        <a:prstGeom prst="ellipse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1A432-695D-4583-9B9F-49C6511B1C01}">
      <dsp:nvSpPr>
        <dsp:cNvPr id="0" name=""/>
        <dsp:cNvSpPr/>
      </dsp:nvSpPr>
      <dsp:spPr>
        <a:xfrm>
          <a:off x="767223" y="1364761"/>
          <a:ext cx="6618505" cy="389952"/>
        </a:xfrm>
        <a:prstGeom prst="rect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Элективные курсы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67223" y="1364761"/>
        <a:ext cx="6618505" cy="389952"/>
      </dsp:txXfrm>
    </dsp:sp>
    <dsp:sp modelId="{98764BD9-8C88-4CD0-8156-BE8930BDFDD3}">
      <dsp:nvSpPr>
        <dsp:cNvPr id="0" name=""/>
        <dsp:cNvSpPr/>
      </dsp:nvSpPr>
      <dsp:spPr>
        <a:xfrm>
          <a:off x="523502" y="1316016"/>
          <a:ext cx="487441" cy="487441"/>
        </a:xfrm>
        <a:prstGeom prst="ellipse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D4EC7-5C9F-43F2-9573-CB2D805DC705}">
      <dsp:nvSpPr>
        <dsp:cNvPr id="0" name=""/>
        <dsp:cNvSpPr/>
      </dsp:nvSpPr>
      <dsp:spPr>
        <a:xfrm>
          <a:off x="767223" y="1949245"/>
          <a:ext cx="6618505" cy="389952"/>
        </a:xfrm>
        <a:prstGeom prst="rect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Международная программа «Немецкий языковой диплом»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767223" y="1949245"/>
        <a:ext cx="6618505" cy="389952"/>
      </dsp:txXfrm>
    </dsp:sp>
    <dsp:sp modelId="{47E8F4E0-F479-431D-B009-5933097B7B6E}">
      <dsp:nvSpPr>
        <dsp:cNvPr id="0" name=""/>
        <dsp:cNvSpPr/>
      </dsp:nvSpPr>
      <dsp:spPr>
        <a:xfrm>
          <a:off x="523502" y="1900501"/>
          <a:ext cx="487441" cy="487441"/>
        </a:xfrm>
        <a:prstGeom prst="ellipse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B6EE7-4BA6-44E4-BC6E-C7946CBD92C4}">
      <dsp:nvSpPr>
        <dsp:cNvPr id="0" name=""/>
        <dsp:cNvSpPr/>
      </dsp:nvSpPr>
      <dsp:spPr>
        <a:xfrm>
          <a:off x="620546" y="2534101"/>
          <a:ext cx="6765182" cy="389952"/>
        </a:xfrm>
        <a:prstGeom prst="rect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Школьный обмен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0546" y="2534101"/>
        <a:ext cx="6765182" cy="389952"/>
      </dsp:txXfrm>
    </dsp:sp>
    <dsp:sp modelId="{DAA59963-E3FA-4109-BBEB-13B32249EF50}">
      <dsp:nvSpPr>
        <dsp:cNvPr id="0" name=""/>
        <dsp:cNvSpPr/>
      </dsp:nvSpPr>
      <dsp:spPr>
        <a:xfrm>
          <a:off x="376825" y="2485357"/>
          <a:ext cx="487441" cy="487441"/>
        </a:xfrm>
        <a:prstGeom prst="ellipse">
          <a:avLst/>
        </a:prstGeom>
        <a:solidFill>
          <a:srgbClr val="FFCC00">
            <a:alpha val="29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4FD06-79D0-42F2-9900-43A5F5F43B05}">
      <dsp:nvSpPr>
        <dsp:cNvPr id="0" name=""/>
        <dsp:cNvSpPr/>
      </dsp:nvSpPr>
      <dsp:spPr>
        <a:xfrm>
          <a:off x="299783" y="3118956"/>
          <a:ext cx="7085945" cy="389952"/>
        </a:xfrm>
        <a:prstGeom prst="rect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Инициатива «Школа: партнер будущего»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9783" y="3118956"/>
        <a:ext cx="7085945" cy="389952"/>
      </dsp:txXfrm>
    </dsp:sp>
    <dsp:sp modelId="{80F7ADB2-0586-4F5A-8856-1B29AFD75357}">
      <dsp:nvSpPr>
        <dsp:cNvPr id="0" name=""/>
        <dsp:cNvSpPr/>
      </dsp:nvSpPr>
      <dsp:spPr>
        <a:xfrm>
          <a:off x="56062" y="3070212"/>
          <a:ext cx="487441" cy="487441"/>
        </a:xfrm>
        <a:prstGeom prst="ellipse">
          <a:avLst/>
        </a:prstGeom>
        <a:solidFill>
          <a:srgbClr val="FFCC00">
            <a:alpha val="35000"/>
          </a:srgbClr>
        </a:solidFill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63853-1C21-454B-9845-7996ED65DCB8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5455-3B05-4647-887B-16C60D40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4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5455-3B05-4647-887B-16C60D4029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0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7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D230-8450-4022-AEAF-475A1CD912C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3.gif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83702" y="0"/>
            <a:ext cx="1243871" cy="223525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3702" y="2235252"/>
            <a:ext cx="1243871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1920" y="4443958"/>
            <a:ext cx="209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2019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54" y="1404173"/>
            <a:ext cx="18563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702" y="2946889"/>
            <a:ext cx="124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03848" y="1404173"/>
            <a:ext cx="5735221" cy="110251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– 			глобальный шанс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707904" y="2859782"/>
            <a:ext cx="5256586" cy="13144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бюджетное общеобразовательное</a:t>
            </a:r>
          </a:p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учреждение «Средняя общеобразовательная школа №72 </a:t>
            </a:r>
          </a:p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 углубленным изучением немецкого языка»</a:t>
            </a:r>
          </a:p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Советского района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г.Казани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1746"/>
            <a:ext cx="17907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0389"/>
            <a:ext cx="7797552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 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Школьный обмен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503643" y="1160338"/>
            <a:ext cx="7144823" cy="3799593"/>
            <a:chOff x="-20563" y="152400"/>
            <a:chExt cx="9164563" cy="6477000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3273" y="2590800"/>
              <a:ext cx="3325091" cy="362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 descr="48408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63" y="2438400"/>
              <a:ext cx="2667000" cy="1971675"/>
            </a:xfrm>
            <a:prstGeom prst="rect">
              <a:avLst/>
            </a:prstGeom>
            <a:noFill/>
          </p:spPr>
        </p:pic>
        <p:pic>
          <p:nvPicPr>
            <p:cNvPr id="15" name="Picture 11" descr="48409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400"/>
              <a:ext cx="2667000" cy="1905000"/>
            </a:xfrm>
            <a:prstGeom prst="rect">
              <a:avLst/>
            </a:prstGeom>
            <a:noFill/>
          </p:spPr>
        </p:pic>
        <p:pic>
          <p:nvPicPr>
            <p:cNvPr id="17" name="Picture 13" descr="48409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77000" y="228600"/>
              <a:ext cx="2667000" cy="1981200"/>
            </a:xfrm>
            <a:prstGeom prst="rect">
              <a:avLst/>
            </a:prstGeom>
            <a:noFill/>
          </p:spPr>
        </p:pic>
        <p:pic>
          <p:nvPicPr>
            <p:cNvPr id="18" name="Picture 14" descr="48409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590800"/>
              <a:ext cx="2667000" cy="1904999"/>
            </a:xfrm>
            <a:prstGeom prst="rect">
              <a:avLst/>
            </a:prstGeom>
            <a:noFill/>
          </p:spPr>
        </p:pic>
        <p:pic>
          <p:nvPicPr>
            <p:cNvPr id="19" name="Picture 15" descr="48409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"/>
              <a:ext cx="2667000" cy="1992313"/>
            </a:xfrm>
            <a:prstGeom prst="rect">
              <a:avLst/>
            </a:prstGeom>
            <a:noFill/>
          </p:spPr>
        </p:pic>
      </p:grpSp>
      <p:pic>
        <p:nvPicPr>
          <p:cNvPr id="4098" name="Picture 2" descr="D:\PRG003\IMG_231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88745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22848"/>
            <a:ext cx="2016224" cy="1087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b="4241"/>
          <a:stretch/>
        </p:blipFill>
        <p:spPr>
          <a:xfrm>
            <a:off x="4067231" y="1170229"/>
            <a:ext cx="2017649" cy="11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674" y="110389"/>
            <a:ext cx="7880509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Школьный обмен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1923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40" y="1184860"/>
            <a:ext cx="2765381" cy="18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8575"/>
            <a:ext cx="779151" cy="9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91231"/>
            <a:ext cx="2765381" cy="199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14" y="2504500"/>
            <a:ext cx="890809" cy="88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2897392"/>
            <a:ext cx="4277549" cy="191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pPr algn="just">
              <a:lnSpc>
                <a:spcPct val="80000"/>
              </a:lnSpc>
            </a:pPr>
            <a:r>
              <a:rPr lang="en-US" sz="1600" b="1" dirty="0" smtClean="0"/>
              <a:t>3</a:t>
            </a:r>
            <a:r>
              <a:rPr lang="ru-RU" sz="1600" b="1" dirty="0" smtClean="0"/>
              <a:t>0 </a:t>
            </a:r>
            <a:r>
              <a:rPr lang="ru-RU" sz="1600" b="1" dirty="0"/>
              <a:t>лет школа 72 сотрудничает со школой им. Вильгельма </a:t>
            </a:r>
            <a:r>
              <a:rPr lang="ru-RU" sz="1600" b="1" dirty="0" err="1"/>
              <a:t>Бракке</a:t>
            </a:r>
            <a:r>
              <a:rPr lang="ru-RU" sz="1600" b="1" dirty="0"/>
              <a:t> города-побратима Казани </a:t>
            </a:r>
            <a:r>
              <a:rPr lang="ru-RU" sz="1600" b="1" dirty="0" err="1"/>
              <a:t>Брауншвейга</a:t>
            </a:r>
            <a:r>
              <a:rPr lang="ru-RU" sz="1600" b="1" dirty="0"/>
              <a:t> (Германия)</a:t>
            </a:r>
          </a:p>
          <a:p>
            <a:pPr algn="just">
              <a:lnSpc>
                <a:spcPct val="80000"/>
              </a:lnSpc>
            </a:pPr>
            <a:endParaRPr lang="ru-RU" sz="1600" b="1" dirty="0"/>
          </a:p>
          <a:p>
            <a:pPr algn="just">
              <a:lnSpc>
                <a:spcPct val="80000"/>
              </a:lnSpc>
            </a:pPr>
            <a:r>
              <a:rPr lang="ru-RU" sz="1600" b="1" dirty="0" smtClean="0"/>
              <a:t>20 </a:t>
            </a:r>
            <a:r>
              <a:rPr lang="ru-RU" sz="1600" b="1" dirty="0"/>
              <a:t>учителей немецкого языка получили возможность дополнительного образования по специальности, прошли стажировку в Германии и получили сертификаты.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300435"/>
            <a:ext cx="4032447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b="1" dirty="0"/>
              <a:t>С 2002 года </a:t>
            </a:r>
            <a:r>
              <a:rPr lang="en-US" sz="1600" b="1" dirty="0" smtClean="0"/>
              <a:t>24</a:t>
            </a:r>
            <a:r>
              <a:rPr lang="ru-RU" sz="1600" b="1" dirty="0" smtClean="0"/>
              <a:t>5 </a:t>
            </a:r>
            <a:r>
              <a:rPr lang="ru-RU" sz="1600" b="1" dirty="0"/>
              <a:t>учеников школы посетили г. </a:t>
            </a:r>
            <a:r>
              <a:rPr lang="ru-RU" sz="1600" b="1" dirty="0" err="1"/>
              <a:t>Брауншвейг</a:t>
            </a:r>
            <a:r>
              <a:rPr lang="ru-RU" sz="1600" b="1" dirty="0"/>
              <a:t>  в рамках  школьного обмена. Многие из них связали свою жизнь с немецким языком, живут и учатся в Германии</a:t>
            </a:r>
          </a:p>
        </p:txBody>
      </p:sp>
    </p:spTree>
    <p:extLst>
      <p:ext uri="{BB962C8B-B14F-4D97-AF65-F5344CB8AC3E}">
        <p14:creationId xmlns:p14="http://schemas.microsoft.com/office/powerpoint/2010/main" val="41935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674" y="110389"/>
            <a:ext cx="7880509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 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Инициатива «Школа: партнер будущего»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1923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203599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Инициатива </a:t>
            </a:r>
            <a:r>
              <a:rPr lang="ru-RU" b="1" dirty="0"/>
              <a:t>поддерживает и связывает глобальную сеть, состоящую из около </a:t>
            </a:r>
            <a:r>
              <a:rPr lang="ru-RU" b="1" dirty="0" smtClean="0"/>
              <a:t>1800 школ-партнеров</a:t>
            </a:r>
            <a:r>
              <a:rPr lang="ru-RU" b="1" dirty="0"/>
              <a:t>, имеющих особо интенсивные связи с Германией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06910"/>
            <a:ext cx="1224136" cy="975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294704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Комитет </a:t>
            </a:r>
            <a:r>
              <a:rPr lang="ru-RU" sz="1400" dirty="0"/>
              <a:t>по делам семьи, детей и молодежи г</a:t>
            </a:r>
            <a:r>
              <a:rPr lang="ru-RU" sz="1400" dirty="0" smtClean="0"/>
              <a:t>. </a:t>
            </a:r>
            <a:r>
              <a:rPr lang="ru-RU" sz="1400" dirty="0" err="1" smtClean="0"/>
              <a:t>Брауншвейга</a:t>
            </a:r>
            <a:r>
              <a:rPr lang="ru-RU" sz="1400" dirty="0" smtClean="0"/>
              <a:t>; Германия</a:t>
            </a:r>
            <a:r>
              <a:rPr lang="ru-RU" sz="1400" dirty="0"/>
              <a:t>; </a:t>
            </a:r>
            <a:r>
              <a:rPr lang="ru-RU" sz="1400" dirty="0">
                <a:solidFill>
                  <a:srgbClr val="00B050"/>
                </a:solidFill>
              </a:rPr>
              <a:t>школьный обмен </a:t>
            </a:r>
            <a:endParaRPr lang="ru-RU" sz="1400" dirty="0" smtClean="0">
              <a:solidFill>
                <a:srgbClr val="00B05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Благотворительный </a:t>
            </a:r>
            <a:r>
              <a:rPr lang="ru-RU" sz="1400" dirty="0"/>
              <a:t>фонд Петера </a:t>
            </a:r>
            <a:r>
              <a:rPr lang="ru-RU" sz="1400" dirty="0" err="1"/>
              <a:t>Гёбеля</a:t>
            </a:r>
            <a:r>
              <a:rPr lang="ru-RU" sz="1400" dirty="0"/>
              <a:t> (г</a:t>
            </a:r>
            <a:r>
              <a:rPr lang="ru-RU" sz="1400" dirty="0" smtClean="0"/>
              <a:t>. Берлин</a:t>
            </a:r>
            <a:r>
              <a:rPr lang="ru-RU" sz="1400" dirty="0"/>
              <a:t>); программа «</a:t>
            </a:r>
            <a:r>
              <a:rPr lang="en-US" sz="1400" dirty="0" err="1"/>
              <a:t>Frieden</a:t>
            </a:r>
            <a:r>
              <a:rPr lang="en-US" sz="1400" dirty="0"/>
              <a:t> </a:t>
            </a:r>
            <a:r>
              <a:rPr lang="en-US" sz="1400" dirty="0" err="1"/>
              <a:t>schaffen</a:t>
            </a:r>
            <a:r>
              <a:rPr lang="en-US" sz="1400" dirty="0"/>
              <a:t> </a:t>
            </a:r>
            <a:r>
              <a:rPr lang="en-US" sz="1400" dirty="0" err="1"/>
              <a:t>ohne</a:t>
            </a:r>
            <a:r>
              <a:rPr lang="en-US" sz="1400" dirty="0"/>
              <a:t> </a:t>
            </a:r>
            <a:r>
              <a:rPr lang="en-US" sz="1400" dirty="0" err="1"/>
              <a:t>Kerzen</a:t>
            </a:r>
            <a:r>
              <a:rPr lang="ru-RU" sz="1400" dirty="0" smtClean="0"/>
              <a:t>»; </a:t>
            </a:r>
            <a:r>
              <a:rPr lang="ru-RU" sz="1400" dirty="0">
                <a:solidFill>
                  <a:srgbClr val="00B050"/>
                </a:solidFill>
              </a:rPr>
              <a:t>языковая </a:t>
            </a:r>
            <a:r>
              <a:rPr lang="ru-RU" sz="1400" dirty="0" smtClean="0">
                <a:solidFill>
                  <a:srgbClr val="00B050"/>
                </a:solidFill>
              </a:rPr>
              <a:t>стажировка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Германия</a:t>
            </a:r>
            <a:r>
              <a:rPr lang="ru-RU" sz="1400" dirty="0"/>
              <a:t>; «Главное управление зарубежных школ Германии» при Конференции министров культуры земель Германии; </a:t>
            </a:r>
            <a:r>
              <a:rPr lang="ru-RU" sz="1400" dirty="0">
                <a:solidFill>
                  <a:srgbClr val="00B050"/>
                </a:solidFill>
              </a:rPr>
              <a:t>обучение по программе «Немецкий </a:t>
            </a:r>
            <a:r>
              <a:rPr lang="ru-RU" sz="1400" dirty="0" smtClean="0">
                <a:solidFill>
                  <a:srgbClr val="00B050"/>
                </a:solidFill>
              </a:rPr>
              <a:t>языковой </a:t>
            </a:r>
            <a:r>
              <a:rPr lang="ru-RU" sz="1400" dirty="0">
                <a:solidFill>
                  <a:srgbClr val="00B050"/>
                </a:solidFill>
              </a:rPr>
              <a:t>диплом</a:t>
            </a:r>
            <a:r>
              <a:rPr lang="ru-RU" sz="1400" dirty="0" smtClean="0">
                <a:solidFill>
                  <a:srgbClr val="00B050"/>
                </a:solidFill>
              </a:rPr>
              <a:t>», курсы </a:t>
            </a:r>
            <a:r>
              <a:rPr lang="ru-RU" sz="1400" dirty="0">
                <a:solidFill>
                  <a:srgbClr val="00B050"/>
                </a:solidFill>
              </a:rPr>
              <a:t>повышения квалификации учителей немецкого </a:t>
            </a:r>
            <a:r>
              <a:rPr lang="ru-RU" sz="1400" dirty="0" smtClean="0">
                <a:solidFill>
                  <a:srgbClr val="00B050"/>
                </a:solidFill>
              </a:rPr>
              <a:t>языка</a:t>
            </a:r>
            <a:endParaRPr lang="ru-RU" sz="1400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Германия; институт им. Гете (</a:t>
            </a:r>
            <a:r>
              <a:rPr lang="ru-RU" sz="1400" dirty="0" err="1"/>
              <a:t>г.Москва</a:t>
            </a:r>
            <a:r>
              <a:rPr lang="ru-RU" sz="1400" dirty="0"/>
              <a:t>); </a:t>
            </a:r>
            <a:r>
              <a:rPr lang="ru-RU" sz="1400" dirty="0">
                <a:solidFill>
                  <a:srgbClr val="00B050"/>
                </a:solidFill>
              </a:rPr>
              <a:t>курсы повышения квалификации </a:t>
            </a:r>
            <a:r>
              <a:rPr lang="ru-RU" sz="1400" dirty="0" smtClean="0">
                <a:solidFill>
                  <a:srgbClr val="00B050"/>
                </a:solidFill>
              </a:rPr>
              <a:t>учителей немецкого языка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10389"/>
            <a:ext cx="7509520" cy="3834288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ВУНДЕРКИНД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ИЛИ НЕТ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 НЕМЕЦКИМ ТЫ ДОСТИГНЕШЬ РЕЗУЛЬТАТА!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реподаватель\Desktop\logo_kampag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4583"/>
            <a:ext cx="2111659" cy="14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0389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– доверяй фактам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8015983"/>
              </p:ext>
            </p:extLst>
          </p:nvPr>
        </p:nvGraphicFramePr>
        <p:xfrm>
          <a:off x="1547664" y="813251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58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0389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– верный расчет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22938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14574048"/>
              </p:ext>
            </p:extLst>
          </p:nvPr>
        </p:nvGraphicFramePr>
        <p:xfrm>
          <a:off x="1619672" y="915040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43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0389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– твой шанс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65074988"/>
              </p:ext>
            </p:extLst>
          </p:nvPr>
        </p:nvGraphicFramePr>
        <p:xfrm>
          <a:off x="1691680" y="915566"/>
          <a:ext cx="68407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98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675" y="98798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 - верный выбор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44663817"/>
              </p:ext>
            </p:extLst>
          </p:nvPr>
        </p:nvGraphicFramePr>
        <p:xfrm>
          <a:off x="1385243" y="1177937"/>
          <a:ext cx="7435229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87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7494"/>
            <a:ext cx="7725544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Урочная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деятельность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24179"/>
            <a:ext cx="7056784" cy="40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6824" y="120530"/>
            <a:ext cx="7848328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неурочная деятельность</a:t>
            </a:r>
            <a:endParaRPr lang="ru-RU" sz="3600" b="1" i="1" u="sng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4"/>
          <a:stretch/>
        </p:blipFill>
        <p:spPr>
          <a:xfrm>
            <a:off x="6300192" y="3281463"/>
            <a:ext cx="2520280" cy="1594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93" r="2425" b="11640"/>
          <a:stretch/>
        </p:blipFill>
        <p:spPr>
          <a:xfrm>
            <a:off x="3851921" y="1995686"/>
            <a:ext cx="2376060" cy="1465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16121" r="2860"/>
          <a:stretch/>
        </p:blipFill>
        <p:spPr>
          <a:xfrm>
            <a:off x="1363978" y="1316997"/>
            <a:ext cx="2415934" cy="1630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9632" y="3214582"/>
            <a:ext cx="4824536" cy="148140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56338"/>
              </a:avLst>
            </a:prstTxWarp>
            <a:spAutoFit/>
          </a:bodyPr>
          <a:lstStyle/>
          <a:p>
            <a:r>
              <a:rPr lang="de-DE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</a:rPr>
              <a:t>Klasse! Wir singen, tanzen, spielen Theater zusammen!</a:t>
            </a:r>
            <a:endParaRPr lang="ru-RU" dirty="0">
              <a:ln w="31550" cmpd="sng">
                <a:solidFill>
                  <a:schemeClr val="tx1"/>
                </a:soli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82039"/>
            <a:ext cx="1605731" cy="111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674" y="110389"/>
            <a:ext cx="7880509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 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Международная программа </a:t>
            </a:r>
            <a:b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«Немецкий языковой диплом»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6675" y="3053534"/>
            <a:ext cx="7787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2004-2019 </a:t>
            </a:r>
            <a:r>
              <a:rPr lang="ru-RU" b="1" dirty="0" err="1" smtClean="0"/>
              <a:t>г.г</a:t>
            </a:r>
            <a:r>
              <a:rPr lang="ru-RU" b="1" dirty="0" smtClean="0"/>
              <a:t>.</a:t>
            </a:r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Творческое объединение учащихся 8-11 классов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Совет учителей – участников программы </a:t>
            </a:r>
            <a:r>
              <a:rPr lang="ru-RU" b="1" dirty="0" smtClean="0"/>
              <a:t>«Немецкий </a:t>
            </a:r>
            <a:r>
              <a:rPr lang="ru-RU" b="1" dirty="0" smtClean="0"/>
              <a:t>языковой диплом</a:t>
            </a:r>
            <a:r>
              <a:rPr lang="ru-RU" b="1" dirty="0" smtClean="0"/>
              <a:t>»</a:t>
            </a:r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Количество </a:t>
            </a:r>
            <a:r>
              <a:rPr lang="ru-RU" b="1" dirty="0"/>
              <a:t>участников  программы , завершивших обучение– </a:t>
            </a:r>
            <a:r>
              <a:rPr lang="ru-RU" b="1" dirty="0" smtClean="0"/>
              <a:t>162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Количество </a:t>
            </a:r>
            <a:r>
              <a:rPr lang="ru-RU" b="1" dirty="0" smtClean="0"/>
              <a:t>«Немецких языковых дипломов» </a:t>
            </a:r>
            <a:r>
              <a:rPr lang="ru-RU" b="1" dirty="0"/>
              <a:t>– </a:t>
            </a:r>
            <a:r>
              <a:rPr lang="ru-RU" b="1" dirty="0" smtClean="0"/>
              <a:t>116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44107"/>
            <a:ext cx="4370710" cy="145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5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675" y="267494"/>
            <a:ext cx="7880509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Немецкий язык с МБОУ «Школа № 72» 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Международная программа </a:t>
            </a:r>
            <a:b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«Немецкий языковой диплом»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43" b="17764"/>
          <a:stretch/>
        </p:blipFill>
        <p:spPr bwMode="auto">
          <a:xfrm>
            <a:off x="3779912" y="1779662"/>
            <a:ext cx="4902200" cy="275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" r="-1"/>
          <a:stretch/>
        </p:blipFill>
        <p:spPr bwMode="auto">
          <a:xfrm>
            <a:off x="1385243" y="1733055"/>
            <a:ext cx="2213497" cy="2955403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517</Words>
  <Application>Microsoft Office PowerPoint</Application>
  <PresentationFormat>Экран (16:9)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Немецкий язык –    глобальный шанс</vt:lpstr>
      <vt:lpstr>Немецкий язык – доверяй фактам</vt:lpstr>
      <vt:lpstr>Немецкий язык – верный расчет</vt:lpstr>
      <vt:lpstr>Немецкий язык – твой шанс</vt:lpstr>
      <vt:lpstr>Немецкий язык с МБОУ «Школа № 72» - верный выбор</vt:lpstr>
      <vt:lpstr>Немецкий язык с МБОУ «Школа № 72» Урочная деятельность </vt:lpstr>
      <vt:lpstr>Немецкий язык с МБОУ «Школа № 72»  Внеурочная деятельность</vt:lpstr>
      <vt:lpstr>Немецкий язык с МБОУ «Школа № 72» Международная программа  «Немецкий языковой диплом»</vt:lpstr>
      <vt:lpstr>Немецкий язык с МБОУ «Школа № 72» Международная программа  «Немецкий языковой диплом»</vt:lpstr>
      <vt:lpstr>Немецкий язык с МБОУ «Школа № 72» Школьный обмен</vt:lpstr>
      <vt:lpstr>Немецкий язык с МБОУ «Школа № 72» Школьный обмен</vt:lpstr>
      <vt:lpstr>Немецкий язык с МБОУ «Школа № 72» Инициатива «Школа: партнер будущего»</vt:lpstr>
      <vt:lpstr>ВУНДЕРКИНД ИЛИ НЕТ  С НЕМЕЦКИМ ТЫ ДОСТИГНЕШЬ РЕЗУЛЬТАТА!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Директор</cp:lastModifiedBy>
  <cp:revision>53</cp:revision>
  <dcterms:created xsi:type="dcterms:W3CDTF">2019-07-26T12:38:20Z</dcterms:created>
  <dcterms:modified xsi:type="dcterms:W3CDTF">2019-08-08T07:49:44Z</dcterms:modified>
</cp:coreProperties>
</file>