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261" r:id="rId4"/>
    <p:sldId id="276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9966"/>
    <a:srgbClr val="FF9900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54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&#1043;&#1072;&#1083;&#1077;&#1088;&#1077;&#1080;.pptx" TargetMode="External"/><Relationship Id="rId3" Type="http://schemas.openxmlformats.org/officeDocument/2006/relationships/slide" Target="../slides/slide5.xml"/><Relationship Id="rId7" Type="http://schemas.openxmlformats.org/officeDocument/2006/relationships/hyperlink" Target="&#1053;&#1072;&#1094;&#1080;&#1086;&#1085;&#1072;&#1083;&#1100;&#1085;&#1072;&#1103;%20&#1082;&#1091;&#1093;&#1085;&#1103;.pptx" TargetMode="External"/><Relationship Id="rId12" Type="http://schemas.openxmlformats.org/officeDocument/2006/relationships/hyperlink" Target="&#1055;&#1086;&#1084;&#1085;&#1080;&#1084;,%20&#1095;&#1090;&#1080;&#1084;,%20&#1075;&#1086;&#1088;&#1076;&#1080;&#1084;&#1089;&#1103;.pptx" TargetMode="Externa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hyperlink" Target="2.&#1062;&#1077;&#1083;&#1100;.pptx" TargetMode="External"/><Relationship Id="rId11" Type="http://schemas.openxmlformats.org/officeDocument/2006/relationships/hyperlink" Target="&#1054;&#1088;&#1091;&#1076;&#1080;&#1103;%20&#1090;&#1088;&#1091;&#1076;&#1072;.pptx" TargetMode="External"/><Relationship Id="rId5" Type="http://schemas.openxmlformats.org/officeDocument/2006/relationships/slide" Target="../slides/slide6.xml"/><Relationship Id="rId10" Type="http://schemas.openxmlformats.org/officeDocument/2006/relationships/hyperlink" Target="&#1055;&#1088;&#1077;&#1076;&#1084;&#1077;&#1090;&#1099;%20&#1073;&#1099;&#1090;&#1072;.pptx" TargetMode="External"/><Relationship Id="rId4" Type="http://schemas.openxmlformats.org/officeDocument/2006/relationships/hyperlink" Target="3.&#1047;&#1072;&#1076;&#1072;&#1095;&#1080;.pptx" TargetMode="External"/><Relationship Id="rId9" Type="http://schemas.openxmlformats.org/officeDocument/2006/relationships/hyperlink" Target="&#1050;&#1086;&#1083;&#1083;&#1077;&#1082;&#1094;&#1080;&#1080;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2;&#1083;&#1077;&#1088;&#1077;&#1080;.pptx" TargetMode="External"/><Relationship Id="rId7" Type="http://schemas.openxmlformats.org/officeDocument/2006/relationships/hyperlink" Target="&#1055;&#1086;&#1084;&#1085;&#1080;&#1084;,%20&#1095;&#1090;&#1080;&#1084;,%20&#1075;&#1086;&#1088;&#1076;&#1080;&#1084;&#1089;&#1103;.pptx" TargetMode="External"/><Relationship Id="rId2" Type="http://schemas.openxmlformats.org/officeDocument/2006/relationships/hyperlink" Target="&#1053;&#1072;&#1094;&#1080;&#1086;&#1085;&#1072;&#1083;&#1100;&#1085;&#1072;&#1103;%20&#1082;&#1091;&#1093;&#1085;&#1103;.pptx" TargetMode="External"/><Relationship Id="rId1" Type="http://schemas.openxmlformats.org/officeDocument/2006/relationships/hyperlink" Target="3.&#1047;&#1072;&#1076;&#1072;&#1095;&#1080;.pptx" TargetMode="External"/><Relationship Id="rId6" Type="http://schemas.openxmlformats.org/officeDocument/2006/relationships/hyperlink" Target="&#1054;&#1088;&#1091;&#1076;&#1080;&#1103;%20&#1090;&#1088;&#1091;&#1076;&#1072;.pptx" TargetMode="External"/><Relationship Id="rId5" Type="http://schemas.openxmlformats.org/officeDocument/2006/relationships/hyperlink" Target="&#1055;&#1088;&#1077;&#1076;&#1084;&#1077;&#1090;&#1099;%20&#1073;&#1099;&#1090;&#1072;.pptx" TargetMode="External"/><Relationship Id="rId4" Type="http://schemas.openxmlformats.org/officeDocument/2006/relationships/hyperlink" Target="&#1050;&#1086;&#1083;&#1083;&#1077;&#1082;&#1094;&#1080;&#1080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9DD0C-7CA4-4281-8A2C-B7ED6FD639DE}" type="doc">
      <dgm:prSet loTypeId="urn:microsoft.com/office/officeart/2011/layout/HexagonRadial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D970F30-F1DF-42F1-BA83-CFAD40C17A9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Актуальность</a:t>
          </a:r>
          <a:endParaRPr lang="ru-RU" smtClean="0">
            <a:latin typeface="Times New Roman" pitchFamily="18" charset="0"/>
            <a:cs typeface="Times New Roman" pitchFamily="18" charset="0"/>
          </a:endParaRPr>
        </a:p>
        <a:p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Цель</a:t>
          </a:r>
          <a:endParaRPr lang="ru-RU" smtClean="0">
            <a:latin typeface="Times New Roman" pitchFamily="18" charset="0"/>
            <a:cs typeface="Times New Roman" pitchFamily="18" charset="0"/>
          </a:endParaRPr>
        </a:p>
        <a:p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Задачи</a:t>
          </a:r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Особенности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0CB80E8B-A09A-4BEF-ADEB-C63489F876B0}" type="parTrans" cxnId="{24FCB3CC-BA3B-4183-B3FC-6B48586A1BC4}">
      <dgm:prSet/>
      <dgm:spPr/>
      <dgm:t>
        <a:bodyPr/>
        <a:lstStyle/>
        <a:p>
          <a:endParaRPr lang="ru-RU"/>
        </a:p>
      </dgm:t>
    </dgm:pt>
    <dgm:pt modelId="{6287DC06-85D9-465A-87A2-37EA4B7E8F6A}" type="sibTrans" cxnId="{24FCB3CC-BA3B-4183-B3FC-6B48586A1BC4}">
      <dgm:prSet/>
      <dgm:spPr/>
      <dgm:t>
        <a:bodyPr/>
        <a:lstStyle/>
        <a:p>
          <a:endParaRPr lang="ru-RU"/>
        </a:p>
      </dgm:t>
    </dgm:pt>
    <dgm:pt modelId="{C82655AF-F7FC-4668-A3C1-A904626A04D3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pres?slideindex=1&amp;slidetitle="/>
            </a:rPr>
            <a:t>Национальная кухня</a:t>
          </a:r>
          <a:endParaRPr lang="ru-RU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4DDF7E-E138-4875-B176-1E9D0C54550E}" type="parTrans" cxnId="{9A91D947-EF6E-4D61-9491-CFD1964E7385}">
      <dgm:prSet/>
      <dgm:spPr/>
      <dgm:t>
        <a:bodyPr/>
        <a:lstStyle/>
        <a:p>
          <a:endParaRPr lang="ru-RU"/>
        </a:p>
      </dgm:t>
    </dgm:pt>
    <dgm:pt modelId="{2DDAFA11-A554-4D92-82DB-A4531E39A79E}" type="sibTrans" cxnId="{9A91D947-EF6E-4D61-9491-CFD1964E7385}">
      <dgm:prSet/>
      <dgm:spPr/>
      <dgm:t>
        <a:bodyPr/>
        <a:lstStyle/>
        <a:p>
          <a:endParaRPr lang="ru-RU"/>
        </a:p>
      </dgm:t>
    </dgm:pt>
    <dgm:pt modelId="{E70ECF0B-4B1B-435D-A9B1-A41EB1BC59F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8" action="ppaction://hlinkpres?slideindex=1&amp;slidetitle="/>
            </a:rPr>
            <a:t>Галерея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423B248-8324-4CE2-A636-473E66732597}" type="parTrans" cxnId="{52A21904-A42D-4833-8940-062B7F79D862}">
      <dgm:prSet/>
      <dgm:spPr/>
      <dgm:t>
        <a:bodyPr/>
        <a:lstStyle/>
        <a:p>
          <a:endParaRPr lang="ru-RU"/>
        </a:p>
      </dgm:t>
    </dgm:pt>
    <dgm:pt modelId="{30FACC21-4F25-499E-B009-DCDD664E6F72}" type="sibTrans" cxnId="{52A21904-A42D-4833-8940-062B7F79D862}">
      <dgm:prSet/>
      <dgm:spPr/>
      <dgm:t>
        <a:bodyPr/>
        <a:lstStyle/>
        <a:p>
          <a:endParaRPr lang="ru-RU"/>
        </a:p>
      </dgm:t>
    </dgm:pt>
    <dgm:pt modelId="{5AEF057E-2256-47AB-84BD-E3F771FB7DB7}">
      <dgm:prSet phldrT="[Текст]" custT="1"/>
      <dgm:spPr/>
      <dgm:t>
        <a:bodyPr/>
        <a:lstStyle/>
        <a:p>
          <a:endParaRPr lang="ru-RU" sz="7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9" action="ppaction://hlinkpres?slideindex=1&amp;slidetitle="/>
            </a:rPr>
            <a:t>Коллекции</a:t>
          </a:r>
          <a:endParaRPr lang="ru-RU" sz="1000" dirty="0" smtClean="0">
            <a:latin typeface="Times New Roman" pitchFamily="18" charset="0"/>
            <a:cs typeface="Times New Roman" pitchFamily="18" charset="0"/>
          </a:endParaRPr>
        </a:p>
        <a:p>
          <a:endParaRPr lang="ru-RU" sz="700" dirty="0">
            <a:latin typeface="Times New Roman" pitchFamily="18" charset="0"/>
            <a:cs typeface="Times New Roman" pitchFamily="18" charset="0"/>
          </a:endParaRPr>
        </a:p>
      </dgm:t>
    </dgm:pt>
    <dgm:pt modelId="{A7BE8D5F-F3DA-43D9-8316-91EE89C53943}" type="parTrans" cxnId="{201AAC05-48C6-4F3A-8C4E-E6CA20E12DEF}">
      <dgm:prSet/>
      <dgm:spPr/>
      <dgm:t>
        <a:bodyPr/>
        <a:lstStyle/>
        <a:p>
          <a:endParaRPr lang="ru-RU"/>
        </a:p>
      </dgm:t>
    </dgm:pt>
    <dgm:pt modelId="{9B983EE6-8AEC-48F9-B0E9-ED30063A370F}" type="sibTrans" cxnId="{201AAC05-48C6-4F3A-8C4E-E6CA20E12DEF}">
      <dgm:prSet/>
      <dgm:spPr/>
      <dgm:t>
        <a:bodyPr/>
        <a:lstStyle/>
        <a:p>
          <a:endParaRPr lang="ru-RU"/>
        </a:p>
      </dgm:t>
    </dgm:pt>
    <dgm:pt modelId="{4CA656B7-840F-4686-8C14-6733020608E6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0" action="ppaction://hlinkpres?slideindex=1&amp;slidetitle="/>
            </a:rPr>
            <a:t>Предметы быта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023551A-5BC5-4E4D-B355-D9A070E0D1C4}" type="parTrans" cxnId="{1899A275-0CF7-44DE-9C74-318E6DC8E97F}">
      <dgm:prSet/>
      <dgm:spPr/>
      <dgm:t>
        <a:bodyPr/>
        <a:lstStyle/>
        <a:p>
          <a:endParaRPr lang="ru-RU"/>
        </a:p>
      </dgm:t>
    </dgm:pt>
    <dgm:pt modelId="{0453C62C-9D18-4670-BA84-CBC09C1FD238}" type="sibTrans" cxnId="{1899A275-0CF7-44DE-9C74-318E6DC8E97F}">
      <dgm:prSet/>
      <dgm:spPr/>
      <dgm:t>
        <a:bodyPr/>
        <a:lstStyle/>
        <a:p>
          <a:endParaRPr lang="ru-RU"/>
        </a:p>
      </dgm:t>
    </dgm:pt>
    <dgm:pt modelId="{3D1EAF31-CAF4-478E-B5BB-28315E4DC142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5DFD4-9DED-45D6-AD47-05EF24531627}" type="parTrans" cxnId="{BC221DCE-60C7-46D5-9A52-C6F36700EB62}">
      <dgm:prSet/>
      <dgm:spPr/>
      <dgm:t>
        <a:bodyPr/>
        <a:lstStyle/>
        <a:p>
          <a:endParaRPr lang="ru-RU"/>
        </a:p>
      </dgm:t>
    </dgm:pt>
    <dgm:pt modelId="{0D3F94E8-1DA7-4E1F-9FE7-4395E644DFD2}" type="sibTrans" cxnId="{BC221DCE-60C7-46D5-9A52-C6F36700EB62}">
      <dgm:prSet/>
      <dgm:spPr/>
      <dgm:t>
        <a:bodyPr/>
        <a:lstStyle/>
        <a:p>
          <a:endParaRPr lang="ru-RU"/>
        </a:p>
      </dgm:t>
    </dgm:pt>
    <dgm:pt modelId="{4CBB232B-DBDE-4D96-B11D-3572763B9BD6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1" action="ppaction://hlinkpres?slideindex=1&amp;slidetitle="/>
            </a:rPr>
            <a:t>Орудия труда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EB82365-8DE6-40D6-B673-FCE26D0D0C21}" type="parTrans" cxnId="{2E41998C-CBBE-441D-8707-795475FC3E95}">
      <dgm:prSet/>
      <dgm:spPr/>
      <dgm:t>
        <a:bodyPr/>
        <a:lstStyle/>
        <a:p>
          <a:endParaRPr lang="ru-RU"/>
        </a:p>
      </dgm:t>
    </dgm:pt>
    <dgm:pt modelId="{C44B3F2A-204A-4A17-A361-2178256D6EAA}" type="sibTrans" cxnId="{2E41998C-CBBE-441D-8707-795475FC3E95}">
      <dgm:prSet/>
      <dgm:spPr/>
      <dgm:t>
        <a:bodyPr/>
        <a:lstStyle/>
        <a:p>
          <a:endParaRPr lang="ru-RU"/>
        </a:p>
      </dgm:t>
    </dgm:pt>
    <dgm:pt modelId="{12C3C77F-A277-4C7D-A463-98D7341FB61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pres?slideindex=1&amp;slidetitle="/>
            </a:rPr>
            <a:t>«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pres?slideindex=1&amp;slidetitle="/>
            </a:rPr>
            <a:t>Помним,чтим</a:t>
          </a:r>
          <a:r>
            <a:rPr lang="ru-RU" sz="10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pres?slideindex=1&amp;slidetitle="/>
            </a:rPr>
            <a:t>, гордимся»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B38934-C6B4-4488-8F3B-D9FB3FFC5A82}" type="parTrans" cxnId="{B226D5A9-34B4-4C37-ACB8-9FF5B434EBAA}">
      <dgm:prSet/>
      <dgm:spPr/>
      <dgm:t>
        <a:bodyPr/>
        <a:lstStyle/>
        <a:p>
          <a:endParaRPr lang="ru-RU"/>
        </a:p>
      </dgm:t>
    </dgm:pt>
    <dgm:pt modelId="{9A8C60E5-9F59-4CB2-9881-93437E9B4435}" type="sibTrans" cxnId="{B226D5A9-34B4-4C37-ACB8-9FF5B434EBAA}">
      <dgm:prSet/>
      <dgm:spPr/>
      <dgm:t>
        <a:bodyPr/>
        <a:lstStyle/>
        <a:p>
          <a:endParaRPr lang="ru-RU"/>
        </a:p>
      </dgm:t>
    </dgm:pt>
    <dgm:pt modelId="{7812C89F-8596-40E8-B1B4-5F9C9518B35C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DF9384-0044-4314-931F-63900CA9F7AF}" type="parTrans" cxnId="{FABC9D0D-7445-46BE-9E88-1AEB099454E3}">
      <dgm:prSet/>
      <dgm:spPr/>
      <dgm:t>
        <a:bodyPr/>
        <a:lstStyle/>
        <a:p>
          <a:endParaRPr lang="ru-RU"/>
        </a:p>
      </dgm:t>
    </dgm:pt>
    <dgm:pt modelId="{ACC5DBC5-42B3-4D21-854C-6B557523D764}" type="sibTrans" cxnId="{FABC9D0D-7445-46BE-9E88-1AEB099454E3}">
      <dgm:prSet/>
      <dgm:spPr/>
      <dgm:t>
        <a:bodyPr/>
        <a:lstStyle/>
        <a:p>
          <a:endParaRPr lang="ru-RU"/>
        </a:p>
      </dgm:t>
    </dgm:pt>
    <dgm:pt modelId="{196AAB8A-C749-4788-9DA9-5CA59EA0D04B}">
      <dgm:prSet phldrT="[Текст]" custT="1"/>
      <dgm:spPr/>
      <dgm:t>
        <a:bodyPr/>
        <a:lstStyle/>
        <a:p>
          <a:endParaRPr lang="ru-RU"/>
        </a:p>
      </dgm:t>
    </dgm:pt>
    <dgm:pt modelId="{00DAF5E9-9B7D-4EB8-A57F-A06C4B322C57}" type="parTrans" cxnId="{857DC356-31A0-45A4-AD9B-B69241F46924}">
      <dgm:prSet/>
      <dgm:spPr/>
      <dgm:t>
        <a:bodyPr/>
        <a:lstStyle/>
        <a:p>
          <a:endParaRPr lang="ru-RU"/>
        </a:p>
      </dgm:t>
    </dgm:pt>
    <dgm:pt modelId="{7545628B-62DE-4229-B2BB-B577D2264187}" type="sibTrans" cxnId="{857DC356-31A0-45A4-AD9B-B69241F46924}">
      <dgm:prSet/>
      <dgm:spPr/>
      <dgm:t>
        <a:bodyPr/>
        <a:lstStyle/>
        <a:p>
          <a:endParaRPr lang="ru-RU"/>
        </a:p>
      </dgm:t>
    </dgm:pt>
    <dgm:pt modelId="{7E1C59BC-C9DF-428B-9B85-1CC01EEC9A8D}">
      <dgm:prSet phldrT="[Текст]" custT="1"/>
      <dgm:spPr/>
      <dgm:t>
        <a:bodyPr/>
        <a:lstStyle/>
        <a:p>
          <a:endParaRPr lang="ru-RU"/>
        </a:p>
      </dgm:t>
    </dgm:pt>
    <dgm:pt modelId="{1AE067E7-478E-448D-95AA-509D18C3E395}" type="parTrans" cxnId="{70CB9581-3C57-4423-8329-B6A05DAEF549}">
      <dgm:prSet/>
      <dgm:spPr/>
      <dgm:t>
        <a:bodyPr/>
        <a:lstStyle/>
        <a:p>
          <a:endParaRPr lang="ru-RU"/>
        </a:p>
      </dgm:t>
    </dgm:pt>
    <dgm:pt modelId="{67B9ED17-EB9D-4A4D-B007-472E727AE3F6}" type="sibTrans" cxnId="{70CB9581-3C57-4423-8329-B6A05DAEF549}">
      <dgm:prSet/>
      <dgm:spPr/>
      <dgm:t>
        <a:bodyPr/>
        <a:lstStyle/>
        <a:p>
          <a:endParaRPr lang="ru-RU"/>
        </a:p>
      </dgm:t>
    </dgm:pt>
    <dgm:pt modelId="{9A3EAB7B-359B-4B28-B5B3-26373368AF31}">
      <dgm:prSet/>
      <dgm:spPr/>
      <dgm:t>
        <a:bodyPr/>
        <a:lstStyle/>
        <a:p>
          <a:endParaRPr lang="ru-RU"/>
        </a:p>
      </dgm:t>
    </dgm:pt>
    <dgm:pt modelId="{34A3C962-962F-42F5-ABC5-F41D1F001FB3}" type="parTrans" cxnId="{99A2B45F-E8AE-48C1-98D5-8FCC4FA7ECDB}">
      <dgm:prSet/>
      <dgm:spPr/>
      <dgm:t>
        <a:bodyPr/>
        <a:lstStyle/>
        <a:p>
          <a:endParaRPr lang="ru-RU"/>
        </a:p>
      </dgm:t>
    </dgm:pt>
    <dgm:pt modelId="{246D2A6D-3974-4685-AF34-96BD950A2F63}" type="sibTrans" cxnId="{99A2B45F-E8AE-48C1-98D5-8FCC4FA7ECDB}">
      <dgm:prSet/>
      <dgm:spPr/>
      <dgm:t>
        <a:bodyPr/>
        <a:lstStyle/>
        <a:p>
          <a:endParaRPr lang="ru-RU"/>
        </a:p>
      </dgm:t>
    </dgm:pt>
    <dgm:pt modelId="{BD66E5CA-A905-4B48-B3FE-BCE8EBDE4702}">
      <dgm:prSet/>
      <dgm:spPr/>
      <dgm:t>
        <a:bodyPr/>
        <a:lstStyle/>
        <a:p>
          <a:endParaRPr lang="ru-RU"/>
        </a:p>
      </dgm:t>
    </dgm:pt>
    <dgm:pt modelId="{93C7EA8B-E729-435C-AAE7-EC1160A9CCF6}" type="parTrans" cxnId="{A7DD1ACE-830E-4D9E-82B7-14BE1976E4A0}">
      <dgm:prSet/>
      <dgm:spPr/>
      <dgm:t>
        <a:bodyPr/>
        <a:lstStyle/>
        <a:p>
          <a:endParaRPr lang="ru-RU"/>
        </a:p>
      </dgm:t>
    </dgm:pt>
    <dgm:pt modelId="{FB980F1E-D6D5-4D6B-9691-837F80E014CB}" type="sibTrans" cxnId="{A7DD1ACE-830E-4D9E-82B7-14BE1976E4A0}">
      <dgm:prSet/>
      <dgm:spPr/>
      <dgm:t>
        <a:bodyPr/>
        <a:lstStyle/>
        <a:p>
          <a:endParaRPr lang="ru-RU"/>
        </a:p>
      </dgm:t>
    </dgm:pt>
    <dgm:pt modelId="{B02ECBEB-1088-4603-9B0A-29368FEBFD85}">
      <dgm:prSet/>
      <dgm:spPr/>
      <dgm:t>
        <a:bodyPr/>
        <a:lstStyle/>
        <a:p>
          <a:endParaRPr lang="ru-RU"/>
        </a:p>
      </dgm:t>
    </dgm:pt>
    <dgm:pt modelId="{797ECEBE-CAB2-45E1-BA75-36F6575A4992}" type="parTrans" cxnId="{C0400853-4D4A-4A2E-8CD8-67947E9EDD48}">
      <dgm:prSet/>
      <dgm:spPr/>
      <dgm:t>
        <a:bodyPr/>
        <a:lstStyle/>
        <a:p>
          <a:endParaRPr lang="ru-RU"/>
        </a:p>
      </dgm:t>
    </dgm:pt>
    <dgm:pt modelId="{EBA856F0-5AE8-42DB-A68D-19E169195FC7}" type="sibTrans" cxnId="{C0400853-4D4A-4A2E-8CD8-67947E9EDD48}">
      <dgm:prSet/>
      <dgm:spPr/>
      <dgm:t>
        <a:bodyPr/>
        <a:lstStyle/>
        <a:p>
          <a:endParaRPr lang="ru-RU"/>
        </a:p>
      </dgm:t>
    </dgm:pt>
    <dgm:pt modelId="{28DADAD4-ABF1-4DF7-8A72-0C74FCDCA836}">
      <dgm:prSet/>
      <dgm:spPr/>
      <dgm:t>
        <a:bodyPr/>
        <a:lstStyle/>
        <a:p>
          <a:endParaRPr lang="ru-RU"/>
        </a:p>
      </dgm:t>
    </dgm:pt>
    <dgm:pt modelId="{DC016DC8-48DC-4123-B464-33D19A022429}" type="parTrans" cxnId="{721DE175-05C7-4DC6-B4F4-1BE25AD74119}">
      <dgm:prSet/>
      <dgm:spPr/>
      <dgm:t>
        <a:bodyPr/>
        <a:lstStyle/>
        <a:p>
          <a:endParaRPr lang="ru-RU"/>
        </a:p>
      </dgm:t>
    </dgm:pt>
    <dgm:pt modelId="{8EB8425B-4053-4BB6-A583-C30E20CF7CAD}" type="sibTrans" cxnId="{721DE175-05C7-4DC6-B4F4-1BE25AD74119}">
      <dgm:prSet/>
      <dgm:spPr/>
      <dgm:t>
        <a:bodyPr/>
        <a:lstStyle/>
        <a:p>
          <a:endParaRPr lang="ru-RU"/>
        </a:p>
      </dgm:t>
    </dgm:pt>
    <dgm:pt modelId="{684DE8A4-69B4-468D-B109-49B227A9DCB3}">
      <dgm:prSet phldrT="[Текст]"/>
      <dgm:spPr/>
      <dgm:t>
        <a:bodyPr/>
        <a:lstStyle/>
        <a:p>
          <a:endParaRPr lang="ru-RU"/>
        </a:p>
      </dgm:t>
    </dgm:pt>
    <dgm:pt modelId="{1535EFFD-AC5B-4229-8D9A-97E86DA09BF5}" type="parTrans" cxnId="{51251457-C301-4A6C-B0DD-B9827AAADD82}">
      <dgm:prSet/>
      <dgm:spPr/>
      <dgm:t>
        <a:bodyPr/>
        <a:lstStyle/>
        <a:p>
          <a:endParaRPr lang="ru-RU"/>
        </a:p>
      </dgm:t>
    </dgm:pt>
    <dgm:pt modelId="{BBE16459-EC0E-47F6-B515-4C1CF0519817}" type="sibTrans" cxnId="{51251457-C301-4A6C-B0DD-B9827AAADD82}">
      <dgm:prSet/>
      <dgm:spPr/>
      <dgm:t>
        <a:bodyPr/>
        <a:lstStyle/>
        <a:p>
          <a:endParaRPr lang="ru-RU"/>
        </a:p>
      </dgm:t>
    </dgm:pt>
    <dgm:pt modelId="{DBDB02BD-3608-481E-A71C-068861EA8FA3}">
      <dgm:prSet phldrT="[Текст]" custT="1"/>
      <dgm:spPr/>
      <dgm:t>
        <a:bodyPr/>
        <a:lstStyle/>
        <a:p>
          <a:endParaRPr lang="ru-RU" dirty="0"/>
        </a:p>
      </dgm:t>
    </dgm:pt>
    <dgm:pt modelId="{288BC2CF-93A0-4CD1-ADA6-8DF4BAF8AC65}" type="parTrans" cxnId="{E6BB8DB7-4A18-4F2C-8C1B-F1742323996F}">
      <dgm:prSet/>
      <dgm:spPr/>
      <dgm:t>
        <a:bodyPr/>
        <a:lstStyle/>
        <a:p>
          <a:endParaRPr lang="ru-RU"/>
        </a:p>
      </dgm:t>
    </dgm:pt>
    <dgm:pt modelId="{2D16B6DE-B713-4540-A5A7-06904DF9A132}" type="sibTrans" cxnId="{E6BB8DB7-4A18-4F2C-8C1B-F1742323996F}">
      <dgm:prSet/>
      <dgm:spPr/>
      <dgm:t>
        <a:bodyPr/>
        <a:lstStyle/>
        <a:p>
          <a:endParaRPr lang="ru-RU"/>
        </a:p>
      </dgm:t>
    </dgm:pt>
    <dgm:pt modelId="{52D21409-B926-4B70-9133-462AE734A308}">
      <dgm:prSet/>
      <dgm:spPr/>
      <dgm:t>
        <a:bodyPr/>
        <a:lstStyle/>
        <a:p>
          <a:endParaRPr lang="ru-RU"/>
        </a:p>
      </dgm:t>
    </dgm:pt>
    <dgm:pt modelId="{295989C8-FDAE-49E3-BE0B-CD43268144BD}" type="parTrans" cxnId="{3AEF1720-A24B-4376-866E-F7F8E50ED7F3}">
      <dgm:prSet/>
      <dgm:spPr/>
      <dgm:t>
        <a:bodyPr/>
        <a:lstStyle/>
        <a:p>
          <a:endParaRPr lang="ru-RU"/>
        </a:p>
      </dgm:t>
    </dgm:pt>
    <dgm:pt modelId="{A84712AE-9B96-4F20-8399-C24A7D44107D}" type="sibTrans" cxnId="{3AEF1720-A24B-4376-866E-F7F8E50ED7F3}">
      <dgm:prSet/>
      <dgm:spPr/>
      <dgm:t>
        <a:bodyPr/>
        <a:lstStyle/>
        <a:p>
          <a:endParaRPr lang="ru-RU"/>
        </a:p>
      </dgm:t>
    </dgm:pt>
    <dgm:pt modelId="{35A34179-5154-40A0-93F7-3D13D19BD3B1}">
      <dgm:prSet/>
      <dgm:spPr/>
      <dgm:t>
        <a:bodyPr/>
        <a:lstStyle/>
        <a:p>
          <a:endParaRPr lang="ru-RU"/>
        </a:p>
      </dgm:t>
    </dgm:pt>
    <dgm:pt modelId="{AC72BC0A-E9C8-4B71-B80A-609D74A46F4C}" type="parTrans" cxnId="{D03AEE08-6D0A-4F04-B145-60732839FFE1}">
      <dgm:prSet/>
      <dgm:spPr/>
      <dgm:t>
        <a:bodyPr/>
        <a:lstStyle/>
        <a:p>
          <a:endParaRPr lang="ru-RU"/>
        </a:p>
      </dgm:t>
    </dgm:pt>
    <dgm:pt modelId="{78D5764D-5410-4E14-923F-10CDF0E78095}" type="sibTrans" cxnId="{D03AEE08-6D0A-4F04-B145-60732839FFE1}">
      <dgm:prSet/>
      <dgm:spPr/>
      <dgm:t>
        <a:bodyPr/>
        <a:lstStyle/>
        <a:p>
          <a:endParaRPr lang="ru-RU"/>
        </a:p>
      </dgm:t>
    </dgm:pt>
    <dgm:pt modelId="{DCFB3DE8-AE4A-45BF-902B-1E5D361FB61D}" type="pres">
      <dgm:prSet presAssocID="{9569DD0C-7CA4-4281-8A2C-B7ED6FD639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5393C1-C58E-422A-BA3F-C8D139001C21}" type="pres">
      <dgm:prSet presAssocID="{6D970F30-F1DF-42F1-BA83-CFAD40C17A9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EC09D15E-6DAA-47B3-B88E-7B34E90877D0}" type="pres">
      <dgm:prSet presAssocID="{C82655AF-F7FC-4668-A3C1-A904626A04D3}" presName="Accent1" presStyleCnt="0"/>
      <dgm:spPr/>
      <dgm:t>
        <a:bodyPr/>
        <a:lstStyle/>
        <a:p>
          <a:endParaRPr lang="ru-RU"/>
        </a:p>
      </dgm:t>
    </dgm:pt>
    <dgm:pt modelId="{65385584-37F9-417F-AF91-21F660CA7F84}" type="pres">
      <dgm:prSet presAssocID="{C82655AF-F7FC-4668-A3C1-A904626A04D3}" presName="Accent" presStyleLbl="bgShp" presStyleIdx="0" presStyleCnt="6"/>
      <dgm:spPr/>
      <dgm:t>
        <a:bodyPr/>
        <a:lstStyle/>
        <a:p>
          <a:endParaRPr lang="ru-RU"/>
        </a:p>
      </dgm:t>
    </dgm:pt>
    <dgm:pt modelId="{E6C75135-D9C0-4F94-9FEA-E6365C745E52}" type="pres">
      <dgm:prSet presAssocID="{C82655AF-F7FC-4668-A3C1-A904626A04D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E5F6E-30AE-4ADD-A0B3-6E8563F3954C}" type="pres">
      <dgm:prSet presAssocID="{E70ECF0B-4B1B-435D-A9B1-A41EB1BC59FC}" presName="Accent2" presStyleCnt="0"/>
      <dgm:spPr/>
      <dgm:t>
        <a:bodyPr/>
        <a:lstStyle/>
        <a:p>
          <a:endParaRPr lang="ru-RU"/>
        </a:p>
      </dgm:t>
    </dgm:pt>
    <dgm:pt modelId="{769286A7-A1EA-4F31-B4DE-01976F4806F3}" type="pres">
      <dgm:prSet presAssocID="{E70ECF0B-4B1B-435D-A9B1-A41EB1BC59FC}" presName="Accent" presStyleLbl="bgShp" presStyleIdx="1" presStyleCnt="6"/>
      <dgm:spPr/>
      <dgm:t>
        <a:bodyPr/>
        <a:lstStyle/>
        <a:p>
          <a:endParaRPr lang="ru-RU"/>
        </a:p>
      </dgm:t>
    </dgm:pt>
    <dgm:pt modelId="{27A9DA5A-232A-4241-BC3F-AE378DE8ABD1}" type="pres">
      <dgm:prSet presAssocID="{E70ECF0B-4B1B-435D-A9B1-A41EB1BC59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25F6C-8718-4FCC-8701-E9245C688BF5}" type="pres">
      <dgm:prSet presAssocID="{5AEF057E-2256-47AB-84BD-E3F771FB7DB7}" presName="Accent3" presStyleCnt="0"/>
      <dgm:spPr/>
      <dgm:t>
        <a:bodyPr/>
        <a:lstStyle/>
        <a:p>
          <a:endParaRPr lang="ru-RU"/>
        </a:p>
      </dgm:t>
    </dgm:pt>
    <dgm:pt modelId="{B6B0E4FB-AF1D-4853-BC8A-E66D9D9EC290}" type="pres">
      <dgm:prSet presAssocID="{5AEF057E-2256-47AB-84BD-E3F771FB7DB7}" presName="Accent" presStyleLbl="bgShp" presStyleIdx="2" presStyleCnt="6"/>
      <dgm:spPr/>
      <dgm:t>
        <a:bodyPr/>
        <a:lstStyle/>
        <a:p>
          <a:endParaRPr lang="ru-RU"/>
        </a:p>
      </dgm:t>
    </dgm:pt>
    <dgm:pt modelId="{C42FBBFD-31D2-4503-A5C6-EE9407DBFF54}" type="pres">
      <dgm:prSet presAssocID="{5AEF057E-2256-47AB-84BD-E3F771FB7DB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B4394-8A17-4D4F-BE9A-3149DE2FF69C}" type="pres">
      <dgm:prSet presAssocID="{4CA656B7-840F-4686-8C14-6733020608E6}" presName="Accent4" presStyleCnt="0"/>
      <dgm:spPr/>
      <dgm:t>
        <a:bodyPr/>
        <a:lstStyle/>
        <a:p>
          <a:endParaRPr lang="ru-RU"/>
        </a:p>
      </dgm:t>
    </dgm:pt>
    <dgm:pt modelId="{A6A4691A-3DE1-4D52-A4FC-D6A72895DE37}" type="pres">
      <dgm:prSet presAssocID="{4CA656B7-840F-4686-8C14-6733020608E6}" presName="Accent" presStyleLbl="bgShp" presStyleIdx="3" presStyleCnt="6"/>
      <dgm:spPr/>
      <dgm:t>
        <a:bodyPr/>
        <a:lstStyle/>
        <a:p>
          <a:endParaRPr lang="ru-RU"/>
        </a:p>
      </dgm:t>
    </dgm:pt>
    <dgm:pt modelId="{9CCD1522-89D8-4529-A16B-10E4B8AB4736}" type="pres">
      <dgm:prSet presAssocID="{4CA656B7-840F-4686-8C14-6733020608E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B7B44-5666-4A41-9D48-14E8AA7362C0}" type="pres">
      <dgm:prSet presAssocID="{4CBB232B-DBDE-4D96-B11D-3572763B9BD6}" presName="Accent5" presStyleCnt="0"/>
      <dgm:spPr/>
      <dgm:t>
        <a:bodyPr/>
        <a:lstStyle/>
        <a:p>
          <a:endParaRPr lang="ru-RU"/>
        </a:p>
      </dgm:t>
    </dgm:pt>
    <dgm:pt modelId="{76B951CA-7EC9-4823-89C2-4BC804F80EB5}" type="pres">
      <dgm:prSet presAssocID="{4CBB232B-DBDE-4D96-B11D-3572763B9BD6}" presName="Accent" presStyleLbl="bgShp" presStyleIdx="4" presStyleCnt="6"/>
      <dgm:spPr/>
      <dgm:t>
        <a:bodyPr/>
        <a:lstStyle/>
        <a:p>
          <a:endParaRPr lang="ru-RU"/>
        </a:p>
      </dgm:t>
    </dgm:pt>
    <dgm:pt modelId="{ACED5433-926A-4148-B25E-D96532BD8658}" type="pres">
      <dgm:prSet presAssocID="{4CBB232B-DBDE-4D96-B11D-3572763B9BD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F3BF9-3C47-4477-A22B-3033B6A4CF65}" type="pres">
      <dgm:prSet presAssocID="{12C3C77F-A277-4C7D-A463-98D7341FB617}" presName="Accent6" presStyleCnt="0"/>
      <dgm:spPr/>
      <dgm:t>
        <a:bodyPr/>
        <a:lstStyle/>
        <a:p>
          <a:endParaRPr lang="ru-RU"/>
        </a:p>
      </dgm:t>
    </dgm:pt>
    <dgm:pt modelId="{FEAD29FD-E16B-4B79-AAB6-3A0FA2649F9E}" type="pres">
      <dgm:prSet presAssocID="{12C3C77F-A277-4C7D-A463-98D7341FB617}" presName="Accent" presStyleLbl="bgShp" presStyleIdx="5" presStyleCnt="6"/>
      <dgm:spPr/>
      <dgm:t>
        <a:bodyPr/>
        <a:lstStyle/>
        <a:p>
          <a:endParaRPr lang="ru-RU"/>
        </a:p>
      </dgm:t>
    </dgm:pt>
    <dgm:pt modelId="{227E4EDA-15EF-4B47-B4C8-2F04AC16511C}" type="pres">
      <dgm:prSet presAssocID="{12C3C77F-A277-4C7D-A463-98D7341FB61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21904-A42D-4833-8940-062B7F79D862}" srcId="{6D970F30-F1DF-42F1-BA83-CFAD40C17A9A}" destId="{E70ECF0B-4B1B-435D-A9B1-A41EB1BC59FC}" srcOrd="1" destOrd="0" parTransId="{E423B248-8324-4CE2-A636-473E66732597}" sibTransId="{30FACC21-4F25-499E-B009-DCDD664E6F72}"/>
    <dgm:cxn modelId="{51251457-C301-4A6C-B0DD-B9827AAADD82}" srcId="{9569DD0C-7CA4-4281-8A2C-B7ED6FD639DE}" destId="{684DE8A4-69B4-468D-B109-49B227A9DCB3}" srcOrd="8" destOrd="0" parTransId="{1535EFFD-AC5B-4229-8D9A-97E86DA09BF5}" sibTransId="{BBE16459-EC0E-47F6-B515-4C1CF0519817}"/>
    <dgm:cxn modelId="{FDF0E835-315E-4C91-9258-72885E381D72}" type="presOf" srcId="{4CBB232B-DBDE-4D96-B11D-3572763B9BD6}" destId="{ACED5433-926A-4148-B25E-D96532BD8658}" srcOrd="0" destOrd="0" presId="urn:microsoft.com/office/officeart/2011/layout/HexagonRadial"/>
    <dgm:cxn modelId="{70CB9581-3C57-4423-8329-B6A05DAEF549}" srcId="{6D970F30-F1DF-42F1-BA83-CFAD40C17A9A}" destId="{7E1C59BC-C9DF-428B-9B85-1CC01EEC9A8D}" srcOrd="6" destOrd="0" parTransId="{1AE067E7-478E-448D-95AA-509D18C3E395}" sibTransId="{67B9ED17-EB9D-4A4D-B007-472E727AE3F6}"/>
    <dgm:cxn modelId="{99A2B45F-E8AE-48C1-98D5-8FCC4FA7ECDB}" srcId="{9569DD0C-7CA4-4281-8A2C-B7ED6FD639DE}" destId="{9A3EAB7B-359B-4B28-B5B3-26373368AF31}" srcOrd="4" destOrd="0" parTransId="{34A3C962-962F-42F5-ABC5-F41D1F001FB3}" sibTransId="{246D2A6D-3974-4685-AF34-96BD950A2F63}"/>
    <dgm:cxn modelId="{65C9639F-D9F3-4820-A522-11659DF1FBC5}" type="presOf" srcId="{6D970F30-F1DF-42F1-BA83-CFAD40C17A9A}" destId="{6A5393C1-C58E-422A-BA3F-C8D139001C21}" srcOrd="0" destOrd="0" presId="urn:microsoft.com/office/officeart/2011/layout/HexagonRadial"/>
    <dgm:cxn modelId="{085AC56E-AF6C-41EC-BB92-FDFFB68D854A}" type="presOf" srcId="{C82655AF-F7FC-4668-A3C1-A904626A04D3}" destId="{E6C75135-D9C0-4F94-9FEA-E6365C745E52}" srcOrd="0" destOrd="0" presId="urn:microsoft.com/office/officeart/2011/layout/HexagonRadial"/>
    <dgm:cxn modelId="{857DC356-31A0-45A4-AD9B-B69241F46924}" srcId="{9569DD0C-7CA4-4281-8A2C-B7ED6FD639DE}" destId="{196AAB8A-C749-4788-9DA9-5CA59EA0D04B}" srcOrd="1" destOrd="0" parTransId="{00DAF5E9-9B7D-4EB8-A57F-A06C4B322C57}" sibTransId="{7545628B-62DE-4229-B2BB-B577D2264187}"/>
    <dgm:cxn modelId="{721DE175-05C7-4DC6-B4F4-1BE25AD74119}" srcId="{9569DD0C-7CA4-4281-8A2C-B7ED6FD639DE}" destId="{28DADAD4-ABF1-4DF7-8A72-0C74FCDCA836}" srcOrd="7" destOrd="0" parTransId="{DC016DC8-48DC-4123-B464-33D19A022429}" sibTransId="{8EB8425B-4053-4BB6-A583-C30E20CF7CAD}"/>
    <dgm:cxn modelId="{6364E141-0926-4DC1-8F16-4BEC6B78632B}" type="presOf" srcId="{5AEF057E-2256-47AB-84BD-E3F771FB7DB7}" destId="{C42FBBFD-31D2-4503-A5C6-EE9407DBFF54}" srcOrd="0" destOrd="0" presId="urn:microsoft.com/office/officeart/2011/layout/HexagonRadial"/>
    <dgm:cxn modelId="{24FCB3CC-BA3B-4183-B3FC-6B48586A1BC4}" srcId="{9569DD0C-7CA4-4281-8A2C-B7ED6FD639DE}" destId="{6D970F30-F1DF-42F1-BA83-CFAD40C17A9A}" srcOrd="0" destOrd="0" parTransId="{0CB80E8B-A09A-4BEF-ADEB-C63489F876B0}" sibTransId="{6287DC06-85D9-465A-87A2-37EA4B7E8F6A}"/>
    <dgm:cxn modelId="{9A91D947-EF6E-4D61-9491-CFD1964E7385}" srcId="{6D970F30-F1DF-42F1-BA83-CFAD40C17A9A}" destId="{C82655AF-F7FC-4668-A3C1-A904626A04D3}" srcOrd="0" destOrd="0" parTransId="{E74DDF7E-E138-4875-B176-1E9D0C54550E}" sibTransId="{2DDAFA11-A554-4D92-82DB-A4531E39A79E}"/>
    <dgm:cxn modelId="{B226D5A9-34B4-4C37-ACB8-9FF5B434EBAA}" srcId="{6D970F30-F1DF-42F1-BA83-CFAD40C17A9A}" destId="{12C3C77F-A277-4C7D-A463-98D7341FB617}" srcOrd="5" destOrd="0" parTransId="{64B38934-C6B4-4488-8F3B-D9FB3FFC5A82}" sibTransId="{9A8C60E5-9F59-4CB2-9881-93437E9B4435}"/>
    <dgm:cxn modelId="{A7DD1ACE-830E-4D9E-82B7-14BE1976E4A0}" srcId="{9569DD0C-7CA4-4281-8A2C-B7ED6FD639DE}" destId="{BD66E5CA-A905-4B48-B3FE-BCE8EBDE4702}" srcOrd="5" destOrd="0" parTransId="{93C7EA8B-E729-435C-AAE7-EC1160A9CCF6}" sibTransId="{FB980F1E-D6D5-4D6B-9691-837F80E014CB}"/>
    <dgm:cxn modelId="{FABC9D0D-7445-46BE-9E88-1AEB099454E3}" srcId="{9569DD0C-7CA4-4281-8A2C-B7ED6FD639DE}" destId="{7812C89F-8596-40E8-B1B4-5F9C9518B35C}" srcOrd="2" destOrd="0" parTransId="{ABDF9384-0044-4314-931F-63900CA9F7AF}" sibTransId="{ACC5DBC5-42B3-4D21-854C-6B557523D764}"/>
    <dgm:cxn modelId="{201AAC05-48C6-4F3A-8C4E-E6CA20E12DEF}" srcId="{6D970F30-F1DF-42F1-BA83-CFAD40C17A9A}" destId="{5AEF057E-2256-47AB-84BD-E3F771FB7DB7}" srcOrd="2" destOrd="0" parTransId="{A7BE8D5F-F3DA-43D9-8316-91EE89C53943}" sibTransId="{9B983EE6-8AEC-48F9-B0E9-ED30063A370F}"/>
    <dgm:cxn modelId="{BC221DCE-60C7-46D5-9A52-C6F36700EB62}" srcId="{9569DD0C-7CA4-4281-8A2C-B7ED6FD639DE}" destId="{3D1EAF31-CAF4-478E-B5BB-28315E4DC142}" srcOrd="3" destOrd="0" parTransId="{4375DFD4-9DED-45D6-AD47-05EF24531627}" sibTransId="{0D3F94E8-1DA7-4E1F-9FE7-4395E644DFD2}"/>
    <dgm:cxn modelId="{C0400853-4D4A-4A2E-8CD8-67947E9EDD48}" srcId="{9569DD0C-7CA4-4281-8A2C-B7ED6FD639DE}" destId="{B02ECBEB-1088-4603-9B0A-29368FEBFD85}" srcOrd="6" destOrd="0" parTransId="{797ECEBE-CAB2-45E1-BA75-36F6575A4992}" sibTransId="{EBA856F0-5AE8-42DB-A68D-19E169195FC7}"/>
    <dgm:cxn modelId="{D03AEE08-6D0A-4F04-B145-60732839FFE1}" srcId="{9569DD0C-7CA4-4281-8A2C-B7ED6FD639DE}" destId="{35A34179-5154-40A0-93F7-3D13D19BD3B1}" srcOrd="10" destOrd="0" parTransId="{AC72BC0A-E9C8-4B71-B80A-609D74A46F4C}" sibTransId="{78D5764D-5410-4E14-923F-10CDF0E78095}"/>
    <dgm:cxn modelId="{E6BB8DB7-4A18-4F2C-8C1B-F1742323996F}" srcId="{6D970F30-F1DF-42F1-BA83-CFAD40C17A9A}" destId="{DBDB02BD-3608-481E-A71C-068861EA8FA3}" srcOrd="7" destOrd="0" parTransId="{288BC2CF-93A0-4CD1-ADA6-8DF4BAF8AC65}" sibTransId="{2D16B6DE-B713-4540-A5A7-06904DF9A132}"/>
    <dgm:cxn modelId="{1899A275-0CF7-44DE-9C74-318E6DC8E97F}" srcId="{6D970F30-F1DF-42F1-BA83-CFAD40C17A9A}" destId="{4CA656B7-840F-4686-8C14-6733020608E6}" srcOrd="3" destOrd="0" parTransId="{7023551A-5BC5-4E4D-B355-D9A070E0D1C4}" sibTransId="{0453C62C-9D18-4670-BA84-CBC09C1FD238}"/>
    <dgm:cxn modelId="{3AEF1720-A24B-4376-866E-F7F8E50ED7F3}" srcId="{9569DD0C-7CA4-4281-8A2C-B7ED6FD639DE}" destId="{52D21409-B926-4B70-9133-462AE734A308}" srcOrd="9" destOrd="0" parTransId="{295989C8-FDAE-49E3-BE0B-CD43268144BD}" sibTransId="{A84712AE-9B96-4F20-8399-C24A7D44107D}"/>
    <dgm:cxn modelId="{92B00057-D9AA-4D20-A9D7-B77E26A18795}" type="presOf" srcId="{9569DD0C-7CA4-4281-8A2C-B7ED6FD639DE}" destId="{DCFB3DE8-AE4A-45BF-902B-1E5D361FB61D}" srcOrd="0" destOrd="0" presId="urn:microsoft.com/office/officeart/2011/layout/HexagonRadial"/>
    <dgm:cxn modelId="{2C635135-8CEE-4E58-B85C-115273E6B82D}" type="presOf" srcId="{4CA656B7-840F-4686-8C14-6733020608E6}" destId="{9CCD1522-89D8-4529-A16B-10E4B8AB4736}" srcOrd="0" destOrd="0" presId="urn:microsoft.com/office/officeart/2011/layout/HexagonRadial"/>
    <dgm:cxn modelId="{C5E20CE3-E4FC-4C98-A52E-49D9A4AD0700}" type="presOf" srcId="{12C3C77F-A277-4C7D-A463-98D7341FB617}" destId="{227E4EDA-15EF-4B47-B4C8-2F04AC16511C}" srcOrd="0" destOrd="0" presId="urn:microsoft.com/office/officeart/2011/layout/HexagonRadial"/>
    <dgm:cxn modelId="{2E41998C-CBBE-441D-8707-795475FC3E95}" srcId="{6D970F30-F1DF-42F1-BA83-CFAD40C17A9A}" destId="{4CBB232B-DBDE-4D96-B11D-3572763B9BD6}" srcOrd="4" destOrd="0" parTransId="{5EB82365-8DE6-40D6-B673-FCE26D0D0C21}" sibTransId="{C44B3F2A-204A-4A17-A361-2178256D6EAA}"/>
    <dgm:cxn modelId="{C1FED7EF-CF7C-4195-8577-654859EF5CCC}" type="presOf" srcId="{E70ECF0B-4B1B-435D-A9B1-A41EB1BC59FC}" destId="{27A9DA5A-232A-4241-BC3F-AE378DE8ABD1}" srcOrd="0" destOrd="0" presId="urn:microsoft.com/office/officeart/2011/layout/HexagonRadial"/>
    <dgm:cxn modelId="{FF6E0815-E7B4-46CC-AB0D-1D8E73295D45}" type="presParOf" srcId="{DCFB3DE8-AE4A-45BF-902B-1E5D361FB61D}" destId="{6A5393C1-C58E-422A-BA3F-C8D139001C21}" srcOrd="0" destOrd="0" presId="urn:microsoft.com/office/officeart/2011/layout/HexagonRadial"/>
    <dgm:cxn modelId="{039D468F-528B-416B-A112-2373750AAD14}" type="presParOf" srcId="{DCFB3DE8-AE4A-45BF-902B-1E5D361FB61D}" destId="{EC09D15E-6DAA-47B3-B88E-7B34E90877D0}" srcOrd="1" destOrd="0" presId="urn:microsoft.com/office/officeart/2011/layout/HexagonRadial"/>
    <dgm:cxn modelId="{647BFE7B-1E4B-46CD-BE36-A9CD051C1A9D}" type="presParOf" srcId="{EC09D15E-6DAA-47B3-B88E-7B34E90877D0}" destId="{65385584-37F9-417F-AF91-21F660CA7F84}" srcOrd="0" destOrd="0" presId="urn:microsoft.com/office/officeart/2011/layout/HexagonRadial"/>
    <dgm:cxn modelId="{DE615AA1-9C4F-4B80-B0CA-9533D917E063}" type="presParOf" srcId="{DCFB3DE8-AE4A-45BF-902B-1E5D361FB61D}" destId="{E6C75135-D9C0-4F94-9FEA-E6365C745E52}" srcOrd="2" destOrd="0" presId="urn:microsoft.com/office/officeart/2011/layout/HexagonRadial"/>
    <dgm:cxn modelId="{A7EA1115-3DB2-4FA9-AB97-07D5A40F127D}" type="presParOf" srcId="{DCFB3DE8-AE4A-45BF-902B-1E5D361FB61D}" destId="{DC8E5F6E-30AE-4ADD-A0B3-6E8563F3954C}" srcOrd="3" destOrd="0" presId="urn:microsoft.com/office/officeart/2011/layout/HexagonRadial"/>
    <dgm:cxn modelId="{4089344B-82FC-4524-8A25-08978E5E36EB}" type="presParOf" srcId="{DC8E5F6E-30AE-4ADD-A0B3-6E8563F3954C}" destId="{769286A7-A1EA-4F31-B4DE-01976F4806F3}" srcOrd="0" destOrd="0" presId="urn:microsoft.com/office/officeart/2011/layout/HexagonRadial"/>
    <dgm:cxn modelId="{CA476C6F-39DD-4E4C-833E-3179C76F23DF}" type="presParOf" srcId="{DCFB3DE8-AE4A-45BF-902B-1E5D361FB61D}" destId="{27A9DA5A-232A-4241-BC3F-AE378DE8ABD1}" srcOrd="4" destOrd="0" presId="urn:microsoft.com/office/officeart/2011/layout/HexagonRadial"/>
    <dgm:cxn modelId="{3C89D39B-3F6E-42CA-979E-9EF42C727D0F}" type="presParOf" srcId="{DCFB3DE8-AE4A-45BF-902B-1E5D361FB61D}" destId="{91225F6C-8718-4FCC-8701-E9245C688BF5}" srcOrd="5" destOrd="0" presId="urn:microsoft.com/office/officeart/2011/layout/HexagonRadial"/>
    <dgm:cxn modelId="{EF51E56D-219D-421F-A8B9-49EF6E347C18}" type="presParOf" srcId="{91225F6C-8718-4FCC-8701-E9245C688BF5}" destId="{B6B0E4FB-AF1D-4853-BC8A-E66D9D9EC290}" srcOrd="0" destOrd="0" presId="urn:microsoft.com/office/officeart/2011/layout/HexagonRadial"/>
    <dgm:cxn modelId="{CD14110A-A70B-4288-B482-DE494B55B3DD}" type="presParOf" srcId="{DCFB3DE8-AE4A-45BF-902B-1E5D361FB61D}" destId="{C42FBBFD-31D2-4503-A5C6-EE9407DBFF54}" srcOrd="6" destOrd="0" presId="urn:microsoft.com/office/officeart/2011/layout/HexagonRadial"/>
    <dgm:cxn modelId="{10982F32-9D02-4561-90FB-E76C5E1EC40A}" type="presParOf" srcId="{DCFB3DE8-AE4A-45BF-902B-1E5D361FB61D}" destId="{FC2B4394-8A17-4D4F-BE9A-3149DE2FF69C}" srcOrd="7" destOrd="0" presId="urn:microsoft.com/office/officeart/2011/layout/HexagonRadial"/>
    <dgm:cxn modelId="{3A4F3F2B-7B02-4ED0-8BB8-56B2DACEA60D}" type="presParOf" srcId="{FC2B4394-8A17-4D4F-BE9A-3149DE2FF69C}" destId="{A6A4691A-3DE1-4D52-A4FC-D6A72895DE37}" srcOrd="0" destOrd="0" presId="urn:microsoft.com/office/officeart/2011/layout/HexagonRadial"/>
    <dgm:cxn modelId="{C525B956-CFE8-49FB-B5B9-2A8E55D458C2}" type="presParOf" srcId="{DCFB3DE8-AE4A-45BF-902B-1E5D361FB61D}" destId="{9CCD1522-89D8-4529-A16B-10E4B8AB4736}" srcOrd="8" destOrd="0" presId="urn:microsoft.com/office/officeart/2011/layout/HexagonRadial"/>
    <dgm:cxn modelId="{CA3D1DC1-7DDB-4499-B441-57EC4CFFDD51}" type="presParOf" srcId="{DCFB3DE8-AE4A-45BF-902B-1E5D361FB61D}" destId="{EACB7B44-5666-4A41-9D48-14E8AA7362C0}" srcOrd="9" destOrd="0" presId="urn:microsoft.com/office/officeart/2011/layout/HexagonRadial"/>
    <dgm:cxn modelId="{4F77E8FD-5712-4E63-874E-38EFDDD5C028}" type="presParOf" srcId="{EACB7B44-5666-4A41-9D48-14E8AA7362C0}" destId="{76B951CA-7EC9-4823-89C2-4BC804F80EB5}" srcOrd="0" destOrd="0" presId="urn:microsoft.com/office/officeart/2011/layout/HexagonRadial"/>
    <dgm:cxn modelId="{B2566D03-20EC-4D6D-A542-C901C9C475E8}" type="presParOf" srcId="{DCFB3DE8-AE4A-45BF-902B-1E5D361FB61D}" destId="{ACED5433-926A-4148-B25E-D96532BD8658}" srcOrd="10" destOrd="0" presId="urn:microsoft.com/office/officeart/2011/layout/HexagonRadial"/>
    <dgm:cxn modelId="{D2C6165F-EFA4-45EB-9320-5DCCE48C7E88}" type="presParOf" srcId="{DCFB3DE8-AE4A-45BF-902B-1E5D361FB61D}" destId="{878F3BF9-3C47-4477-A22B-3033B6A4CF65}" srcOrd="11" destOrd="0" presId="urn:microsoft.com/office/officeart/2011/layout/HexagonRadial"/>
    <dgm:cxn modelId="{3BEDAB57-09A7-4352-BAE1-54C0B405C1E9}" type="presParOf" srcId="{878F3BF9-3C47-4477-A22B-3033B6A4CF65}" destId="{FEAD29FD-E16B-4B79-AAB6-3A0FA2649F9E}" srcOrd="0" destOrd="0" presId="urn:microsoft.com/office/officeart/2011/layout/HexagonRadial"/>
    <dgm:cxn modelId="{7B38D795-7E96-44E1-93B4-189DD30C58EB}" type="presParOf" srcId="{DCFB3DE8-AE4A-45BF-902B-1E5D361FB61D}" destId="{227E4EDA-15EF-4B47-B4C8-2F04AC16511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F3E4A-3F6F-4503-A7C8-23A10A3B5B02}" type="doc">
      <dgm:prSet loTypeId="urn:microsoft.com/office/officeart/2005/8/layout/list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1B24FE5-9BCA-484C-AC78-B34FB609014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Создание</a:t>
          </a:r>
          <a:r>
            <a:rPr lang="ru-RU" sz="1100" b="1" dirty="0" smtClean="0">
              <a:latin typeface="+mn-lt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современной образовательной среды</a:t>
          </a:r>
          <a:r>
            <a:rPr lang="ru-RU" sz="1100" b="1" dirty="0" smtClean="0">
              <a:latin typeface="+mn-lt"/>
              <a:cs typeface="Times New Roman" pitchFamily="18" charset="0"/>
            </a:rPr>
            <a:t>,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направленной на обучение детей родному и татарскому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языкам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в процессе реализации музейной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технологии</a:t>
          </a:r>
          <a:endParaRPr lang="ru-RU" sz="1100" dirty="0">
            <a:solidFill>
              <a:schemeClr val="accent3">
                <a:lumMod val="50000"/>
              </a:schemeClr>
            </a:solidFill>
            <a:latin typeface="+mn-lt"/>
          </a:endParaRPr>
        </a:p>
      </dgm:t>
    </dgm:pt>
    <dgm:pt modelId="{F1108C47-ABAA-41F3-BF32-66D6D02B3775}" type="parTrans" cxnId="{018A081A-BCFF-4ED3-BC23-7E05B5956EEA}">
      <dgm:prSet/>
      <dgm:spPr/>
      <dgm:t>
        <a:bodyPr/>
        <a:lstStyle/>
        <a:p>
          <a:endParaRPr lang="ru-RU"/>
        </a:p>
      </dgm:t>
    </dgm:pt>
    <dgm:pt modelId="{7AD5EA0E-3491-40E7-B188-5A6DFD11D4D4}" type="sibTrans" cxnId="{018A081A-BCFF-4ED3-BC23-7E05B5956EEA}">
      <dgm:prSet/>
      <dgm:spPr/>
      <dgm:t>
        <a:bodyPr/>
        <a:lstStyle/>
        <a:p>
          <a:endParaRPr lang="ru-RU"/>
        </a:p>
      </dgm:t>
    </dgm:pt>
    <dgm:pt modelId="{FA7D38F9-D5AB-421F-8912-0D1A3EDEEAF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Организация</a:t>
          </a:r>
          <a:r>
            <a:rPr lang="ru-RU" sz="1100" b="1" dirty="0" smtClean="0">
              <a:latin typeface="+mn-lt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интерактивного взаимодействия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всех участников образовательного процесса на основе музейной технологии, обеспечивающего успешную социализацию, мотивацию и поддержку индивидуальности воспитанников</a:t>
          </a:r>
        </a:p>
      </dgm:t>
    </dgm:pt>
    <dgm:pt modelId="{EDC7CB84-1282-4B99-A624-F4A24EDAC837}" type="parTrans" cxnId="{2B1E417D-4D7B-4F6C-A1E3-AD8FF99E0608}">
      <dgm:prSet/>
      <dgm:spPr/>
      <dgm:t>
        <a:bodyPr/>
        <a:lstStyle/>
        <a:p>
          <a:endParaRPr lang="ru-RU"/>
        </a:p>
      </dgm:t>
    </dgm:pt>
    <dgm:pt modelId="{269DB42C-3C97-4C6E-81FC-11E2B005B765}" type="sibTrans" cxnId="{2B1E417D-4D7B-4F6C-A1E3-AD8FF99E0608}">
      <dgm:prSet/>
      <dgm:spPr/>
      <dgm:t>
        <a:bodyPr/>
        <a:lstStyle/>
        <a:p>
          <a:endParaRPr lang="ru-RU"/>
        </a:p>
      </dgm:t>
    </dgm:pt>
    <dgm:pt modelId="{50880292-A123-46D5-BC28-69979AA4E334}">
      <dgm:prSet custT="1"/>
      <dgm:spPr/>
      <dgm:t>
        <a:bodyPr/>
        <a:lstStyle/>
        <a:p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Организация</a:t>
          </a:r>
          <a:r>
            <a:rPr lang="ru-RU" sz="1100" b="1" dirty="0" smtClean="0">
              <a:latin typeface="+mn-lt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социального партнерства и сотрудничества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педагогов и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родителей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с представителями социума за пределами детского сада</a:t>
          </a:r>
          <a:endParaRPr lang="ru-RU" sz="1100" b="1" dirty="0">
            <a:solidFill>
              <a:schemeClr val="accent3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EC5A0D65-C528-4602-9933-B6755AF8B6B1}" type="parTrans" cxnId="{8A059E56-F401-4765-BB36-E4FF8A41B708}">
      <dgm:prSet/>
      <dgm:spPr/>
      <dgm:t>
        <a:bodyPr/>
        <a:lstStyle/>
        <a:p>
          <a:endParaRPr lang="ru-RU"/>
        </a:p>
      </dgm:t>
    </dgm:pt>
    <dgm:pt modelId="{4AB4A275-0F84-48A7-814B-2C8ECE601F9C}" type="sibTrans" cxnId="{8A059E56-F401-4765-BB36-E4FF8A41B708}">
      <dgm:prSet/>
      <dgm:spPr/>
      <dgm:t>
        <a:bodyPr/>
        <a:lstStyle/>
        <a:p>
          <a:endParaRPr lang="ru-RU"/>
        </a:p>
      </dgm:t>
    </dgm:pt>
    <dgm:pt modelId="{F2221882-E84B-40FC-A9D0-984C9676A063}">
      <dgm:prSet custT="1"/>
      <dgm:spPr/>
      <dgm:t>
        <a:bodyPr/>
        <a:lstStyle/>
        <a:p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Разработка и создание </a:t>
          </a:r>
          <a:r>
            <a:rPr lang="ru-RU" sz="11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виртуального мини-музея 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«</a:t>
          </a:r>
          <a:r>
            <a:rPr lang="ru-RU" sz="1100" b="1" dirty="0" err="1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Мирас</a:t>
          </a:r>
          <a:r>
            <a:rPr lang="ru-RU" sz="11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»</a:t>
          </a:r>
          <a:endParaRPr lang="ru-RU" sz="1100" b="1" dirty="0">
            <a:solidFill>
              <a:schemeClr val="accent3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EBE69B20-D11C-46F3-B500-F70CEE4D93C4}" type="parTrans" cxnId="{06B929F9-F55B-4A19-BD2D-D4634405BE09}">
      <dgm:prSet/>
      <dgm:spPr/>
      <dgm:t>
        <a:bodyPr/>
        <a:lstStyle/>
        <a:p>
          <a:endParaRPr lang="ru-RU"/>
        </a:p>
      </dgm:t>
    </dgm:pt>
    <dgm:pt modelId="{452F9BD8-9650-40E8-A950-5A185A4E00E9}" type="sibTrans" cxnId="{06B929F9-F55B-4A19-BD2D-D4634405BE09}">
      <dgm:prSet/>
      <dgm:spPr/>
      <dgm:t>
        <a:bodyPr/>
        <a:lstStyle/>
        <a:p>
          <a:endParaRPr lang="ru-RU"/>
        </a:p>
      </dgm:t>
    </dgm:pt>
    <dgm:pt modelId="{4C74F71F-A9B3-443A-8EB9-A7FFEE29B16B}" type="pres">
      <dgm:prSet presAssocID="{312F3E4A-3F6F-4503-A7C8-23A10A3B5B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864C8-0FA5-4524-BA0B-2B69F9CFFDB8}" type="pres">
      <dgm:prSet presAssocID="{01B24FE5-9BCA-484C-AC78-B34FB6090147}" presName="parentLin" presStyleCnt="0"/>
      <dgm:spPr/>
      <dgm:t>
        <a:bodyPr/>
        <a:lstStyle/>
        <a:p>
          <a:endParaRPr lang="ru-RU"/>
        </a:p>
      </dgm:t>
    </dgm:pt>
    <dgm:pt modelId="{3419C9EC-1072-4B7E-9646-E0C11E7B6F0E}" type="pres">
      <dgm:prSet presAssocID="{01B24FE5-9BCA-484C-AC78-B34FB609014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8AB241-BE7A-44B8-8326-8C4A111B59C2}" type="pres">
      <dgm:prSet presAssocID="{01B24FE5-9BCA-484C-AC78-B34FB60901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9253E-A35C-4A26-A10C-2847694856F7}" type="pres">
      <dgm:prSet presAssocID="{01B24FE5-9BCA-484C-AC78-B34FB6090147}" presName="negativeSpace" presStyleCnt="0"/>
      <dgm:spPr/>
      <dgm:t>
        <a:bodyPr/>
        <a:lstStyle/>
        <a:p>
          <a:endParaRPr lang="ru-RU"/>
        </a:p>
      </dgm:t>
    </dgm:pt>
    <dgm:pt modelId="{DF01DEE2-979C-4B72-A076-C3F8D4229E45}" type="pres">
      <dgm:prSet presAssocID="{01B24FE5-9BCA-484C-AC78-B34FB6090147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609291FA-D081-4308-A05F-4422729AC208}" type="pres">
      <dgm:prSet presAssocID="{7AD5EA0E-3491-40E7-B188-5A6DFD11D4D4}" presName="spaceBetweenRectangles" presStyleCnt="0"/>
      <dgm:spPr/>
      <dgm:t>
        <a:bodyPr/>
        <a:lstStyle/>
        <a:p>
          <a:endParaRPr lang="ru-RU"/>
        </a:p>
      </dgm:t>
    </dgm:pt>
    <dgm:pt modelId="{3B436E37-C6DE-4F85-9339-44218A9239FF}" type="pres">
      <dgm:prSet presAssocID="{FA7D38F9-D5AB-421F-8912-0D1A3EDEEAFB}" presName="parentLin" presStyleCnt="0"/>
      <dgm:spPr/>
      <dgm:t>
        <a:bodyPr/>
        <a:lstStyle/>
        <a:p>
          <a:endParaRPr lang="ru-RU"/>
        </a:p>
      </dgm:t>
    </dgm:pt>
    <dgm:pt modelId="{AE5A876B-888B-48CA-89C4-31D9AB5265A8}" type="pres">
      <dgm:prSet presAssocID="{FA7D38F9-D5AB-421F-8912-0D1A3EDEEAF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BBAB54-92BA-4009-9164-5889F4A55E80}" type="pres">
      <dgm:prSet presAssocID="{FA7D38F9-D5AB-421F-8912-0D1A3EDEEA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B4404-AAE3-46CD-ACE2-B02F01E403D0}" type="pres">
      <dgm:prSet presAssocID="{FA7D38F9-D5AB-421F-8912-0D1A3EDEEAFB}" presName="negativeSpace" presStyleCnt="0"/>
      <dgm:spPr/>
      <dgm:t>
        <a:bodyPr/>
        <a:lstStyle/>
        <a:p>
          <a:endParaRPr lang="ru-RU"/>
        </a:p>
      </dgm:t>
    </dgm:pt>
    <dgm:pt modelId="{6D827A62-5794-44EF-ABDA-D9AF8E1D6AF2}" type="pres">
      <dgm:prSet presAssocID="{FA7D38F9-D5AB-421F-8912-0D1A3EDEEAFB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A5C5EB05-988D-4CF6-8CD8-31F3AF3B652D}" type="pres">
      <dgm:prSet presAssocID="{269DB42C-3C97-4C6E-81FC-11E2B005B765}" presName="spaceBetweenRectangles" presStyleCnt="0"/>
      <dgm:spPr/>
      <dgm:t>
        <a:bodyPr/>
        <a:lstStyle/>
        <a:p>
          <a:endParaRPr lang="ru-RU"/>
        </a:p>
      </dgm:t>
    </dgm:pt>
    <dgm:pt modelId="{3D4149C5-4891-4E3C-98C0-2A4294B04AA4}" type="pres">
      <dgm:prSet presAssocID="{50880292-A123-46D5-BC28-69979AA4E334}" presName="parentLin" presStyleCnt="0"/>
      <dgm:spPr/>
      <dgm:t>
        <a:bodyPr/>
        <a:lstStyle/>
        <a:p>
          <a:endParaRPr lang="ru-RU"/>
        </a:p>
      </dgm:t>
    </dgm:pt>
    <dgm:pt modelId="{5CEB6AC1-6D14-420F-9576-10AC261BFC37}" type="pres">
      <dgm:prSet presAssocID="{50880292-A123-46D5-BC28-69979AA4E33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FAE2306-DA7E-4593-B522-BC9D4E41B25E}" type="pres">
      <dgm:prSet presAssocID="{50880292-A123-46D5-BC28-69979AA4E3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E5B1A-10A0-4953-91C8-D2ECA759EBDD}" type="pres">
      <dgm:prSet presAssocID="{50880292-A123-46D5-BC28-69979AA4E334}" presName="negativeSpace" presStyleCnt="0"/>
      <dgm:spPr/>
      <dgm:t>
        <a:bodyPr/>
        <a:lstStyle/>
        <a:p>
          <a:endParaRPr lang="ru-RU"/>
        </a:p>
      </dgm:t>
    </dgm:pt>
    <dgm:pt modelId="{E5EB459A-2937-4706-BBE9-B2D5FB5DC08C}" type="pres">
      <dgm:prSet presAssocID="{50880292-A123-46D5-BC28-69979AA4E334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E160B8D4-A137-4B52-B446-8A3A07FA2DBA}" type="pres">
      <dgm:prSet presAssocID="{4AB4A275-0F84-48A7-814B-2C8ECE601F9C}" presName="spaceBetweenRectangles" presStyleCnt="0"/>
      <dgm:spPr/>
      <dgm:t>
        <a:bodyPr/>
        <a:lstStyle/>
        <a:p>
          <a:endParaRPr lang="ru-RU"/>
        </a:p>
      </dgm:t>
    </dgm:pt>
    <dgm:pt modelId="{957B33F4-D983-4C8E-AEB4-7B19D77E6A0D}" type="pres">
      <dgm:prSet presAssocID="{F2221882-E84B-40FC-A9D0-984C9676A063}" presName="parentLin" presStyleCnt="0"/>
      <dgm:spPr/>
      <dgm:t>
        <a:bodyPr/>
        <a:lstStyle/>
        <a:p>
          <a:endParaRPr lang="ru-RU"/>
        </a:p>
      </dgm:t>
    </dgm:pt>
    <dgm:pt modelId="{9965BC3E-A7C6-4E38-B6F5-2DC63B075189}" type="pres">
      <dgm:prSet presAssocID="{F2221882-E84B-40FC-A9D0-984C9676A06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7400600-8F86-4702-B9A5-A54A95DD4CBE}" type="pres">
      <dgm:prSet presAssocID="{F2221882-E84B-40FC-A9D0-984C9676A0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5759F-0981-4D2B-8C5C-0A4566A6E6D6}" type="pres">
      <dgm:prSet presAssocID="{F2221882-E84B-40FC-A9D0-984C9676A063}" presName="negativeSpace" presStyleCnt="0"/>
      <dgm:spPr/>
      <dgm:t>
        <a:bodyPr/>
        <a:lstStyle/>
        <a:p>
          <a:endParaRPr lang="ru-RU"/>
        </a:p>
      </dgm:t>
    </dgm:pt>
    <dgm:pt modelId="{D5482DB2-7331-4703-BE75-682E262D418A}" type="pres">
      <dgm:prSet presAssocID="{F2221882-E84B-40FC-A9D0-984C9676A063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</dgm:ptLst>
  <dgm:cxnLst>
    <dgm:cxn modelId="{9DE55BC0-F9B7-4B89-AEEF-0A3A76A30BAD}" type="presOf" srcId="{FA7D38F9-D5AB-421F-8912-0D1A3EDEEAFB}" destId="{AE5A876B-888B-48CA-89C4-31D9AB5265A8}" srcOrd="0" destOrd="0" presId="urn:microsoft.com/office/officeart/2005/8/layout/list1"/>
    <dgm:cxn modelId="{56EDB29B-E36A-4D26-A130-8623C718BC3E}" type="presOf" srcId="{01B24FE5-9BCA-484C-AC78-B34FB6090147}" destId="{638AB241-BE7A-44B8-8326-8C4A111B59C2}" srcOrd="1" destOrd="0" presId="urn:microsoft.com/office/officeart/2005/8/layout/list1"/>
    <dgm:cxn modelId="{8A059E56-F401-4765-BB36-E4FF8A41B708}" srcId="{312F3E4A-3F6F-4503-A7C8-23A10A3B5B02}" destId="{50880292-A123-46D5-BC28-69979AA4E334}" srcOrd="2" destOrd="0" parTransId="{EC5A0D65-C528-4602-9933-B6755AF8B6B1}" sibTransId="{4AB4A275-0F84-48A7-814B-2C8ECE601F9C}"/>
    <dgm:cxn modelId="{B36D38B9-E5E7-4ADB-9DE1-15C8FE86AEDE}" type="presOf" srcId="{F2221882-E84B-40FC-A9D0-984C9676A063}" destId="{9965BC3E-A7C6-4E38-B6F5-2DC63B075189}" srcOrd="0" destOrd="0" presId="urn:microsoft.com/office/officeart/2005/8/layout/list1"/>
    <dgm:cxn modelId="{7D10D4B4-3562-46FD-AA9C-5291568392B6}" type="presOf" srcId="{50880292-A123-46D5-BC28-69979AA4E334}" destId="{5CEB6AC1-6D14-420F-9576-10AC261BFC37}" srcOrd="0" destOrd="0" presId="urn:microsoft.com/office/officeart/2005/8/layout/list1"/>
    <dgm:cxn modelId="{605CBCC8-A5AA-4D0E-88B5-2FB988BFB00F}" type="presOf" srcId="{50880292-A123-46D5-BC28-69979AA4E334}" destId="{BFAE2306-DA7E-4593-B522-BC9D4E41B25E}" srcOrd="1" destOrd="0" presId="urn:microsoft.com/office/officeart/2005/8/layout/list1"/>
    <dgm:cxn modelId="{5C14C2A8-0A4A-408C-94E7-94782174236A}" type="presOf" srcId="{312F3E4A-3F6F-4503-A7C8-23A10A3B5B02}" destId="{4C74F71F-A9B3-443A-8EB9-A7FFEE29B16B}" srcOrd="0" destOrd="0" presId="urn:microsoft.com/office/officeart/2005/8/layout/list1"/>
    <dgm:cxn modelId="{0C31A0F8-FF8F-4FBF-BB25-F8D2812B6EA0}" type="presOf" srcId="{F2221882-E84B-40FC-A9D0-984C9676A063}" destId="{77400600-8F86-4702-B9A5-A54A95DD4CBE}" srcOrd="1" destOrd="0" presId="urn:microsoft.com/office/officeart/2005/8/layout/list1"/>
    <dgm:cxn modelId="{2B1E417D-4D7B-4F6C-A1E3-AD8FF99E0608}" srcId="{312F3E4A-3F6F-4503-A7C8-23A10A3B5B02}" destId="{FA7D38F9-D5AB-421F-8912-0D1A3EDEEAFB}" srcOrd="1" destOrd="0" parTransId="{EDC7CB84-1282-4B99-A624-F4A24EDAC837}" sibTransId="{269DB42C-3C97-4C6E-81FC-11E2B005B765}"/>
    <dgm:cxn modelId="{B0785331-E738-4549-A113-CA2A52668DA1}" type="presOf" srcId="{01B24FE5-9BCA-484C-AC78-B34FB6090147}" destId="{3419C9EC-1072-4B7E-9646-E0C11E7B6F0E}" srcOrd="0" destOrd="0" presId="urn:microsoft.com/office/officeart/2005/8/layout/list1"/>
    <dgm:cxn modelId="{018A081A-BCFF-4ED3-BC23-7E05B5956EEA}" srcId="{312F3E4A-3F6F-4503-A7C8-23A10A3B5B02}" destId="{01B24FE5-9BCA-484C-AC78-B34FB6090147}" srcOrd="0" destOrd="0" parTransId="{F1108C47-ABAA-41F3-BF32-66D6D02B3775}" sibTransId="{7AD5EA0E-3491-40E7-B188-5A6DFD11D4D4}"/>
    <dgm:cxn modelId="{532BF41F-1F13-4154-9FA1-1B78DE4393FE}" type="presOf" srcId="{FA7D38F9-D5AB-421F-8912-0D1A3EDEEAFB}" destId="{3EBBAB54-92BA-4009-9164-5889F4A55E80}" srcOrd="1" destOrd="0" presId="urn:microsoft.com/office/officeart/2005/8/layout/list1"/>
    <dgm:cxn modelId="{06B929F9-F55B-4A19-BD2D-D4634405BE09}" srcId="{312F3E4A-3F6F-4503-A7C8-23A10A3B5B02}" destId="{F2221882-E84B-40FC-A9D0-984C9676A063}" srcOrd="3" destOrd="0" parTransId="{EBE69B20-D11C-46F3-B500-F70CEE4D93C4}" sibTransId="{452F9BD8-9650-40E8-A950-5A185A4E00E9}"/>
    <dgm:cxn modelId="{8A050210-D995-46A9-B5EA-A717B7AB8108}" type="presParOf" srcId="{4C74F71F-A9B3-443A-8EB9-A7FFEE29B16B}" destId="{038864C8-0FA5-4524-BA0B-2B69F9CFFDB8}" srcOrd="0" destOrd="0" presId="urn:microsoft.com/office/officeart/2005/8/layout/list1"/>
    <dgm:cxn modelId="{E2254BBA-8FAB-4CE2-BF07-69C94F5C617E}" type="presParOf" srcId="{038864C8-0FA5-4524-BA0B-2B69F9CFFDB8}" destId="{3419C9EC-1072-4B7E-9646-E0C11E7B6F0E}" srcOrd="0" destOrd="0" presId="urn:microsoft.com/office/officeart/2005/8/layout/list1"/>
    <dgm:cxn modelId="{EDA3399A-3753-4EA2-AFF2-1F0B9A762658}" type="presParOf" srcId="{038864C8-0FA5-4524-BA0B-2B69F9CFFDB8}" destId="{638AB241-BE7A-44B8-8326-8C4A111B59C2}" srcOrd="1" destOrd="0" presId="urn:microsoft.com/office/officeart/2005/8/layout/list1"/>
    <dgm:cxn modelId="{1D65A53C-6EDD-4EA0-9C12-C458F2E0BC62}" type="presParOf" srcId="{4C74F71F-A9B3-443A-8EB9-A7FFEE29B16B}" destId="{94F9253E-A35C-4A26-A10C-2847694856F7}" srcOrd="1" destOrd="0" presId="urn:microsoft.com/office/officeart/2005/8/layout/list1"/>
    <dgm:cxn modelId="{8F2E6A94-66C3-4CFC-823A-15FA5F7A8B29}" type="presParOf" srcId="{4C74F71F-A9B3-443A-8EB9-A7FFEE29B16B}" destId="{DF01DEE2-979C-4B72-A076-C3F8D4229E45}" srcOrd="2" destOrd="0" presId="urn:microsoft.com/office/officeart/2005/8/layout/list1"/>
    <dgm:cxn modelId="{F01D3DD5-9C92-4D35-ADCA-CE10C8BB3F8B}" type="presParOf" srcId="{4C74F71F-A9B3-443A-8EB9-A7FFEE29B16B}" destId="{609291FA-D081-4308-A05F-4422729AC208}" srcOrd="3" destOrd="0" presId="urn:microsoft.com/office/officeart/2005/8/layout/list1"/>
    <dgm:cxn modelId="{83E3EB04-F273-48ED-89C1-B008B7ACAB97}" type="presParOf" srcId="{4C74F71F-A9B3-443A-8EB9-A7FFEE29B16B}" destId="{3B436E37-C6DE-4F85-9339-44218A9239FF}" srcOrd="4" destOrd="0" presId="urn:microsoft.com/office/officeart/2005/8/layout/list1"/>
    <dgm:cxn modelId="{99B7562A-9DCA-4365-97E3-79B477DDF9AA}" type="presParOf" srcId="{3B436E37-C6DE-4F85-9339-44218A9239FF}" destId="{AE5A876B-888B-48CA-89C4-31D9AB5265A8}" srcOrd="0" destOrd="0" presId="urn:microsoft.com/office/officeart/2005/8/layout/list1"/>
    <dgm:cxn modelId="{D99A411C-8C2E-4412-BADA-560A64C2DA02}" type="presParOf" srcId="{3B436E37-C6DE-4F85-9339-44218A9239FF}" destId="{3EBBAB54-92BA-4009-9164-5889F4A55E80}" srcOrd="1" destOrd="0" presId="urn:microsoft.com/office/officeart/2005/8/layout/list1"/>
    <dgm:cxn modelId="{0CC56EE6-E698-4783-A150-6224EB5C2948}" type="presParOf" srcId="{4C74F71F-A9B3-443A-8EB9-A7FFEE29B16B}" destId="{341B4404-AAE3-46CD-ACE2-B02F01E403D0}" srcOrd="5" destOrd="0" presId="urn:microsoft.com/office/officeart/2005/8/layout/list1"/>
    <dgm:cxn modelId="{34A82634-A98E-4918-8E71-4F686C4F4621}" type="presParOf" srcId="{4C74F71F-A9B3-443A-8EB9-A7FFEE29B16B}" destId="{6D827A62-5794-44EF-ABDA-D9AF8E1D6AF2}" srcOrd="6" destOrd="0" presId="urn:microsoft.com/office/officeart/2005/8/layout/list1"/>
    <dgm:cxn modelId="{2DBDCEA6-4A92-4049-9667-EC366AFC64BB}" type="presParOf" srcId="{4C74F71F-A9B3-443A-8EB9-A7FFEE29B16B}" destId="{A5C5EB05-988D-4CF6-8CD8-31F3AF3B652D}" srcOrd="7" destOrd="0" presId="urn:microsoft.com/office/officeart/2005/8/layout/list1"/>
    <dgm:cxn modelId="{13DA6553-31B8-4CD7-AE9D-4428B42B8CF1}" type="presParOf" srcId="{4C74F71F-A9B3-443A-8EB9-A7FFEE29B16B}" destId="{3D4149C5-4891-4E3C-98C0-2A4294B04AA4}" srcOrd="8" destOrd="0" presId="urn:microsoft.com/office/officeart/2005/8/layout/list1"/>
    <dgm:cxn modelId="{9250BEAF-FABB-45F0-9749-268A2F30A98F}" type="presParOf" srcId="{3D4149C5-4891-4E3C-98C0-2A4294B04AA4}" destId="{5CEB6AC1-6D14-420F-9576-10AC261BFC37}" srcOrd="0" destOrd="0" presId="urn:microsoft.com/office/officeart/2005/8/layout/list1"/>
    <dgm:cxn modelId="{B5B44740-1D9E-4FD5-8A82-06769E0D34E9}" type="presParOf" srcId="{3D4149C5-4891-4E3C-98C0-2A4294B04AA4}" destId="{BFAE2306-DA7E-4593-B522-BC9D4E41B25E}" srcOrd="1" destOrd="0" presId="urn:microsoft.com/office/officeart/2005/8/layout/list1"/>
    <dgm:cxn modelId="{F4F663C3-AF79-43CA-83DE-7509A581D442}" type="presParOf" srcId="{4C74F71F-A9B3-443A-8EB9-A7FFEE29B16B}" destId="{AFCE5B1A-10A0-4953-91C8-D2ECA759EBDD}" srcOrd="9" destOrd="0" presId="urn:microsoft.com/office/officeart/2005/8/layout/list1"/>
    <dgm:cxn modelId="{22E1CD4E-2A6C-429F-B77C-69750CFE5061}" type="presParOf" srcId="{4C74F71F-A9B3-443A-8EB9-A7FFEE29B16B}" destId="{E5EB459A-2937-4706-BBE9-B2D5FB5DC08C}" srcOrd="10" destOrd="0" presId="urn:microsoft.com/office/officeart/2005/8/layout/list1"/>
    <dgm:cxn modelId="{2DAA856E-6A38-44A9-B4B9-14B267BFDD51}" type="presParOf" srcId="{4C74F71F-A9B3-443A-8EB9-A7FFEE29B16B}" destId="{E160B8D4-A137-4B52-B446-8A3A07FA2DBA}" srcOrd="11" destOrd="0" presId="urn:microsoft.com/office/officeart/2005/8/layout/list1"/>
    <dgm:cxn modelId="{5CF2465B-0F65-4BF9-AD59-5D86609B5B33}" type="presParOf" srcId="{4C74F71F-A9B3-443A-8EB9-A7FFEE29B16B}" destId="{957B33F4-D983-4C8E-AEB4-7B19D77E6A0D}" srcOrd="12" destOrd="0" presId="urn:microsoft.com/office/officeart/2005/8/layout/list1"/>
    <dgm:cxn modelId="{ACEC9716-A46A-4757-AE1F-C65C4710AD2B}" type="presParOf" srcId="{957B33F4-D983-4C8E-AEB4-7B19D77E6A0D}" destId="{9965BC3E-A7C6-4E38-B6F5-2DC63B075189}" srcOrd="0" destOrd="0" presId="urn:microsoft.com/office/officeart/2005/8/layout/list1"/>
    <dgm:cxn modelId="{76C551BB-BC2D-4385-8299-8D32EA8FEC49}" type="presParOf" srcId="{957B33F4-D983-4C8E-AEB4-7B19D77E6A0D}" destId="{77400600-8F86-4702-B9A5-A54A95DD4CBE}" srcOrd="1" destOrd="0" presId="urn:microsoft.com/office/officeart/2005/8/layout/list1"/>
    <dgm:cxn modelId="{902D0681-DBEB-46A2-A346-A324A138B6DB}" type="presParOf" srcId="{4C74F71F-A9B3-443A-8EB9-A7FFEE29B16B}" destId="{C065759F-0981-4D2B-8C5C-0A4566A6E6D6}" srcOrd="13" destOrd="0" presId="urn:microsoft.com/office/officeart/2005/8/layout/list1"/>
    <dgm:cxn modelId="{1F256CE2-047A-49B2-9CE2-82573C87FA95}" type="presParOf" srcId="{4C74F71F-A9B3-443A-8EB9-A7FFEE29B16B}" destId="{D5482DB2-7331-4703-BE75-682E262D41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93C1-C58E-422A-BA3F-C8D139001C21}">
      <dsp:nvSpPr>
        <dsp:cNvPr id="0" name=""/>
        <dsp:cNvSpPr/>
      </dsp:nvSpPr>
      <dsp:spPr>
        <a:xfrm>
          <a:off x="2794213" y="1381527"/>
          <a:ext cx="1755981" cy="151899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Актуальность</a:t>
          </a:r>
          <a:endParaRPr lang="ru-RU" sz="11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Цель</a:t>
          </a:r>
          <a:endParaRPr lang="ru-RU" sz="11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Задачи</a:t>
          </a:r>
          <a:r>
            <a:rPr lang="ru-RU" sz="1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 </a:t>
          </a:r>
          <a:r>
            <a:rPr lang="ru-RU" sz="1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Особенности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5204" y="1633246"/>
        <a:ext cx="1173999" cy="1015557"/>
      </dsp:txXfrm>
    </dsp:sp>
    <dsp:sp modelId="{769286A7-A1EA-4F31-B4DE-01976F4806F3}">
      <dsp:nvSpPr>
        <dsp:cNvPr id="0" name=""/>
        <dsp:cNvSpPr/>
      </dsp:nvSpPr>
      <dsp:spPr>
        <a:xfrm>
          <a:off x="3893795" y="654791"/>
          <a:ext cx="662526" cy="57085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C75135-D9C0-4F94-9FEA-E6365C745E52}">
      <dsp:nvSpPr>
        <dsp:cNvPr id="0" name=""/>
        <dsp:cNvSpPr/>
      </dsp:nvSpPr>
      <dsp:spPr>
        <a:xfrm>
          <a:off x="2955964" y="0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pres?slideindex=1&amp;slidetitle="/>
            </a:rPr>
            <a:t>Национальная кухня</a:t>
          </a:r>
          <a:endParaRPr lang="ru-RU" sz="11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4439" y="206309"/>
        <a:ext cx="962064" cy="832298"/>
      </dsp:txXfrm>
    </dsp:sp>
    <dsp:sp modelId="{B6B0E4FB-AF1D-4853-BC8A-E66D9D9EC290}">
      <dsp:nvSpPr>
        <dsp:cNvPr id="0" name=""/>
        <dsp:cNvSpPr/>
      </dsp:nvSpPr>
      <dsp:spPr>
        <a:xfrm>
          <a:off x="4667015" y="1721984"/>
          <a:ext cx="662526" cy="57085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A9DA5A-232A-4241-BC3F-AE378DE8ABD1}">
      <dsp:nvSpPr>
        <dsp:cNvPr id="0" name=""/>
        <dsp:cNvSpPr/>
      </dsp:nvSpPr>
      <dsp:spPr>
        <a:xfrm>
          <a:off x="4275708" y="765707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pres?slideindex=1&amp;slidetitle="/>
            </a:rPr>
            <a:t>Галерея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4183" y="972016"/>
        <a:ext cx="962064" cy="832298"/>
      </dsp:txXfrm>
    </dsp:sp>
    <dsp:sp modelId="{A6A4691A-3DE1-4D52-A4FC-D6A72895DE37}">
      <dsp:nvSpPr>
        <dsp:cNvPr id="0" name=""/>
        <dsp:cNvSpPr/>
      </dsp:nvSpPr>
      <dsp:spPr>
        <a:xfrm>
          <a:off x="4129886" y="2926646"/>
          <a:ext cx="662526" cy="57085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2FBBFD-31D2-4503-A5C6-EE9407DBFF54}">
      <dsp:nvSpPr>
        <dsp:cNvPr id="0" name=""/>
        <dsp:cNvSpPr/>
      </dsp:nvSpPr>
      <dsp:spPr>
        <a:xfrm>
          <a:off x="4275708" y="2270998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pres?slideindex=1&amp;slidetitle="/>
            </a:rPr>
            <a:t>Коллекции</a:t>
          </a:r>
          <a:endParaRPr lang="ru-RU" sz="1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4183" y="2477307"/>
        <a:ext cx="962064" cy="832298"/>
      </dsp:txXfrm>
    </dsp:sp>
    <dsp:sp modelId="{76B951CA-7EC9-4823-89C2-4BC804F80EB5}">
      <dsp:nvSpPr>
        <dsp:cNvPr id="0" name=""/>
        <dsp:cNvSpPr/>
      </dsp:nvSpPr>
      <dsp:spPr>
        <a:xfrm>
          <a:off x="2797481" y="3051694"/>
          <a:ext cx="662526" cy="57085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CCD1522-89D8-4529-A16B-10E4B8AB4736}">
      <dsp:nvSpPr>
        <dsp:cNvPr id="0" name=""/>
        <dsp:cNvSpPr/>
      </dsp:nvSpPr>
      <dsp:spPr>
        <a:xfrm>
          <a:off x="2955964" y="3037562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pres?slideindex=1&amp;slidetitle="/>
            </a:rPr>
            <a:t>Предметы быта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4439" y="3243871"/>
        <a:ext cx="962064" cy="832298"/>
      </dsp:txXfrm>
    </dsp:sp>
    <dsp:sp modelId="{FEAD29FD-E16B-4B79-AAB6-3A0FA2649F9E}">
      <dsp:nvSpPr>
        <dsp:cNvPr id="0" name=""/>
        <dsp:cNvSpPr/>
      </dsp:nvSpPr>
      <dsp:spPr>
        <a:xfrm>
          <a:off x="2011598" y="1984929"/>
          <a:ext cx="662526" cy="57085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CED5433-926A-4148-B25E-D96532BD8658}">
      <dsp:nvSpPr>
        <dsp:cNvPr id="0" name=""/>
        <dsp:cNvSpPr/>
      </dsp:nvSpPr>
      <dsp:spPr>
        <a:xfrm>
          <a:off x="1630094" y="2271855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pres?slideindex=1&amp;slidetitle="/>
            </a:rPr>
            <a:t>Орудия труда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8569" y="2478164"/>
        <a:ext cx="962064" cy="832298"/>
      </dsp:txXfrm>
    </dsp:sp>
    <dsp:sp modelId="{227E4EDA-15EF-4B47-B4C8-2F04AC16511C}">
      <dsp:nvSpPr>
        <dsp:cNvPr id="0" name=""/>
        <dsp:cNvSpPr/>
      </dsp:nvSpPr>
      <dsp:spPr>
        <a:xfrm>
          <a:off x="1630094" y="763994"/>
          <a:ext cx="1439014" cy="12449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pres?slideindex=1&amp;slidetitle="/>
            </a:rPr>
            <a:t>«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pres?slideindex=1&amp;slidetitle="/>
            </a:rPr>
            <a:t>Помним,чтим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pres?slideindex=1&amp;slidetitle="/>
            </a:rPr>
            <a:t>, гордимся»</a:t>
          </a:r>
          <a:endParaRPr lang="ru-RU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8569" y="970303"/>
        <a:ext cx="962064" cy="832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1DEE2-979C-4B72-A076-C3F8D4229E45}">
      <dsp:nvSpPr>
        <dsp:cNvPr id="0" name=""/>
        <dsp:cNvSpPr/>
      </dsp:nvSpPr>
      <dsp:spPr>
        <a:xfrm>
          <a:off x="0" y="382761"/>
          <a:ext cx="655272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AB241-BE7A-44B8-8326-8C4A111B59C2}">
      <dsp:nvSpPr>
        <dsp:cNvPr id="0" name=""/>
        <dsp:cNvSpPr/>
      </dsp:nvSpPr>
      <dsp:spPr>
        <a:xfrm>
          <a:off x="327636" y="43280"/>
          <a:ext cx="4586909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Создание</a:t>
          </a:r>
          <a:r>
            <a:rPr lang="ru-RU" sz="1100" b="1" kern="1200" dirty="0" smtClean="0">
              <a:latin typeface="+mn-lt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современной образовательной среды</a:t>
          </a:r>
          <a:r>
            <a:rPr lang="ru-RU" sz="1100" b="1" kern="1200" dirty="0" smtClean="0">
              <a:latin typeface="+mn-lt"/>
              <a:cs typeface="Times New Roman" pitchFamily="18" charset="0"/>
            </a:rPr>
            <a:t>,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направленной на обучение детей родному и татарскому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языкам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в процессе реализации музейной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технологии</a:t>
          </a:r>
          <a:endParaRPr lang="ru-RU" sz="1100" kern="1200" dirty="0">
            <a:solidFill>
              <a:schemeClr val="accent3">
                <a:lumMod val="50000"/>
              </a:schemeClr>
            </a:solidFill>
            <a:latin typeface="+mn-lt"/>
          </a:endParaRPr>
        </a:p>
      </dsp:txBody>
      <dsp:txXfrm>
        <a:off x="360780" y="76424"/>
        <a:ext cx="4520621" cy="612672"/>
      </dsp:txXfrm>
    </dsp:sp>
    <dsp:sp modelId="{6D827A62-5794-44EF-ABDA-D9AF8E1D6AF2}">
      <dsp:nvSpPr>
        <dsp:cNvPr id="0" name=""/>
        <dsp:cNvSpPr/>
      </dsp:nvSpPr>
      <dsp:spPr>
        <a:xfrm>
          <a:off x="0" y="1426041"/>
          <a:ext cx="655272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BAB54-92BA-4009-9164-5889F4A55E80}">
      <dsp:nvSpPr>
        <dsp:cNvPr id="0" name=""/>
        <dsp:cNvSpPr/>
      </dsp:nvSpPr>
      <dsp:spPr>
        <a:xfrm>
          <a:off x="327636" y="1086560"/>
          <a:ext cx="4586909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Организация</a:t>
          </a:r>
          <a:r>
            <a:rPr lang="ru-RU" sz="1100" b="1" kern="1200" dirty="0" smtClean="0">
              <a:latin typeface="+mn-lt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интерактивного взаимодействия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всех участников образовательного процесса на основе музейной технологии, обеспечивающего успешную социализацию, мотивацию и поддержку индивидуальности воспитанников</a:t>
          </a:r>
        </a:p>
      </dsp:txBody>
      <dsp:txXfrm>
        <a:off x="360780" y="1119704"/>
        <a:ext cx="4520621" cy="612672"/>
      </dsp:txXfrm>
    </dsp:sp>
    <dsp:sp modelId="{E5EB459A-2937-4706-BBE9-B2D5FB5DC08C}">
      <dsp:nvSpPr>
        <dsp:cNvPr id="0" name=""/>
        <dsp:cNvSpPr/>
      </dsp:nvSpPr>
      <dsp:spPr>
        <a:xfrm>
          <a:off x="0" y="2469321"/>
          <a:ext cx="655272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E2306-DA7E-4593-B522-BC9D4E41B25E}">
      <dsp:nvSpPr>
        <dsp:cNvPr id="0" name=""/>
        <dsp:cNvSpPr/>
      </dsp:nvSpPr>
      <dsp:spPr>
        <a:xfrm>
          <a:off x="327636" y="2129841"/>
          <a:ext cx="4586909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Организация</a:t>
          </a:r>
          <a:r>
            <a:rPr lang="ru-RU" sz="1100" b="1" kern="1200" dirty="0" smtClean="0">
              <a:latin typeface="+mn-lt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социального партнерства и сотрудничества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педагогов и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родителей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с представителями социума за пределами детского сада</a:t>
          </a:r>
          <a:endParaRPr lang="ru-RU" sz="1100" b="1" kern="1200" dirty="0">
            <a:solidFill>
              <a:schemeClr val="accent3">
                <a:lumMod val="50000"/>
              </a:schemeClr>
            </a:solidFill>
            <a:latin typeface="+mn-lt"/>
            <a:cs typeface="Times New Roman" pitchFamily="18" charset="0"/>
          </a:endParaRPr>
        </a:p>
      </dsp:txBody>
      <dsp:txXfrm>
        <a:off x="360780" y="2162985"/>
        <a:ext cx="4520621" cy="612672"/>
      </dsp:txXfrm>
    </dsp:sp>
    <dsp:sp modelId="{D5482DB2-7331-4703-BE75-682E262D418A}">
      <dsp:nvSpPr>
        <dsp:cNvPr id="0" name=""/>
        <dsp:cNvSpPr/>
      </dsp:nvSpPr>
      <dsp:spPr>
        <a:xfrm>
          <a:off x="0" y="3512601"/>
          <a:ext cx="6552728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0600-8F86-4702-B9A5-A54A95DD4CBE}">
      <dsp:nvSpPr>
        <dsp:cNvPr id="0" name=""/>
        <dsp:cNvSpPr/>
      </dsp:nvSpPr>
      <dsp:spPr>
        <a:xfrm>
          <a:off x="327636" y="3173121"/>
          <a:ext cx="4586909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Разработка и создание </a:t>
          </a:r>
          <a:r>
            <a:rPr lang="ru-RU" sz="11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виртуального мини-музея 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«</a:t>
          </a:r>
          <a:r>
            <a:rPr lang="ru-RU" sz="1100" b="1" kern="1200" dirty="0" err="1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Мирас</a:t>
          </a:r>
          <a:r>
            <a:rPr lang="ru-RU" sz="11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rPr>
            <a:t>»</a:t>
          </a:r>
          <a:endParaRPr lang="ru-RU" sz="1100" b="1" kern="1200" dirty="0">
            <a:solidFill>
              <a:schemeClr val="accent3">
                <a:lumMod val="50000"/>
              </a:schemeClr>
            </a:solidFill>
            <a:latin typeface="+mn-lt"/>
            <a:cs typeface="Times New Roman" pitchFamily="18" charset="0"/>
          </a:endParaRPr>
        </a:p>
      </dsp:txBody>
      <dsp:txXfrm>
        <a:off x="360780" y="3206265"/>
        <a:ext cx="452062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8707-A49C-4AE9-8C94-8BB71F904A22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E74C-91FE-42A2-9612-B7544EE3A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E74C-91FE-42A2-9612-B7544EE3A2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.gif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hyperlink" Target="&#1057;&#1090;&#1072;&#1088;&#1072;&#1103;%20&#1080;%20&#1053;&#1086;&#1074;&#1072;&#1103;%20&#1050;&#1072;&#1079;&#1072;&#1085;&#1100;.pptx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&#1053;&#1072;&#1094;&#1080;&#1086;&#1085;&#1072;&#1083;&#1100;&#1085;&#1099;&#1077;%20&#1082;&#1086;&#1089;&#1090;&#1102;&#1084;&#1099;%20&#1085;&#1072;&#1088;&#1086;&#1076;&#1086;&#1074;%20&#1055;&#1086;&#1074;&#1086;&#1083;&#1078;&#1100;&#1103;.pptx" TargetMode="External"/><Relationship Id="rId4" Type="http://schemas.openxmlformats.org/officeDocument/2006/relationships/hyperlink" Target="&#1050;&#1086;&#1083;&#1083;&#1077;&#1082;&#1094;&#1080;&#1080;.pptx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83702" y="0"/>
            <a:ext cx="1243871" cy="22352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3702" y="2235252"/>
            <a:ext cx="1243871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4443958"/>
            <a:ext cx="20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2019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9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4" y="1404173"/>
            <a:ext cx="18563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02" y="2946889"/>
            <a:ext cx="124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75856" y="411510"/>
            <a:ext cx="5735221" cy="110251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  <a:ea typeface="+mn-ea"/>
                <a:cs typeface="Times New Roman" pitchFamily="18" charset="0"/>
              </a:rPr>
              <a:t>Муниципальное автономное дошкольное образовательное учреждение «Детский сад №67 комбинированного вида с татарским языком воспитания и обучения» Советского района г. Казани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347864" y="2401333"/>
            <a:ext cx="5642504" cy="13144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Мини - музей </a:t>
            </a:r>
          </a:p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«Калейдоскоп народных традиций»</a:t>
            </a:r>
          </a:p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Интерактивный музей «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Мирас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-92546"/>
            <a:ext cx="662473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НАСЫЩЕННОСТЬ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771550"/>
            <a:ext cx="1872208" cy="3970318"/>
          </a:xfrm>
          <a:prstGeom prst="rect">
            <a:avLst/>
          </a:prstGeom>
          <a:ln>
            <a:solidFill>
              <a:srgbClr val="3399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«Национальная кухня»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(«Милли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ашлар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»)</a:t>
            </a:r>
            <a:endParaRPr lang="en-US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tt-RU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«Коллекции»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Коллекцияләр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tt-RU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IMG_00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3187"/>
          <a:stretch/>
        </p:blipFill>
        <p:spPr bwMode="auto">
          <a:xfrm rot="16200000">
            <a:off x="5503839" y="1262134"/>
            <a:ext cx="3971483" cy="298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75" y="776622"/>
            <a:ext cx="2560318" cy="396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лево 12"/>
          <p:cNvSpPr/>
          <p:nvPr/>
        </p:nvSpPr>
        <p:spPr>
          <a:xfrm>
            <a:off x="3661956" y="1106910"/>
            <a:ext cx="540517" cy="330247"/>
          </a:xfrm>
          <a:prstGeom prst="leftArrow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5661608" y="3524252"/>
            <a:ext cx="540517" cy="330247"/>
          </a:xfrm>
          <a:prstGeom prst="leftArrow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-164554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МОБИЛЬНОСТЬ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IMG_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9942"/>
            <a:ext cx="561662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443958"/>
            <a:ext cx="676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Образовательная деятельность в группе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Төркемнәрдә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шөгыльләр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ru-RU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858" y="4423573"/>
            <a:ext cx="570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Самостоятельная деятельность детей 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прогулке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Балаларның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өстәкыйль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эшчәнлеге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 descr="F:\IMG_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7610"/>
            <a:ext cx="5723944" cy="38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763688" y="-164554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МОБИЛЬНОСТЬ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4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8807" y="4587974"/>
            <a:ext cx="256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Мероприятия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Чаралар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ru-RU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194" name="Picture 2" descr="F:\IMG_01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/>
        </p:blipFill>
        <p:spPr bwMode="auto">
          <a:xfrm>
            <a:off x="1852110" y="671829"/>
            <a:ext cx="6323136" cy="387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763688" y="-164554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МОБИЛЬНОСТЬ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7" y="-92546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ПОЛИФУНКЦИОНАЛЬНОСТЬ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F:\IMG_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58320"/>
            <a:ext cx="5312434" cy="354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4493" y="4467090"/>
            <a:ext cx="640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Мастер-класс для взрослых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Өлкәннәр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өчен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мастер-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класслар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 </a:t>
            </a:r>
            <a:endParaRPr lang="ru-RU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F:\IMG_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771550"/>
            <a:ext cx="5464025" cy="364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5113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Мастер-класс для взрослых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Өлкәннәр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өчен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мастер-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класслар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 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763687" y="-92546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ПОЛИФУНКЦИОНАЛЬНОСТЬ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4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IMG_00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6" r="8351"/>
          <a:stretch/>
        </p:blipFill>
        <p:spPr bwMode="auto">
          <a:xfrm>
            <a:off x="2315525" y="771550"/>
            <a:ext cx="574076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5525" y="4467090"/>
            <a:ext cx="587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Семинары, конференции (</a:t>
            </a:r>
            <a:r>
              <a:rPr lang="tt-RU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Семинарлар, конференцияләр)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763687" y="-92546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ПОЛИФУНКЦИОНАЛЬНОСТЬ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0221" y="-92546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МУЗЕЙ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«МИРАС»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>
            <a:hlinkClick r:id="rId4" action="ppaction://hlinkpres?slideindex=1&amp;slidetitle="/>
          </p:cNvPr>
          <p:cNvGraphicFramePr/>
          <p:nvPr>
            <p:extLst>
              <p:ext uri="{D42A27DB-BD31-4B8C-83A1-F6EECF244321}">
                <p14:modId xmlns:p14="http://schemas.microsoft.com/office/powerpoint/2010/main" val="890850418"/>
              </p:ext>
            </p:extLst>
          </p:nvPr>
        </p:nvGraphicFramePr>
        <p:xfrm>
          <a:off x="1475655" y="699542"/>
          <a:ext cx="7344817" cy="428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936670" y="2206725"/>
            <a:ext cx="1439014" cy="1244916"/>
            <a:chOff x="1936670" y="2206725"/>
            <a:chExt cx="1439014" cy="1244916"/>
          </a:xfrm>
        </p:grpSpPr>
        <p:sp>
          <p:nvSpPr>
            <p:cNvPr id="13" name="Шестиугольник 12"/>
            <p:cNvSpPr/>
            <p:nvPr/>
          </p:nvSpPr>
          <p:spPr>
            <a:xfrm>
              <a:off x="1936670" y="2206725"/>
              <a:ext cx="1439014" cy="124491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Шестиугольник 4"/>
            <p:cNvSpPr/>
            <p:nvPr/>
          </p:nvSpPr>
          <p:spPr>
            <a:xfrm>
              <a:off x="2192237" y="2428588"/>
              <a:ext cx="962064" cy="8322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noFill/>
                  <a:latin typeface="Times New Roman" pitchFamily="18" charset="0"/>
                  <a:cs typeface="Times New Roman" pitchFamily="18" charset="0"/>
                  <a:hlinkClick r:id="rId10" action="ppaction://hlinkpres?slideindex=1&amp;slidetitle="/>
                </a:rPr>
                <a:t>Национальные костюмы народов Поволжья</a:t>
              </a:r>
              <a:endParaRPr lang="ru-RU" sz="1000" kern="1200" dirty="0">
                <a:noFill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32092" y="2213822"/>
            <a:ext cx="1439014" cy="1244916"/>
            <a:chOff x="6932092" y="2213822"/>
            <a:chExt cx="1439014" cy="1244916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6932092" y="2213822"/>
              <a:ext cx="1439014" cy="124491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7170567" y="2420131"/>
              <a:ext cx="962064" cy="8322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hlinkClick r:id="rId11" action="ppaction://hlinkpres?slideindex=1&amp;slidetitle="/>
                </a:rPr>
                <a:t>Старая и новая Казань</a:t>
              </a:r>
              <a:endParaRPr lang="ru-RU" sz="1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94" y="3616373"/>
            <a:ext cx="15478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0988" y="4115276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385243" y="1346625"/>
            <a:ext cx="3611350" cy="369892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ВАЖНО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ИНТЕРЕСНО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ЗАНИМАТЕЛЬНО</a:t>
            </a: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436096" y="1620131"/>
            <a:ext cx="3538736" cy="2738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ИЗУЧАТЬ ЯЗЫК, ИСТОРИЮ, ТРАДИЦИИ И КУЛЬТУРУ НАРОДА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726360" y="1346625"/>
            <a:ext cx="639849" cy="2593278"/>
          </a:xfrm>
          <a:prstGeom prst="rightBrace">
            <a:avLst>
              <a:gd name="adj1" fmla="val 40542"/>
              <a:gd name="adj2" fmla="val 48272"/>
            </a:avLst>
          </a:prstGeom>
          <a:ln>
            <a:solidFill>
              <a:srgbClr val="3399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7320" y="-164554"/>
            <a:ext cx="714948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ЦЕЛЬ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5243" y="483518"/>
            <a:ext cx="70751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Создание условий, способствующих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повышению мотивации к изучению </a:t>
            </a:r>
            <a:r>
              <a:rPr kumimoji="0" lang="tt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родн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ого и татарского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языков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средствами музейной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педагогики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G:\IMG_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62388"/>
            <a:ext cx="5256584" cy="350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-92546"/>
            <a:ext cx="7149480" cy="100811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002090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5251973"/>
              </p:ext>
            </p:extLst>
          </p:nvPr>
        </p:nvGraphicFramePr>
        <p:xfrm>
          <a:off x="1619672" y="843558"/>
          <a:ext cx="6552728" cy="413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-92546"/>
            <a:ext cx="662473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НАСЫЩЕННОСТЬ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F:\музей\2018-04-09 10-01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060" y="1646253"/>
            <a:ext cx="4269369" cy="237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узей\2018-04-09 10-01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05" y="694348"/>
            <a:ext cx="2358708" cy="427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8247" y="721592"/>
            <a:ext cx="1810789" cy="4247317"/>
          </a:xfrm>
          <a:prstGeom prst="rect">
            <a:avLst/>
          </a:prstGeom>
          <a:ln>
            <a:solidFill>
              <a:srgbClr val="3399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«Орудия труда и быта»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Эш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кораллары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»)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«Помним, чтим,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гордимся»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Хәтерлибез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хөрмәт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итәбез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горурланабыз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»)</a:t>
            </a:r>
            <a:endParaRPr lang="ru-RU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859076" y="1402655"/>
            <a:ext cx="540517" cy="330247"/>
          </a:xfrm>
          <a:prstGeom prst="leftArrow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6060344" y="3147814"/>
            <a:ext cx="540517" cy="330247"/>
          </a:xfrm>
          <a:prstGeom prst="leftArrow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-92546"/>
            <a:ext cx="662473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НАСЫЩЕННОСТЬ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471" y="437195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Экспозиция проекта «Бабушкин сундук» (</a:t>
            </a:r>
            <a:r>
              <a:rPr lang="ru-RU" i="1" dirty="0" smtClean="0">
                <a:cs typeface="Times New Roman" pitchFamily="18" charset="0"/>
              </a:rPr>
              <a:t>«</a:t>
            </a:r>
            <a:r>
              <a:rPr lang="ru-RU" i="1" dirty="0" err="1" smtClean="0">
                <a:cs typeface="Times New Roman" pitchFamily="18" charset="0"/>
              </a:rPr>
              <a:t>Әбиемнең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 err="1" smtClean="0">
                <a:cs typeface="Times New Roman" pitchFamily="18" charset="0"/>
              </a:rPr>
              <a:t>сандыгы</a:t>
            </a:r>
            <a:r>
              <a:rPr lang="ru-RU" i="1" dirty="0" smtClean="0">
                <a:cs typeface="Times New Roman" pitchFamily="18" charset="0"/>
              </a:rPr>
              <a:t>»)</a:t>
            </a:r>
            <a:endParaRPr lang="en-US" i="1" dirty="0" smtClean="0"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музей\2018-04-09 10-03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80629"/>
            <a:ext cx="6434334" cy="36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-92546"/>
            <a:ext cx="662473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НАСЫЩЕННОСТЬ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371950"/>
            <a:ext cx="6912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«Национальные костюмы народов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Поволжья»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(«Идел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буе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халыкларының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милли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киемнәре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») 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2000" dirty="0" smtClean="0"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узей\2018-04-09 10-02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07" y="674134"/>
            <a:ext cx="6407912" cy="360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-92546"/>
            <a:ext cx="662473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НАСЫЩЕННОСТЬ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515966"/>
            <a:ext cx="658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Экспозиция проекта «В гостях у бабушки»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Әбиемдә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кунакта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»)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67 музей\EVG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9542"/>
            <a:ext cx="640871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2557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337</Words>
  <Application>Microsoft Office PowerPoint</Application>
  <PresentationFormat>Экран (16:9)</PresentationFormat>
  <Paragraphs>84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Муниципальное автономное дошкольное образовательное учреждение «Детский сад №67 комбинированного вида с татарским языком воспитания и обучения» Советского района г. Казани</vt:lpstr>
      <vt:lpstr>МУЗЕЙ «МИРАС»</vt:lpstr>
      <vt:lpstr>АКТУАЛЬНОСТЬ</vt:lpstr>
      <vt:lpstr>ЦЕЛЬ</vt:lpstr>
      <vt:lpstr>ЗАДАЧИ</vt:lpstr>
      <vt:lpstr>НАСЫЩЕННОСТЬ</vt:lpstr>
      <vt:lpstr>НАСЫЩЕННОСТЬ</vt:lpstr>
      <vt:lpstr>НАСЫЩЕННОСТЬ</vt:lpstr>
      <vt:lpstr>НАСЫЩЕННОСТЬ</vt:lpstr>
      <vt:lpstr>НАСЫЩЕННОСТЬ</vt:lpstr>
      <vt:lpstr>МОБИЛЬНОСТЬ</vt:lpstr>
      <vt:lpstr>МОБИЛЬНОСТЬ</vt:lpstr>
      <vt:lpstr>МОБИЛЬНОСТЬ</vt:lpstr>
      <vt:lpstr>ПОЛИФУНКЦИОНАЛЬНОСТЬ</vt:lpstr>
      <vt:lpstr>ПОЛИФУНКЦИОНАЛЬНОСТЬ</vt:lpstr>
      <vt:lpstr>ПОЛИФУНКЦИОНАЛЬНОСТЬ</vt:lpstr>
    </vt:vector>
  </TitlesOfParts>
  <Company>gpx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Пользователь отдела</cp:lastModifiedBy>
  <cp:revision>68</cp:revision>
  <dcterms:created xsi:type="dcterms:W3CDTF">2019-07-26T12:38:20Z</dcterms:created>
  <dcterms:modified xsi:type="dcterms:W3CDTF">2019-08-12T13:50:17Z</dcterms:modified>
</cp:coreProperties>
</file>